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744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492" y="114"/>
      </p:cViewPr>
      <p:guideLst>
        <p:guide orient="horz" pos="2160"/>
        <p:guide pos="7446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8B970-003B-4574-94E2-3543F885676A}" type="datetimeFigureOut">
              <a:rPr lang="en-SG" smtClean="0"/>
              <a:t>14/10/2024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42E1A-B5DB-4826-9DBD-D1A1E517F71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71652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8B970-003B-4574-94E2-3543F885676A}" type="datetimeFigureOut">
              <a:rPr lang="en-SG" smtClean="0"/>
              <a:t>14/10/2024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42E1A-B5DB-4826-9DBD-D1A1E517F71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33976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8B970-003B-4574-94E2-3543F885676A}" type="datetimeFigureOut">
              <a:rPr lang="en-SG" smtClean="0"/>
              <a:t>14/10/2024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42E1A-B5DB-4826-9DBD-D1A1E517F71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54607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8B970-003B-4574-94E2-3543F885676A}" type="datetimeFigureOut">
              <a:rPr lang="en-SG" smtClean="0"/>
              <a:t>14/10/2024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42E1A-B5DB-4826-9DBD-D1A1E517F71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57694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8B970-003B-4574-94E2-3543F885676A}" type="datetimeFigureOut">
              <a:rPr lang="en-SG" smtClean="0"/>
              <a:t>14/10/2024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42E1A-B5DB-4826-9DBD-D1A1E517F71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1401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8B970-003B-4574-94E2-3543F885676A}" type="datetimeFigureOut">
              <a:rPr lang="en-SG" smtClean="0"/>
              <a:t>14/10/2024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42E1A-B5DB-4826-9DBD-D1A1E517F71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8022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8B970-003B-4574-94E2-3543F885676A}" type="datetimeFigureOut">
              <a:rPr lang="en-SG" smtClean="0"/>
              <a:t>14/10/2024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42E1A-B5DB-4826-9DBD-D1A1E517F71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37390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8B970-003B-4574-94E2-3543F885676A}" type="datetimeFigureOut">
              <a:rPr lang="en-SG" smtClean="0"/>
              <a:t>14/10/2024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42E1A-B5DB-4826-9DBD-D1A1E517F71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27443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8B970-003B-4574-94E2-3543F885676A}" type="datetimeFigureOut">
              <a:rPr lang="en-SG" smtClean="0"/>
              <a:t>14/10/2024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42E1A-B5DB-4826-9DBD-D1A1E517F71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11576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8B970-003B-4574-94E2-3543F885676A}" type="datetimeFigureOut">
              <a:rPr lang="en-SG" smtClean="0"/>
              <a:t>14/10/2024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42E1A-B5DB-4826-9DBD-D1A1E517F71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0793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8B970-003B-4574-94E2-3543F885676A}" type="datetimeFigureOut">
              <a:rPr lang="en-SG" smtClean="0"/>
              <a:t>14/10/2024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42E1A-B5DB-4826-9DBD-D1A1E517F71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48597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C8B970-003B-4574-94E2-3543F885676A}" type="datetimeFigureOut">
              <a:rPr lang="en-SG" smtClean="0"/>
              <a:t>14/10/2024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442E1A-B5DB-4826-9DBD-D1A1E517F71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48154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267406" y="2926080"/>
            <a:ext cx="539931" cy="2699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5760"/>
            <a:ext cx="8169331" cy="612648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602"/>
          <a:stretch/>
        </p:blipFill>
        <p:spPr>
          <a:xfrm>
            <a:off x="6027658" y="365760"/>
            <a:ext cx="5996067" cy="612648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609" t="43273" b="45213"/>
          <a:stretch/>
        </p:blipFill>
        <p:spPr>
          <a:xfrm>
            <a:off x="9418319" y="2490652"/>
            <a:ext cx="2238103" cy="705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363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5760"/>
            <a:ext cx="8169331" cy="61264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358"/>
          <a:stretch/>
        </p:blipFill>
        <p:spPr>
          <a:xfrm>
            <a:off x="6035457" y="365760"/>
            <a:ext cx="6017206" cy="61264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609" t="43273" b="45213"/>
          <a:stretch/>
        </p:blipFill>
        <p:spPr>
          <a:xfrm>
            <a:off x="9418319" y="2490652"/>
            <a:ext cx="2238103" cy="705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457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Zhang Zhenglin</dc:creator>
  <cp:lastModifiedBy>Zhang Zhenglin</cp:lastModifiedBy>
  <cp:revision>23</cp:revision>
  <dcterms:created xsi:type="dcterms:W3CDTF">2023-11-29T20:22:07Z</dcterms:created>
  <dcterms:modified xsi:type="dcterms:W3CDTF">2024-10-14T23:02:43Z</dcterms:modified>
</cp:coreProperties>
</file>