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5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00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69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5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73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17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77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7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509E-27EF-452A-A039-7040FC9CE352}" type="datetimeFigureOut">
              <a:rPr lang="en-SG" smtClean="0"/>
              <a:t>15/10/2024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369F-4AE9-4109-98FD-6314FFF5CC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"/>
            <a:ext cx="8291262" cy="621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17"/>
          <a:stretch/>
        </p:blipFill>
        <p:spPr>
          <a:xfrm>
            <a:off x="6096000" y="320040"/>
            <a:ext cx="5968271" cy="6217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7" t="32707" r="1560" b="56672"/>
          <a:stretch/>
        </p:blipFill>
        <p:spPr>
          <a:xfrm>
            <a:off x="9935879" y="1989666"/>
            <a:ext cx="2091267" cy="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7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Zhenglin</dc:creator>
  <cp:lastModifiedBy>Zhang Zhenglin</cp:lastModifiedBy>
  <cp:revision>10</cp:revision>
  <dcterms:created xsi:type="dcterms:W3CDTF">2024-01-12T17:01:32Z</dcterms:created>
  <dcterms:modified xsi:type="dcterms:W3CDTF">2024-10-16T04:50:07Z</dcterms:modified>
</cp:coreProperties>
</file>