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4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744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B970-003B-4574-94E2-3543F885676A}" type="datetimeFigureOut">
              <a:rPr lang="en-SG" smtClean="0"/>
              <a:t>7/10/2024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E1A-B5DB-4826-9DBD-D1A1E517F7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165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B970-003B-4574-94E2-3543F885676A}" type="datetimeFigureOut">
              <a:rPr lang="en-SG" smtClean="0"/>
              <a:t>7/10/2024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E1A-B5DB-4826-9DBD-D1A1E517F7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397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B970-003B-4574-94E2-3543F885676A}" type="datetimeFigureOut">
              <a:rPr lang="en-SG" smtClean="0"/>
              <a:t>7/10/2024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E1A-B5DB-4826-9DBD-D1A1E517F7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460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B970-003B-4574-94E2-3543F885676A}" type="datetimeFigureOut">
              <a:rPr lang="en-SG" smtClean="0"/>
              <a:t>7/10/2024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E1A-B5DB-4826-9DBD-D1A1E517F7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769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B970-003B-4574-94E2-3543F885676A}" type="datetimeFigureOut">
              <a:rPr lang="en-SG" smtClean="0"/>
              <a:t>7/10/2024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E1A-B5DB-4826-9DBD-D1A1E517F7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B970-003B-4574-94E2-3543F885676A}" type="datetimeFigureOut">
              <a:rPr lang="en-SG" smtClean="0"/>
              <a:t>7/10/2024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E1A-B5DB-4826-9DBD-D1A1E517F7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02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B970-003B-4574-94E2-3543F885676A}" type="datetimeFigureOut">
              <a:rPr lang="en-SG" smtClean="0"/>
              <a:t>7/10/2024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E1A-B5DB-4826-9DBD-D1A1E517F7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739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B970-003B-4574-94E2-3543F885676A}" type="datetimeFigureOut">
              <a:rPr lang="en-SG" smtClean="0"/>
              <a:t>7/10/2024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E1A-B5DB-4826-9DBD-D1A1E517F7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744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B970-003B-4574-94E2-3543F885676A}" type="datetimeFigureOut">
              <a:rPr lang="en-SG" smtClean="0"/>
              <a:t>7/10/2024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E1A-B5DB-4826-9DBD-D1A1E517F7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157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B970-003B-4574-94E2-3543F885676A}" type="datetimeFigureOut">
              <a:rPr lang="en-SG" smtClean="0"/>
              <a:t>7/10/2024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E1A-B5DB-4826-9DBD-D1A1E517F7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79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B970-003B-4574-94E2-3543F885676A}" type="datetimeFigureOut">
              <a:rPr lang="en-SG" smtClean="0"/>
              <a:t>7/10/2024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E1A-B5DB-4826-9DBD-D1A1E517F7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859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8B970-003B-4574-94E2-3543F885676A}" type="datetimeFigureOut">
              <a:rPr lang="en-SG" smtClean="0"/>
              <a:t>7/10/2024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42E1A-B5DB-4826-9DBD-D1A1E517F7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815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0"/>
            <a:ext cx="8169332" cy="61264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267406" y="2926080"/>
            <a:ext cx="539931" cy="269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77"/>
          <a:stretch/>
        </p:blipFill>
        <p:spPr>
          <a:xfrm>
            <a:off x="6028268" y="365760"/>
            <a:ext cx="6006353" cy="6126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09" t="43273" b="45213"/>
          <a:stretch/>
        </p:blipFill>
        <p:spPr>
          <a:xfrm>
            <a:off x="9418319" y="2490652"/>
            <a:ext cx="2238103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6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0"/>
            <a:ext cx="8169331" cy="61264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44"/>
          <a:stretch/>
        </p:blipFill>
        <p:spPr>
          <a:xfrm>
            <a:off x="6021526" y="365760"/>
            <a:ext cx="6026541" cy="6126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09" t="43273" b="45213"/>
          <a:stretch/>
        </p:blipFill>
        <p:spPr>
          <a:xfrm>
            <a:off x="9418319" y="2490652"/>
            <a:ext cx="2238103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Zhenglin</dc:creator>
  <cp:lastModifiedBy>Zhang Zhenglin</cp:lastModifiedBy>
  <cp:revision>21</cp:revision>
  <dcterms:created xsi:type="dcterms:W3CDTF">2023-11-29T20:22:07Z</dcterms:created>
  <dcterms:modified xsi:type="dcterms:W3CDTF">2024-10-08T03:29:38Z</dcterms:modified>
</cp:coreProperties>
</file>