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639375" cy="35639375"/>
  <p:notesSz cx="6858000" cy="9144000"/>
  <p:defaultTextStyle>
    <a:defPPr>
      <a:defRPr lang="en-US"/>
    </a:defPPr>
    <a:lvl1pPr marL="0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1pPr>
    <a:lvl2pPr marL="1710660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2pPr>
    <a:lvl3pPr marL="3421319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3pPr>
    <a:lvl4pPr marL="5131979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4pPr>
    <a:lvl5pPr marL="6842638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5pPr>
    <a:lvl6pPr marL="8553298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6pPr>
    <a:lvl7pPr marL="10263957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7pPr>
    <a:lvl8pPr marL="11974617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8pPr>
    <a:lvl9pPr marL="13685276" algn="l" defTabSz="3421319" rtl="0" eaLnBrk="1" latinLnBrk="0" hangingPunct="1">
      <a:defRPr sz="67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25" userDrawn="1">
          <p15:clr>
            <a:srgbClr val="A4A3A4"/>
          </p15:clr>
        </p15:guide>
        <p15:guide id="2" pos="112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890" y="-330"/>
      </p:cViewPr>
      <p:guideLst>
        <p:guide orient="horz" pos="11225"/>
        <p:guide pos="112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5832651"/>
            <a:ext cx="30293469" cy="12407782"/>
          </a:xfrm>
        </p:spPr>
        <p:txBody>
          <a:bodyPr anchor="b"/>
          <a:lstStyle>
            <a:lvl1pPr algn="ctr">
              <a:defRPr sz="2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18718924"/>
            <a:ext cx="26729531" cy="8604597"/>
          </a:xfrm>
        </p:spPr>
        <p:txBody>
          <a:bodyPr/>
          <a:lstStyle>
            <a:lvl1pPr marL="0" indent="0" algn="ctr">
              <a:buNone/>
              <a:defRPr sz="9354"/>
            </a:lvl1pPr>
            <a:lvl2pPr marL="1781983" indent="0" algn="ctr">
              <a:buNone/>
              <a:defRPr sz="7795"/>
            </a:lvl2pPr>
            <a:lvl3pPr marL="3563965" indent="0" algn="ctr">
              <a:buNone/>
              <a:defRPr sz="7016"/>
            </a:lvl3pPr>
            <a:lvl4pPr marL="5345948" indent="0" algn="ctr">
              <a:buNone/>
              <a:defRPr sz="6236"/>
            </a:lvl4pPr>
            <a:lvl5pPr marL="7127931" indent="0" algn="ctr">
              <a:buNone/>
              <a:defRPr sz="6236"/>
            </a:lvl5pPr>
            <a:lvl6pPr marL="8909914" indent="0" algn="ctr">
              <a:buNone/>
              <a:defRPr sz="6236"/>
            </a:lvl6pPr>
            <a:lvl7pPr marL="10691896" indent="0" algn="ctr">
              <a:buNone/>
              <a:defRPr sz="6236"/>
            </a:lvl7pPr>
            <a:lvl8pPr marL="12473879" indent="0" algn="ctr">
              <a:buNone/>
              <a:defRPr sz="6236"/>
            </a:lvl8pPr>
            <a:lvl9pPr marL="14255862" indent="0" algn="ctr">
              <a:buNone/>
              <a:defRPr sz="62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8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2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0" y="1897467"/>
            <a:ext cx="7684740" cy="302027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9" y="1897467"/>
            <a:ext cx="22608729" cy="302027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8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74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7" y="8885105"/>
            <a:ext cx="30738961" cy="14824987"/>
          </a:xfrm>
        </p:spPr>
        <p:txBody>
          <a:bodyPr anchor="b"/>
          <a:lstStyle>
            <a:lvl1pPr>
              <a:defRPr sz="2338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7" y="23850342"/>
            <a:ext cx="30738961" cy="7796111"/>
          </a:xfrm>
        </p:spPr>
        <p:txBody>
          <a:bodyPr/>
          <a:lstStyle>
            <a:lvl1pPr marL="0" indent="0">
              <a:buNone/>
              <a:defRPr sz="9354">
                <a:solidFill>
                  <a:schemeClr val="tx1"/>
                </a:solidFill>
              </a:defRPr>
            </a:lvl1pPr>
            <a:lvl2pPr marL="1781983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2pPr>
            <a:lvl3pPr marL="3563965" indent="0">
              <a:buNone/>
              <a:defRPr sz="7016">
                <a:solidFill>
                  <a:schemeClr val="tx1">
                    <a:tint val="75000"/>
                  </a:schemeClr>
                </a:solidFill>
              </a:defRPr>
            </a:lvl3pPr>
            <a:lvl4pPr marL="5345948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4pPr>
            <a:lvl5pPr marL="712793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5pPr>
            <a:lvl6pPr marL="8909914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6pPr>
            <a:lvl7pPr marL="10691896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7pPr>
            <a:lvl8pPr marL="12473879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8pPr>
            <a:lvl9pPr marL="14255862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21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9487334"/>
            <a:ext cx="15146734" cy="2261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9487334"/>
            <a:ext cx="15146734" cy="2261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9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1897474"/>
            <a:ext cx="30738961" cy="68886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3" y="8736600"/>
            <a:ext cx="15077124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3" y="13018272"/>
            <a:ext cx="15077124" cy="191479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6" y="8736600"/>
            <a:ext cx="15151376" cy="4281672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6" y="13018272"/>
            <a:ext cx="15151376" cy="191479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89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66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7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5131418"/>
            <a:ext cx="18042434" cy="25327056"/>
          </a:xfrm>
        </p:spPr>
        <p:txBody>
          <a:bodyPr/>
          <a:lstStyle>
            <a:lvl1pPr>
              <a:defRPr sz="12472"/>
            </a:lvl1pPr>
            <a:lvl2pPr>
              <a:defRPr sz="10913"/>
            </a:lvl2pPr>
            <a:lvl3pPr>
              <a:defRPr sz="9354"/>
            </a:lvl3pPr>
            <a:lvl4pPr>
              <a:defRPr sz="7795"/>
            </a:lvl4pPr>
            <a:lvl5pPr>
              <a:defRPr sz="7795"/>
            </a:lvl5pPr>
            <a:lvl6pPr>
              <a:defRPr sz="7795"/>
            </a:lvl6pPr>
            <a:lvl7pPr>
              <a:defRPr sz="7795"/>
            </a:lvl7pPr>
            <a:lvl8pPr>
              <a:defRPr sz="7795"/>
            </a:lvl8pPr>
            <a:lvl9pPr>
              <a:defRPr sz="77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2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75958"/>
            <a:ext cx="11494626" cy="8315854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5131418"/>
            <a:ext cx="18042434" cy="25327056"/>
          </a:xfrm>
        </p:spPr>
        <p:txBody>
          <a:bodyPr anchor="t"/>
          <a:lstStyle>
            <a:lvl1pPr marL="0" indent="0">
              <a:buNone/>
              <a:defRPr sz="12472"/>
            </a:lvl1pPr>
            <a:lvl2pPr marL="1781983" indent="0">
              <a:buNone/>
              <a:defRPr sz="10913"/>
            </a:lvl2pPr>
            <a:lvl3pPr marL="3563965" indent="0">
              <a:buNone/>
              <a:defRPr sz="9354"/>
            </a:lvl3pPr>
            <a:lvl4pPr marL="5345948" indent="0">
              <a:buNone/>
              <a:defRPr sz="7795"/>
            </a:lvl4pPr>
            <a:lvl5pPr marL="7127931" indent="0">
              <a:buNone/>
              <a:defRPr sz="7795"/>
            </a:lvl5pPr>
            <a:lvl6pPr marL="8909914" indent="0">
              <a:buNone/>
              <a:defRPr sz="7795"/>
            </a:lvl6pPr>
            <a:lvl7pPr marL="10691896" indent="0">
              <a:buNone/>
              <a:defRPr sz="7795"/>
            </a:lvl7pPr>
            <a:lvl8pPr marL="12473879" indent="0">
              <a:buNone/>
              <a:defRPr sz="7795"/>
            </a:lvl8pPr>
            <a:lvl9pPr marL="14255862" indent="0">
              <a:buNone/>
              <a:defRPr sz="77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0691813"/>
            <a:ext cx="11494626" cy="19807905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48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1897474"/>
            <a:ext cx="30738961" cy="68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9487334"/>
            <a:ext cx="30738961" cy="2261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094A-C59A-453B-B5A7-6F4DFA8DF64C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33032428"/>
            <a:ext cx="1202828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33032428"/>
            <a:ext cx="8018859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2383A-6306-4F57-854F-FAF52B8A5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7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3965" rtl="0" eaLnBrk="1" latinLnBrk="0" hangingPunct="1">
        <a:lnSpc>
          <a:spcPct val="90000"/>
        </a:lnSpc>
        <a:spcBef>
          <a:spcPct val="0"/>
        </a:spcBef>
        <a:buNone/>
        <a:defRPr sz="171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991" indent="-890991" algn="l" defTabSz="3563965" rtl="0" eaLnBrk="1" latinLnBrk="0" hangingPunct="1">
        <a:lnSpc>
          <a:spcPct val="90000"/>
        </a:lnSpc>
        <a:spcBef>
          <a:spcPts val="3898"/>
        </a:spcBef>
        <a:buFont typeface="Arial" panose="020B0604020202020204" pitchFamily="34" charset="0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672974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9354" kern="1200">
          <a:solidFill>
            <a:schemeClr val="tx1"/>
          </a:solidFill>
          <a:latin typeface="+mn-lt"/>
          <a:ea typeface="+mn-ea"/>
          <a:cs typeface="+mn-cs"/>
        </a:defRPr>
      </a:lvl2pPr>
      <a:lvl3pPr marL="4454957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623694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8018922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9800905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1582888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336487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5146853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563965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3pPr>
      <a:lvl4pPr marL="5345948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7127931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8909914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0691896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2473879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4255862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5688"/>
            <a:ext cx="24386064" cy="182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3" t="43572" r="786" b="45238"/>
          <a:stretch/>
        </p:blipFill>
        <p:spPr>
          <a:xfrm>
            <a:off x="28607657" y="12801599"/>
            <a:ext cx="6444342" cy="2046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8"/>
          <a:stretch/>
        </p:blipFill>
        <p:spPr>
          <a:xfrm>
            <a:off x="17819688" y="8675688"/>
            <a:ext cx="17653684" cy="182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4" t="43751" b="44106"/>
          <a:stretch/>
        </p:blipFill>
        <p:spPr>
          <a:xfrm>
            <a:off x="27672518" y="12801599"/>
            <a:ext cx="6576002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9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Zhenglin</dc:creator>
  <cp:lastModifiedBy>Zhang Zhenglin</cp:lastModifiedBy>
  <cp:revision>7</cp:revision>
  <dcterms:created xsi:type="dcterms:W3CDTF">2023-11-13T19:56:34Z</dcterms:created>
  <dcterms:modified xsi:type="dcterms:W3CDTF">2024-10-08T03:37:43Z</dcterms:modified>
</cp:coreProperties>
</file>