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83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7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2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9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0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8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5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3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0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76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4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7BB4-B2AB-4487-BF15-F41F23143DC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2627-172F-487B-8A7F-D5FE470EC4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18" y="1157469"/>
            <a:ext cx="12220818" cy="53299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96628" y="4004840"/>
            <a:ext cx="777500" cy="45396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200" y="363550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Fan off</a:t>
            </a:r>
            <a:endParaRPr lang="en-SG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49418" y="3334069"/>
            <a:ext cx="542766" cy="416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5735" y="29189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Fan on</a:t>
            </a:r>
            <a:endParaRPr lang="en-SG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63655" y="5197032"/>
            <a:ext cx="0" cy="4977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65750" y="4816997"/>
            <a:ext cx="0" cy="4977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95537" y="4319285"/>
            <a:ext cx="0" cy="4977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60049" y="3911590"/>
            <a:ext cx="0" cy="4977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1349" y="1112121"/>
            <a:ext cx="14410" cy="559893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2608" y="44837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X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4380" y="40399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X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34772" y="3509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X</a:t>
            </a:r>
            <a:endParaRPr lang="en-SG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22705" y="778471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Start</a:t>
            </a:r>
            <a:endParaRPr lang="en-SG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69179" y="77847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End</a:t>
            </a:r>
            <a:endParaRPr lang="en-SG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814217" y="3081981"/>
            <a:ext cx="310410" cy="137682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120945" y="3057001"/>
            <a:ext cx="1374765" cy="11034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377753" y="3034112"/>
            <a:ext cx="2779116" cy="5082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4136998" y="2849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4043527" y="260888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Three point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5219" y="5773529"/>
            <a:ext cx="187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 operation before GC samples</a:t>
            </a:r>
            <a:endParaRPr lang="en-SG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6836" y="4453841"/>
            <a:ext cx="21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 left on after last GC sample ( &gt;6 mins)</a:t>
            </a:r>
            <a:endParaRPr lang="en-SG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232557" y="1112121"/>
            <a:ext cx="14410" cy="559893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5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6</cp:revision>
  <dcterms:created xsi:type="dcterms:W3CDTF">2024-11-14T20:34:10Z</dcterms:created>
  <dcterms:modified xsi:type="dcterms:W3CDTF">2024-11-15T04:30:15Z</dcterms:modified>
</cp:coreProperties>
</file>