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460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EB3-8B3E-6FAB-1225-6FD5AB047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9E51D-4B06-B2A7-4CA3-B49DA4DE3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760D-68D2-B451-A55D-7416B0F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4B1C-D259-EE46-CC57-C8601D94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579A-8780-E423-5672-EDB095AB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44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4D6C-2AC9-942B-0FD4-EC7EF155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4EF0-04DC-ADBE-43D9-0F228DEA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FB8C-35FB-73F8-9666-79FC4760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C20A-F417-CFA7-7572-607D34ED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8FFA0-1BAF-39E4-8E0D-49921861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70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87093-36F9-4459-E8F5-CAB899B5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40EF7-0DDF-7ABF-8D5E-44381A9E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B810-AA76-E6E3-94B8-F9EA5114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34EC-464D-A6BC-9A1B-C3836C6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E28E2-06AE-DC39-B5D8-B5535814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583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8E27-9A64-1028-45D2-1C829FC1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85D2-8C96-9131-8DF1-7E68CC26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6BD7-17EF-FBF7-2598-F105CE0F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395D-39BB-D216-CEA5-3B06D0D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C768-8EA4-B935-1812-14773E7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10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5905-E393-3073-B493-CD292101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3853D-61D4-19D2-D9B1-21E66625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ED3DE-9BF9-3EFF-A589-1BD9F7B4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60E67-17D4-1515-2D55-A925251D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B409-0E6A-167C-39D4-DFAE2DD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193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F1DF-1F38-9CB3-ACB9-11CF2D57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6255-810A-63D2-BD7E-7431EA7E6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203FE-601D-6550-DFBF-64C3416D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05E7-4E22-7F21-7C04-FC2A64AB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AD220-4569-BB53-0253-08C678D6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40E4-6A6C-F276-1F45-98F22C1D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00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F42F-0A6D-4D2A-BDF9-5F6785AC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C30E-45BC-E7A9-5C80-689D196E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AE05-2A7C-4410-52A4-D72CD7B6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D388-EB30-BFD8-A1F3-8637CE191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EB6D2-D7D9-0B6A-5D76-8AA7C6914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61D2C-E48B-F15B-3F47-BF19207B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E5B9B-C933-EBE8-9295-7E5C35F1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755A9-70F7-1D41-C0F7-D5AE4E36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1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3BA9-4867-5696-66A8-147E60D4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6E16-B8AE-B1BF-FA91-1C1A1558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9EC1A-0C3D-E327-66C8-1A2109D7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47F0A-3C1B-02EE-EEBF-AEE2FC19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830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FF3E3-34B6-7E76-D71A-CE2960F0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0483F-B220-F28D-6A66-5C003049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A3F6-A0B2-C3EE-D711-B32DA08E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035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0AD2-17C3-CCF3-35CE-21A82814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CC4F-AAB0-7B49-D8E1-F082D162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A51E-7D38-D71F-A52F-7EE72A8F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15A9E-3448-F509-2F3F-71BA0FDA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3AA2D-E5F6-E94C-1C60-F8623C0E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A5B8-FAC6-2746-5013-56F24AFA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545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BCE6-BCA5-2970-D8F5-68BEFB4E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8BDEF-6CA1-90DB-A6F2-A0CD7B26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6D6CA-4852-2FC6-C619-86FA7DCA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E302F-96C2-5F37-34A0-BEF674F5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C1B5-0787-F667-0747-468390FA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DE80-8628-1BCF-7AC0-DC718786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8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6D96A-5B9D-0943-A697-2132FE04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A957-17F4-39A4-7C7D-7FBA1276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C5E9-38A4-E850-6052-F3A1A6B79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D8AA-F133-429E-90E3-8533C4EDF028}" type="datetimeFigureOut">
              <a:rPr lang="en-DE" smtClean="0"/>
              <a:t>01/05/2023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30CD-FF3E-B391-217C-F53633AC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4797-B03D-493D-8B80-C9DA5CA1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2F98-6F1B-458B-B3B3-6B351DA8505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774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ABCD3-81D4-5D59-0204-BE81F3C2CE63}"/>
              </a:ext>
            </a:extLst>
          </p:cNvPr>
          <p:cNvCxnSpPr/>
          <p:nvPr/>
        </p:nvCxnSpPr>
        <p:spPr>
          <a:xfrm>
            <a:off x="1466850" y="9017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70D9C-68D1-4BE4-5B4D-A19DAF047D76}"/>
              </a:ext>
            </a:extLst>
          </p:cNvPr>
          <p:cNvGrpSpPr/>
          <p:nvPr/>
        </p:nvGrpSpPr>
        <p:grpSpPr>
          <a:xfrm>
            <a:off x="2403563" y="2160545"/>
            <a:ext cx="2588566" cy="1533610"/>
            <a:chOff x="2403563" y="2160545"/>
            <a:chExt cx="2588566" cy="153361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000ABFB2-C98E-4D79-FC33-BF5564F3C504}"/>
                </a:ext>
              </a:extLst>
            </p:cNvPr>
            <p:cNvSpPr/>
            <p:nvPr/>
          </p:nvSpPr>
          <p:spPr>
            <a:xfrm>
              <a:off x="2403563" y="2677907"/>
              <a:ext cx="370359" cy="33279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A601300-256D-537E-80BD-14377B933056}"/>
                </a:ext>
              </a:extLst>
            </p:cNvPr>
            <p:cNvSpPr/>
            <p:nvPr/>
          </p:nvSpPr>
          <p:spPr>
            <a:xfrm>
              <a:off x="3553941" y="216054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04A8BDAE-F464-D19E-319B-37772420DEF6}"/>
                </a:ext>
              </a:extLst>
            </p:cNvPr>
            <p:cNvSpPr/>
            <p:nvPr/>
          </p:nvSpPr>
          <p:spPr>
            <a:xfrm>
              <a:off x="4621770" y="279245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3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2F77D75-6727-3599-0B6C-6D3252C9916C}"/>
                </a:ext>
              </a:extLst>
            </p:cNvPr>
            <p:cNvSpPr/>
            <p:nvPr/>
          </p:nvSpPr>
          <p:spPr>
            <a:xfrm>
              <a:off x="3471391" y="3340100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4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5376D9-79CC-A4BD-5F28-76C54F413BE3}"/>
                </a:ext>
              </a:extLst>
            </p:cNvPr>
            <p:cNvCxnSpPr>
              <a:cxnSpLocks/>
              <a:stCxn id="2" idx="6"/>
              <a:endCxn id="3" idx="2"/>
            </p:cNvCxnSpPr>
            <p:nvPr/>
          </p:nvCxnSpPr>
          <p:spPr>
            <a:xfrm flipV="1">
              <a:off x="2773922" y="2337573"/>
              <a:ext cx="780019" cy="5067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21FB69-D031-CF03-86F6-95065494DB7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3841750" y="3094660"/>
              <a:ext cx="834258" cy="3482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C59CD-367E-DE91-C088-E13405E3A966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3656571" y="2514600"/>
              <a:ext cx="82550" cy="825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008E3D-2B33-D23C-3A0B-92315A1CDB1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917008" y="2350894"/>
              <a:ext cx="759000" cy="4934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88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ABCD3-81D4-5D59-0204-BE81F3C2CE63}"/>
              </a:ext>
            </a:extLst>
          </p:cNvPr>
          <p:cNvCxnSpPr/>
          <p:nvPr/>
        </p:nvCxnSpPr>
        <p:spPr>
          <a:xfrm>
            <a:off x="1466850" y="9017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70D9C-68D1-4BE4-5B4D-A19DAF047D76}"/>
              </a:ext>
            </a:extLst>
          </p:cNvPr>
          <p:cNvGrpSpPr/>
          <p:nvPr/>
        </p:nvGrpSpPr>
        <p:grpSpPr>
          <a:xfrm>
            <a:off x="2403563" y="2160545"/>
            <a:ext cx="2588566" cy="1533610"/>
            <a:chOff x="2403563" y="2160545"/>
            <a:chExt cx="2588566" cy="153361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000ABFB2-C98E-4D79-FC33-BF5564F3C504}"/>
                </a:ext>
              </a:extLst>
            </p:cNvPr>
            <p:cNvSpPr/>
            <p:nvPr/>
          </p:nvSpPr>
          <p:spPr>
            <a:xfrm>
              <a:off x="2403563" y="2677907"/>
              <a:ext cx="370359" cy="33279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A601300-256D-537E-80BD-14377B933056}"/>
                </a:ext>
              </a:extLst>
            </p:cNvPr>
            <p:cNvSpPr/>
            <p:nvPr/>
          </p:nvSpPr>
          <p:spPr>
            <a:xfrm>
              <a:off x="3553941" y="216054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04A8BDAE-F464-D19E-319B-37772420DEF6}"/>
                </a:ext>
              </a:extLst>
            </p:cNvPr>
            <p:cNvSpPr/>
            <p:nvPr/>
          </p:nvSpPr>
          <p:spPr>
            <a:xfrm>
              <a:off x="4621770" y="279245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3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2F77D75-6727-3599-0B6C-6D3252C9916C}"/>
                </a:ext>
              </a:extLst>
            </p:cNvPr>
            <p:cNvSpPr/>
            <p:nvPr/>
          </p:nvSpPr>
          <p:spPr>
            <a:xfrm>
              <a:off x="3471391" y="3340100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4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384747-B3E9-90FA-F3A7-1E9B0F90CE9B}"/>
              </a:ext>
            </a:extLst>
          </p:cNvPr>
          <p:cNvCxnSpPr>
            <a:cxnSpLocks/>
            <a:stCxn id="2" idx="7"/>
            <a:endCxn id="3" idx="2"/>
          </p:cNvCxnSpPr>
          <p:nvPr/>
        </p:nvCxnSpPr>
        <p:spPr>
          <a:xfrm flipV="1">
            <a:off x="2719684" y="2337573"/>
            <a:ext cx="834257" cy="38907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8276E9-E70C-A03A-BBBF-83EE0507223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24300" y="2355080"/>
            <a:ext cx="751708" cy="48922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ACFFA8-DD96-E3EB-631F-1A89E2F2DD9B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841750" y="3094660"/>
            <a:ext cx="834258" cy="3873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078791-DE1B-CA0C-401E-42D075FDE1C4}"/>
              </a:ext>
            </a:extLst>
          </p:cNvPr>
          <p:cNvCxnSpPr>
            <a:cxnSpLocks/>
          </p:cNvCxnSpPr>
          <p:nvPr/>
        </p:nvCxnSpPr>
        <p:spPr>
          <a:xfrm flipH="1" flipV="1">
            <a:off x="2700032" y="2945401"/>
            <a:ext cx="771359" cy="53101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69849-EE24-B300-530F-716E0AF61983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787512" y="2496549"/>
            <a:ext cx="6623" cy="89540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517656-742A-CFCA-C465-211B552538D5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3608179" y="2462750"/>
            <a:ext cx="48392" cy="87735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6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339CDD-C971-8992-FAE8-73C5BE709366}"/>
              </a:ext>
            </a:extLst>
          </p:cNvPr>
          <p:cNvGrpSpPr/>
          <p:nvPr/>
        </p:nvGrpSpPr>
        <p:grpSpPr>
          <a:xfrm>
            <a:off x="1985210" y="2111310"/>
            <a:ext cx="2986752" cy="1176135"/>
            <a:chOff x="2005377" y="2048689"/>
            <a:chExt cx="2986752" cy="1176135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658E50A-8ABC-A60A-21BC-97035F44233F}"/>
                </a:ext>
              </a:extLst>
            </p:cNvPr>
            <p:cNvSpPr/>
            <p:nvPr/>
          </p:nvSpPr>
          <p:spPr>
            <a:xfrm>
              <a:off x="2005377" y="2818210"/>
              <a:ext cx="370359" cy="33279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CCD859CB-8D55-076D-E093-0AFF3252A972}"/>
                </a:ext>
              </a:extLst>
            </p:cNvPr>
            <p:cNvSpPr/>
            <p:nvPr/>
          </p:nvSpPr>
          <p:spPr>
            <a:xfrm>
              <a:off x="4066231" y="2048689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AFED071-DA59-A698-4C75-BA0603973AE5}"/>
                </a:ext>
              </a:extLst>
            </p:cNvPr>
            <p:cNvSpPr/>
            <p:nvPr/>
          </p:nvSpPr>
          <p:spPr>
            <a:xfrm>
              <a:off x="4621770" y="279245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4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3981AE52-E58B-6799-5BA8-2986DCEC4E6E}"/>
                </a:ext>
              </a:extLst>
            </p:cNvPr>
            <p:cNvSpPr/>
            <p:nvPr/>
          </p:nvSpPr>
          <p:spPr>
            <a:xfrm>
              <a:off x="3266561" y="2870769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5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9BEB79-757E-D7E1-4169-453F65FC8C68}"/>
                </a:ext>
              </a:extLst>
            </p:cNvPr>
            <p:cNvCxnSpPr>
              <a:cxnSpLocks/>
              <a:stCxn id="3" idx="7"/>
              <a:endCxn id="15" idx="3"/>
            </p:cNvCxnSpPr>
            <p:nvPr/>
          </p:nvCxnSpPr>
          <p:spPr>
            <a:xfrm flipV="1">
              <a:off x="2321498" y="2206539"/>
              <a:ext cx="666527" cy="6604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2B77EBC-05DC-1FA2-5B59-7EA5CC44563C}"/>
                </a:ext>
              </a:extLst>
            </p:cNvPr>
            <p:cNvCxnSpPr>
              <a:cxnSpLocks/>
              <a:stCxn id="6" idx="6"/>
              <a:endCxn id="5" idx="3"/>
            </p:cNvCxnSpPr>
            <p:nvPr/>
          </p:nvCxnSpPr>
          <p:spPr>
            <a:xfrm>
              <a:off x="3636920" y="3047797"/>
              <a:ext cx="1039088" cy="468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4AAA38-5E90-BD46-406E-BD6E476847AF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3582682" y="2350894"/>
              <a:ext cx="537787" cy="5717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A51A27-20AD-0254-3D45-B1B96D75F597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4382352" y="2350894"/>
              <a:ext cx="293656" cy="4934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77C83C2-A159-EC48-F63B-FADCD48915D2}"/>
              </a:ext>
            </a:extLst>
          </p:cNvPr>
          <p:cNvSpPr/>
          <p:nvPr/>
        </p:nvSpPr>
        <p:spPr>
          <a:xfrm>
            <a:off x="2913620" y="1966955"/>
            <a:ext cx="370359" cy="354055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3</a:t>
            </a:r>
            <a:endParaRPr lang="en-DE" dirty="0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AA2594-B25F-CF81-D555-E4E6C26B1D15}"/>
                  </a:ext>
                </a:extLst>
              </p:cNvPr>
              <p:cNvSpPr txBox="1"/>
              <p:nvPr/>
            </p:nvSpPr>
            <p:spPr>
              <a:xfrm>
                <a:off x="2892901" y="6229350"/>
                <a:ext cx="164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DE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AA2594-B25F-CF81-D555-E4E6C26B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901" y="6229350"/>
                <a:ext cx="164982" cy="307777"/>
              </a:xfrm>
              <a:prstGeom prst="rect">
                <a:avLst/>
              </a:prstGeom>
              <a:blipFill>
                <a:blip r:embed="rId2"/>
                <a:stretch>
                  <a:fillRect l="-29630" r="-29630" b="-4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5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ABCD3-81D4-5D59-0204-BE81F3C2CE63}"/>
              </a:ext>
            </a:extLst>
          </p:cNvPr>
          <p:cNvCxnSpPr/>
          <p:nvPr/>
        </p:nvCxnSpPr>
        <p:spPr>
          <a:xfrm>
            <a:off x="1466850" y="9017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70D9C-68D1-4BE4-5B4D-A19DAF047D76}"/>
              </a:ext>
            </a:extLst>
          </p:cNvPr>
          <p:cNvGrpSpPr/>
          <p:nvPr/>
        </p:nvGrpSpPr>
        <p:grpSpPr>
          <a:xfrm>
            <a:off x="2408643" y="2409465"/>
            <a:ext cx="2588566" cy="1533610"/>
            <a:chOff x="2403563" y="2160545"/>
            <a:chExt cx="2588566" cy="153361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000ABFB2-C98E-4D79-FC33-BF5564F3C504}"/>
                </a:ext>
              </a:extLst>
            </p:cNvPr>
            <p:cNvSpPr/>
            <p:nvPr/>
          </p:nvSpPr>
          <p:spPr>
            <a:xfrm>
              <a:off x="2403563" y="2677907"/>
              <a:ext cx="370359" cy="332795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4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A601300-256D-537E-80BD-14377B933056}"/>
                </a:ext>
              </a:extLst>
            </p:cNvPr>
            <p:cNvSpPr/>
            <p:nvPr/>
          </p:nvSpPr>
          <p:spPr>
            <a:xfrm>
              <a:off x="3553941" y="2160545"/>
              <a:ext cx="370359" cy="35405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04A8BDAE-F464-D19E-319B-37772420DEF6}"/>
                </a:ext>
              </a:extLst>
            </p:cNvPr>
            <p:cNvSpPr/>
            <p:nvPr/>
          </p:nvSpPr>
          <p:spPr>
            <a:xfrm>
              <a:off x="4621770" y="2792455"/>
              <a:ext cx="370359" cy="35405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2F77D75-6727-3599-0B6C-6D3252C9916C}"/>
                </a:ext>
              </a:extLst>
            </p:cNvPr>
            <p:cNvSpPr/>
            <p:nvPr/>
          </p:nvSpPr>
          <p:spPr>
            <a:xfrm>
              <a:off x="3471391" y="3340100"/>
              <a:ext cx="370359" cy="35405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3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21FB69-D031-CF03-86F6-95065494DB72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3841750" y="3094660"/>
              <a:ext cx="834258" cy="3482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4C59CD-367E-DE91-C088-E13405E3A966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3656571" y="2514600"/>
              <a:ext cx="82550" cy="8255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008E3D-2B33-D23C-3A0B-92315A1CDB1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917008" y="2350894"/>
              <a:ext cx="759000" cy="4934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E7F42-17F7-6882-DCC7-5A9D937D0A86}"/>
              </a:ext>
            </a:extLst>
          </p:cNvPr>
          <p:cNvCxnSpPr>
            <a:cxnSpLocks/>
          </p:cNvCxnSpPr>
          <p:nvPr/>
        </p:nvCxnSpPr>
        <p:spPr>
          <a:xfrm flipV="1">
            <a:off x="2763367" y="2644787"/>
            <a:ext cx="834257" cy="38907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BCDCF6-6634-1094-EF6A-B2DF87E087E5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2724764" y="3210885"/>
            <a:ext cx="751707" cy="55516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226111-3928-74AE-BC96-8FEA89E01824}"/>
              </a:ext>
            </a:extLst>
          </p:cNvPr>
          <p:cNvCxnSpPr>
            <a:cxnSpLocks/>
          </p:cNvCxnSpPr>
          <p:nvPr/>
        </p:nvCxnSpPr>
        <p:spPr>
          <a:xfrm flipV="1">
            <a:off x="1916203" y="3259622"/>
            <a:ext cx="441126" cy="40281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7091D1-D8AD-214C-422F-02B52FCE7C83}"/>
              </a:ext>
            </a:extLst>
          </p:cNvPr>
          <p:cNvCxnSpPr>
            <a:cxnSpLocks/>
          </p:cNvCxnSpPr>
          <p:nvPr/>
        </p:nvCxnSpPr>
        <p:spPr>
          <a:xfrm flipH="1">
            <a:off x="4068665" y="2303380"/>
            <a:ext cx="656369" cy="7936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29D314-19D2-B248-DE79-7B7EB1922477}"/>
                  </a:ext>
                </a:extLst>
              </p:cNvPr>
              <p:cNvSpPr txBox="1"/>
              <p:nvPr/>
            </p:nvSpPr>
            <p:spPr>
              <a:xfrm>
                <a:off x="1177071" y="3766047"/>
                <a:ext cx="13639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leader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29D314-19D2-B248-DE79-7B7EB192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71" y="3766047"/>
                <a:ext cx="1363976" cy="276999"/>
              </a:xfrm>
              <a:prstGeom prst="rect">
                <a:avLst/>
              </a:prstGeom>
              <a:blipFill>
                <a:blip r:embed="rId2"/>
                <a:stretch>
                  <a:fillRect l="-10268" t="-31111" b="-488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E888F1-B8F1-4C92-AB13-ADB1A3E3386F}"/>
                  </a:ext>
                </a:extLst>
              </p:cNvPr>
              <p:cNvSpPr txBox="1"/>
              <p:nvPr/>
            </p:nvSpPr>
            <p:spPr>
              <a:xfrm>
                <a:off x="3744200" y="1916910"/>
                <a:ext cx="22707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</a:t>
                </a:r>
                <a:r>
                  <a:rPr lang="en-US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followers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endParaRPr lang="en-DE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E888F1-B8F1-4C92-AB13-ADB1A3E3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00" y="1916910"/>
                <a:ext cx="2270760" cy="276999"/>
              </a:xfrm>
              <a:prstGeom prst="rect">
                <a:avLst/>
              </a:prstGeom>
              <a:blipFill>
                <a:blip r:embed="rId3"/>
                <a:stretch>
                  <a:fillRect l="-6166" t="-30435" b="-4782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86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ABCD3-81D4-5D59-0204-BE81F3C2CE63}"/>
              </a:ext>
            </a:extLst>
          </p:cNvPr>
          <p:cNvCxnSpPr/>
          <p:nvPr/>
        </p:nvCxnSpPr>
        <p:spPr>
          <a:xfrm>
            <a:off x="1466850" y="9017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70D9C-68D1-4BE4-5B4D-A19DAF047D76}"/>
              </a:ext>
            </a:extLst>
          </p:cNvPr>
          <p:cNvGrpSpPr/>
          <p:nvPr/>
        </p:nvGrpSpPr>
        <p:grpSpPr>
          <a:xfrm>
            <a:off x="2960516" y="2402824"/>
            <a:ext cx="1761601" cy="1203203"/>
            <a:chOff x="2694509" y="2160545"/>
            <a:chExt cx="1761601" cy="1203203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000ABFB2-C98E-4D79-FC33-BF5564F3C504}"/>
                </a:ext>
              </a:extLst>
            </p:cNvPr>
            <p:cNvSpPr/>
            <p:nvPr/>
          </p:nvSpPr>
          <p:spPr>
            <a:xfrm>
              <a:off x="2694509" y="2792455"/>
              <a:ext cx="370359" cy="33279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1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A601300-256D-537E-80BD-14377B933056}"/>
                </a:ext>
              </a:extLst>
            </p:cNvPr>
            <p:cNvSpPr/>
            <p:nvPr/>
          </p:nvSpPr>
          <p:spPr>
            <a:xfrm>
              <a:off x="3553941" y="2160545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2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04A8BDAE-F464-D19E-319B-37772420DEF6}"/>
                </a:ext>
              </a:extLst>
            </p:cNvPr>
            <p:cNvSpPr/>
            <p:nvPr/>
          </p:nvSpPr>
          <p:spPr>
            <a:xfrm>
              <a:off x="4085751" y="3009693"/>
              <a:ext cx="370359" cy="354055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</a:rPr>
                <a:t>3</a:t>
              </a:r>
              <a:endParaRPr lang="en-DE" dirty="0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5376D9-79CC-A4BD-5F28-76C54F413BE3}"/>
                </a:ext>
              </a:extLst>
            </p:cNvPr>
            <p:cNvCxnSpPr>
              <a:cxnSpLocks/>
              <a:stCxn id="2" idx="7"/>
              <a:endCxn id="3" idx="3"/>
            </p:cNvCxnSpPr>
            <p:nvPr/>
          </p:nvCxnSpPr>
          <p:spPr>
            <a:xfrm flipV="1">
              <a:off x="3010630" y="2462750"/>
              <a:ext cx="597549" cy="3784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008E3D-2B33-D23C-3A0B-92315A1CDB15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>
              <a:off x="3870062" y="2462750"/>
              <a:ext cx="269927" cy="5987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00E1E-0D94-CFDB-C84C-7233F7486027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330875" y="3201132"/>
            <a:ext cx="1020883" cy="227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2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Velimir Todorovski</dc:creator>
  <cp:lastModifiedBy>Velimir Todorovski</cp:lastModifiedBy>
  <cp:revision>6</cp:revision>
  <cp:lastPrinted>2023-05-01T14:33:51Z</cp:lastPrinted>
  <dcterms:created xsi:type="dcterms:W3CDTF">2023-05-01T10:49:54Z</dcterms:created>
  <dcterms:modified xsi:type="dcterms:W3CDTF">2023-05-01T14:48:55Z</dcterms:modified>
</cp:coreProperties>
</file>