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0" r:id="rId4"/>
    <p:sldId id="263" r:id="rId5"/>
    <p:sldId id="272" r:id="rId6"/>
    <p:sldId id="273" r:id="rId7"/>
    <p:sldId id="274" r:id="rId8"/>
    <p:sldId id="275" r:id="rId9"/>
    <p:sldId id="276" r:id="rId10"/>
    <p:sldId id="283" r:id="rId11"/>
    <p:sldId id="277" r:id="rId12"/>
    <p:sldId id="278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5"/>
    <p:restoredTop sz="94710"/>
  </p:normalViewPr>
  <p:slideViewPr>
    <p:cSldViewPr snapToGrid="0" snapToObjects="1">
      <p:cViewPr>
        <p:scale>
          <a:sx n="137" d="100"/>
          <a:sy n="137" d="100"/>
        </p:scale>
        <p:origin x="93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2ADF0-2BBF-A744-A9DC-3B518CC01BCA}" type="doc">
      <dgm:prSet loTypeId="urn:microsoft.com/office/officeart/2005/8/layout/hList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08976A-0820-BF48-9AF0-92A751F02F2E}">
      <dgm:prSet phldrT="[Text]"/>
      <dgm:spPr/>
      <dgm:t>
        <a:bodyPr/>
        <a:lstStyle/>
        <a:p>
          <a:r>
            <a:rPr lang="en-US" altLang="zh-CN" dirty="0"/>
            <a:t>Effect</a:t>
          </a:r>
          <a:r>
            <a:rPr lang="zh-CN" altLang="en-US" dirty="0"/>
            <a:t> </a:t>
          </a:r>
          <a:r>
            <a:rPr lang="en-US" altLang="zh-CN" dirty="0"/>
            <a:t>size</a:t>
          </a:r>
          <a:endParaRPr lang="en-US" dirty="0"/>
        </a:p>
      </dgm:t>
    </dgm:pt>
    <dgm:pt modelId="{87534155-11B6-1A44-8DD3-4ACAE1A0C2E3}" type="parTrans" cxnId="{02403128-830D-E747-AB63-DD42638FFC70}">
      <dgm:prSet/>
      <dgm:spPr/>
      <dgm:t>
        <a:bodyPr/>
        <a:lstStyle/>
        <a:p>
          <a:endParaRPr lang="en-US"/>
        </a:p>
      </dgm:t>
    </dgm:pt>
    <dgm:pt modelId="{514D1DE2-18AF-FD46-B3EA-BF7F4796E855}" type="sibTrans" cxnId="{02403128-830D-E747-AB63-DD42638FFC70}">
      <dgm:prSet/>
      <dgm:spPr/>
      <dgm:t>
        <a:bodyPr/>
        <a:lstStyle/>
        <a:p>
          <a:endParaRPr lang="en-US"/>
        </a:p>
      </dgm:t>
    </dgm:pt>
    <dgm:pt modelId="{597BE730-6B04-0442-BD9C-6DCEAC869E43}">
      <dgm:prSet phldrT="[Text]"/>
      <dgm:spPr/>
      <dgm:t>
        <a:bodyPr/>
        <a:lstStyle/>
        <a:p>
          <a:r>
            <a:rPr lang="en-US" altLang="zh-CN" dirty="0"/>
            <a:t>unit-free</a:t>
          </a:r>
          <a:r>
            <a:rPr lang="zh-CN" altLang="en-US" dirty="0"/>
            <a:t> </a:t>
          </a:r>
          <a:r>
            <a:rPr lang="en-US" altLang="zh-CN" dirty="0"/>
            <a:t>description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strength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an</a:t>
          </a:r>
          <a:r>
            <a:rPr lang="zh-CN" altLang="en-US" dirty="0"/>
            <a:t> </a:t>
          </a:r>
          <a:r>
            <a:rPr lang="en-US" altLang="zh-CN" dirty="0"/>
            <a:t>effect</a:t>
          </a:r>
          <a:endParaRPr lang="en-US" dirty="0"/>
        </a:p>
      </dgm:t>
    </dgm:pt>
    <dgm:pt modelId="{025152F4-2EA5-9046-8EED-9BA5B7A40ECB}" type="parTrans" cxnId="{C1BBB3D2-F226-1A42-8B47-C9ADD469A2FA}">
      <dgm:prSet/>
      <dgm:spPr/>
      <dgm:t>
        <a:bodyPr/>
        <a:lstStyle/>
        <a:p>
          <a:endParaRPr lang="en-US"/>
        </a:p>
      </dgm:t>
    </dgm:pt>
    <dgm:pt modelId="{BD84CD2F-090C-8E44-8170-7DF818D54239}" type="sibTrans" cxnId="{C1BBB3D2-F226-1A42-8B47-C9ADD469A2FA}">
      <dgm:prSet/>
      <dgm:spPr/>
      <dgm:t>
        <a:bodyPr/>
        <a:lstStyle/>
        <a:p>
          <a:endParaRPr lang="en-US"/>
        </a:p>
      </dgm:t>
    </dgm:pt>
    <dgm:pt modelId="{771C8045-D808-F44A-85A2-FDC534A80E45}">
      <dgm:prSet phldrT="[Text]" custT="1"/>
      <dgm:spPr/>
      <dgm:t>
        <a:bodyPr/>
        <a:lstStyle/>
        <a:p>
          <a:r>
            <a:rPr lang="en-US" altLang="zh-CN" sz="1900" dirty="0"/>
            <a:t>practical</a:t>
          </a:r>
          <a:r>
            <a:rPr lang="zh-CN" altLang="en-US" sz="1900" dirty="0"/>
            <a:t> </a:t>
          </a:r>
          <a:r>
            <a:rPr lang="en-US" altLang="zh-CN" sz="1900" dirty="0"/>
            <a:t>significance:</a:t>
          </a:r>
        </a:p>
        <a:p>
          <a:r>
            <a:rPr lang="en-US" altLang="zh-CN" sz="1900" dirty="0"/>
            <a:t>diagnostic</a:t>
          </a:r>
          <a:r>
            <a:rPr lang="zh-CN" altLang="en-US" sz="1900" dirty="0"/>
            <a:t> </a:t>
          </a:r>
          <a:r>
            <a:rPr lang="en-US" altLang="zh-CN" sz="1900" dirty="0"/>
            <a:t>of</a:t>
          </a:r>
          <a:r>
            <a:rPr lang="zh-CN" altLang="en-US" sz="1900" dirty="0"/>
            <a:t> </a:t>
          </a:r>
          <a:r>
            <a:rPr lang="en-US" altLang="zh-CN" sz="1900" dirty="0"/>
            <a:t>outcomes</a:t>
          </a:r>
          <a:r>
            <a:rPr lang="zh-CN" altLang="en-US" sz="1900" dirty="0"/>
            <a:t> </a:t>
          </a:r>
          <a:r>
            <a:rPr lang="en-US" altLang="zh-CN" sz="1900" dirty="0"/>
            <a:t>at</a:t>
          </a:r>
          <a:r>
            <a:rPr lang="zh-CN" altLang="en-US" sz="1900" dirty="0"/>
            <a:t> </a:t>
          </a:r>
          <a:r>
            <a:rPr lang="en-US" altLang="zh-CN" sz="1900" dirty="0"/>
            <a:t>the</a:t>
          </a:r>
          <a:r>
            <a:rPr lang="zh-CN" altLang="en-US" sz="1900" dirty="0"/>
            <a:t> </a:t>
          </a:r>
          <a:r>
            <a:rPr lang="en-US" altLang="zh-CN" sz="1900" dirty="0"/>
            <a:t>individual</a:t>
          </a:r>
          <a:r>
            <a:rPr lang="zh-CN" altLang="en-US" sz="1900" dirty="0"/>
            <a:t> </a:t>
          </a:r>
          <a:r>
            <a:rPr lang="en-US" altLang="zh-CN" sz="1900" dirty="0"/>
            <a:t>level</a:t>
          </a:r>
          <a:endParaRPr lang="en-US" sz="1900" dirty="0"/>
        </a:p>
      </dgm:t>
    </dgm:pt>
    <dgm:pt modelId="{6FB4F628-AC4E-4545-BBD6-1D13866996E8}" type="parTrans" cxnId="{630891C8-CD76-C440-936B-49EF4741C8EF}">
      <dgm:prSet/>
      <dgm:spPr/>
      <dgm:t>
        <a:bodyPr/>
        <a:lstStyle/>
        <a:p>
          <a:endParaRPr lang="en-US"/>
        </a:p>
      </dgm:t>
    </dgm:pt>
    <dgm:pt modelId="{B4504BDE-C8E0-DC42-BBB2-37209C0DE7C7}" type="sibTrans" cxnId="{630891C8-CD76-C440-936B-49EF4741C8EF}">
      <dgm:prSet/>
      <dgm:spPr/>
      <dgm:t>
        <a:bodyPr/>
        <a:lstStyle/>
        <a:p>
          <a:endParaRPr lang="en-US"/>
        </a:p>
      </dgm:t>
    </dgm:pt>
    <dgm:pt modelId="{256E38A0-2A43-0448-9BDC-BB48C3AD73C9}">
      <dgm:prSet phldrT="[Text]" custT="1"/>
      <dgm:spPr/>
      <dgm:t>
        <a:bodyPr/>
        <a:lstStyle/>
        <a:p>
          <a:r>
            <a:rPr lang="en-US" altLang="zh-CN" sz="1900" dirty="0" err="1"/>
            <a:t>cohen‘s</a:t>
          </a:r>
          <a:r>
            <a:rPr lang="zh-CN" altLang="en-US" sz="1900" dirty="0"/>
            <a:t> </a:t>
          </a:r>
          <a:r>
            <a:rPr lang="en-US" altLang="zh-CN" sz="1900" dirty="0"/>
            <a:t>d</a:t>
          </a:r>
          <a:r>
            <a:rPr lang="zh-CN" altLang="en-US" sz="1900" dirty="0"/>
            <a:t> </a:t>
          </a:r>
          <a:endParaRPr lang="en-US" altLang="zh-CN" sz="1900" dirty="0"/>
        </a:p>
        <a:p>
          <a:r>
            <a:rPr lang="en-US" altLang="zh-CN" sz="1900" dirty="0" err="1"/>
            <a:t>pearson</a:t>
          </a:r>
          <a:r>
            <a:rPr lang="zh-CN" altLang="en-US" sz="1900" dirty="0"/>
            <a:t> </a:t>
          </a:r>
          <a:r>
            <a:rPr lang="en-US" altLang="zh-CN" sz="1900" dirty="0"/>
            <a:t>r</a:t>
          </a:r>
          <a:endParaRPr lang="en-US" sz="1900" dirty="0"/>
        </a:p>
      </dgm:t>
    </dgm:pt>
    <dgm:pt modelId="{C7A5381E-E7DE-5D4F-B8B2-6DD26338FE0E}" type="parTrans" cxnId="{10D67942-843F-BD43-AA0D-6EA3BCA8DF18}">
      <dgm:prSet/>
      <dgm:spPr/>
      <dgm:t>
        <a:bodyPr/>
        <a:lstStyle/>
        <a:p>
          <a:endParaRPr lang="en-US"/>
        </a:p>
      </dgm:t>
    </dgm:pt>
    <dgm:pt modelId="{2EBFB99B-7BAB-404A-A8CB-AA8A7FD89EEF}" type="sibTrans" cxnId="{10D67942-843F-BD43-AA0D-6EA3BCA8DF18}">
      <dgm:prSet/>
      <dgm:spPr/>
      <dgm:t>
        <a:bodyPr/>
        <a:lstStyle/>
        <a:p>
          <a:endParaRPr lang="en-US"/>
        </a:p>
      </dgm:t>
    </dgm:pt>
    <dgm:pt modelId="{A315A68A-7406-604F-B0C1-E5725436C71B}" type="pres">
      <dgm:prSet presAssocID="{19C2ADF0-2BBF-A744-A9DC-3B518CC01BCA}" presName="list" presStyleCnt="0">
        <dgm:presLayoutVars>
          <dgm:dir/>
          <dgm:animLvl val="lvl"/>
        </dgm:presLayoutVars>
      </dgm:prSet>
      <dgm:spPr/>
    </dgm:pt>
    <dgm:pt modelId="{81A75251-65F6-6046-92E9-D65955875BB0}" type="pres">
      <dgm:prSet presAssocID="{0508976A-0820-BF48-9AF0-92A751F02F2E}" presName="posSpace" presStyleCnt="0"/>
      <dgm:spPr/>
    </dgm:pt>
    <dgm:pt modelId="{085DA54B-8390-E246-8C12-D5CE416C711A}" type="pres">
      <dgm:prSet presAssocID="{0508976A-0820-BF48-9AF0-92A751F02F2E}" presName="vertFlow" presStyleCnt="0"/>
      <dgm:spPr/>
    </dgm:pt>
    <dgm:pt modelId="{A906C4D0-9018-8E4D-B51E-C6FFAA4CAD57}" type="pres">
      <dgm:prSet presAssocID="{0508976A-0820-BF48-9AF0-92A751F02F2E}" presName="topSpace" presStyleCnt="0"/>
      <dgm:spPr/>
    </dgm:pt>
    <dgm:pt modelId="{BFA6883E-755D-F140-B839-9BFDDDE4E072}" type="pres">
      <dgm:prSet presAssocID="{0508976A-0820-BF48-9AF0-92A751F02F2E}" presName="firstComp" presStyleCnt="0"/>
      <dgm:spPr/>
    </dgm:pt>
    <dgm:pt modelId="{E43B87F0-93F6-AD4E-B110-3447BE0ED7D9}" type="pres">
      <dgm:prSet presAssocID="{0508976A-0820-BF48-9AF0-92A751F02F2E}" presName="firstChild" presStyleLbl="bgAccFollowNode1" presStyleIdx="0" presStyleCnt="3"/>
      <dgm:spPr/>
    </dgm:pt>
    <dgm:pt modelId="{CDD611FB-E2F0-824D-820A-3F3FCD0D2F5E}" type="pres">
      <dgm:prSet presAssocID="{0508976A-0820-BF48-9AF0-92A751F02F2E}" presName="firstChildTx" presStyleLbl="bgAccFollowNode1" presStyleIdx="0" presStyleCnt="3">
        <dgm:presLayoutVars>
          <dgm:bulletEnabled val="1"/>
        </dgm:presLayoutVars>
      </dgm:prSet>
      <dgm:spPr/>
    </dgm:pt>
    <dgm:pt modelId="{87A82F46-2308-374B-A6F3-42D20CCA5E81}" type="pres">
      <dgm:prSet presAssocID="{256E38A0-2A43-0448-9BDC-BB48C3AD73C9}" presName="comp" presStyleCnt="0"/>
      <dgm:spPr/>
    </dgm:pt>
    <dgm:pt modelId="{F41FD543-7087-9243-9C90-AD19F30B3C8A}" type="pres">
      <dgm:prSet presAssocID="{256E38A0-2A43-0448-9BDC-BB48C3AD73C9}" presName="child" presStyleLbl="bgAccFollowNode1" presStyleIdx="1" presStyleCnt="3"/>
      <dgm:spPr/>
    </dgm:pt>
    <dgm:pt modelId="{5443DECB-BDF0-F247-8712-B7D67A95FF7A}" type="pres">
      <dgm:prSet presAssocID="{256E38A0-2A43-0448-9BDC-BB48C3AD73C9}" presName="childTx" presStyleLbl="bgAccFollowNode1" presStyleIdx="1" presStyleCnt="3">
        <dgm:presLayoutVars>
          <dgm:bulletEnabled val="1"/>
        </dgm:presLayoutVars>
      </dgm:prSet>
      <dgm:spPr/>
    </dgm:pt>
    <dgm:pt modelId="{09F94251-AEC6-D945-96E2-94E225634C41}" type="pres">
      <dgm:prSet presAssocID="{771C8045-D808-F44A-85A2-FDC534A80E45}" presName="comp" presStyleCnt="0"/>
      <dgm:spPr/>
    </dgm:pt>
    <dgm:pt modelId="{A7486520-F94E-B64F-8A5F-EE44F661034E}" type="pres">
      <dgm:prSet presAssocID="{771C8045-D808-F44A-85A2-FDC534A80E45}" presName="child" presStyleLbl="bgAccFollowNode1" presStyleIdx="2" presStyleCnt="3"/>
      <dgm:spPr/>
    </dgm:pt>
    <dgm:pt modelId="{E3F4138F-058E-194D-A47A-906064248918}" type="pres">
      <dgm:prSet presAssocID="{771C8045-D808-F44A-85A2-FDC534A80E45}" presName="childTx" presStyleLbl="bgAccFollowNode1" presStyleIdx="2" presStyleCnt="3">
        <dgm:presLayoutVars>
          <dgm:bulletEnabled val="1"/>
        </dgm:presLayoutVars>
      </dgm:prSet>
      <dgm:spPr/>
    </dgm:pt>
    <dgm:pt modelId="{ECEBAC99-39AC-D745-95A9-43C49E401124}" type="pres">
      <dgm:prSet presAssocID="{0508976A-0820-BF48-9AF0-92A751F02F2E}" presName="negSpace" presStyleCnt="0"/>
      <dgm:spPr/>
    </dgm:pt>
    <dgm:pt modelId="{585DB94F-D0DB-7B48-92F0-1644E3C7AC42}" type="pres">
      <dgm:prSet presAssocID="{0508976A-0820-BF48-9AF0-92A751F02F2E}" presName="circle" presStyleLbl="node1" presStyleIdx="0" presStyleCnt="1"/>
      <dgm:spPr/>
    </dgm:pt>
  </dgm:ptLst>
  <dgm:cxnLst>
    <dgm:cxn modelId="{35F42D12-96AE-AC48-9690-0BE75713D49E}" type="presOf" srcId="{256E38A0-2A43-0448-9BDC-BB48C3AD73C9}" destId="{5443DECB-BDF0-F247-8712-B7D67A95FF7A}" srcOrd="1" destOrd="0" presId="urn:microsoft.com/office/officeart/2005/8/layout/hList9"/>
    <dgm:cxn modelId="{86343D15-C0BA-5E4D-8749-B4280E9EA949}" type="presOf" srcId="{771C8045-D808-F44A-85A2-FDC534A80E45}" destId="{E3F4138F-058E-194D-A47A-906064248918}" srcOrd="1" destOrd="0" presId="urn:microsoft.com/office/officeart/2005/8/layout/hList9"/>
    <dgm:cxn modelId="{CC0F2928-4F01-CE48-AE11-A8CD63148806}" type="presOf" srcId="{0508976A-0820-BF48-9AF0-92A751F02F2E}" destId="{585DB94F-D0DB-7B48-92F0-1644E3C7AC42}" srcOrd="0" destOrd="0" presId="urn:microsoft.com/office/officeart/2005/8/layout/hList9"/>
    <dgm:cxn modelId="{02403128-830D-E747-AB63-DD42638FFC70}" srcId="{19C2ADF0-2BBF-A744-A9DC-3B518CC01BCA}" destId="{0508976A-0820-BF48-9AF0-92A751F02F2E}" srcOrd="0" destOrd="0" parTransId="{87534155-11B6-1A44-8DD3-4ACAE1A0C2E3}" sibTransId="{514D1DE2-18AF-FD46-B3EA-BF7F4796E855}"/>
    <dgm:cxn modelId="{10D67942-843F-BD43-AA0D-6EA3BCA8DF18}" srcId="{0508976A-0820-BF48-9AF0-92A751F02F2E}" destId="{256E38A0-2A43-0448-9BDC-BB48C3AD73C9}" srcOrd="1" destOrd="0" parTransId="{C7A5381E-E7DE-5D4F-B8B2-6DD26338FE0E}" sibTransId="{2EBFB99B-7BAB-404A-A8CB-AA8A7FD89EEF}"/>
    <dgm:cxn modelId="{08DCFB66-EAC2-3540-B7FD-35A6D3B61569}" type="presOf" srcId="{597BE730-6B04-0442-BD9C-6DCEAC869E43}" destId="{E43B87F0-93F6-AD4E-B110-3447BE0ED7D9}" srcOrd="0" destOrd="0" presId="urn:microsoft.com/office/officeart/2005/8/layout/hList9"/>
    <dgm:cxn modelId="{9EA5376F-D201-7D4E-BADF-D39890F470F9}" type="presOf" srcId="{256E38A0-2A43-0448-9BDC-BB48C3AD73C9}" destId="{F41FD543-7087-9243-9C90-AD19F30B3C8A}" srcOrd="0" destOrd="0" presId="urn:microsoft.com/office/officeart/2005/8/layout/hList9"/>
    <dgm:cxn modelId="{630891C8-CD76-C440-936B-49EF4741C8EF}" srcId="{0508976A-0820-BF48-9AF0-92A751F02F2E}" destId="{771C8045-D808-F44A-85A2-FDC534A80E45}" srcOrd="2" destOrd="0" parTransId="{6FB4F628-AC4E-4545-BBD6-1D13866996E8}" sibTransId="{B4504BDE-C8E0-DC42-BBB2-37209C0DE7C7}"/>
    <dgm:cxn modelId="{A17157CF-3474-F84A-BA37-851B46211FBD}" type="presOf" srcId="{19C2ADF0-2BBF-A744-A9DC-3B518CC01BCA}" destId="{A315A68A-7406-604F-B0C1-E5725436C71B}" srcOrd="0" destOrd="0" presId="urn:microsoft.com/office/officeart/2005/8/layout/hList9"/>
    <dgm:cxn modelId="{8E6B6FD1-4A96-B34C-A410-F27E1ED65703}" type="presOf" srcId="{597BE730-6B04-0442-BD9C-6DCEAC869E43}" destId="{CDD611FB-E2F0-824D-820A-3F3FCD0D2F5E}" srcOrd="1" destOrd="0" presId="urn:microsoft.com/office/officeart/2005/8/layout/hList9"/>
    <dgm:cxn modelId="{C1BBB3D2-F226-1A42-8B47-C9ADD469A2FA}" srcId="{0508976A-0820-BF48-9AF0-92A751F02F2E}" destId="{597BE730-6B04-0442-BD9C-6DCEAC869E43}" srcOrd="0" destOrd="0" parTransId="{025152F4-2EA5-9046-8EED-9BA5B7A40ECB}" sibTransId="{BD84CD2F-090C-8E44-8170-7DF818D54239}"/>
    <dgm:cxn modelId="{4B8F55FC-42F5-9E45-9BB8-931484CC647A}" type="presOf" srcId="{771C8045-D808-F44A-85A2-FDC534A80E45}" destId="{A7486520-F94E-B64F-8A5F-EE44F661034E}" srcOrd="0" destOrd="0" presId="urn:microsoft.com/office/officeart/2005/8/layout/hList9"/>
    <dgm:cxn modelId="{C2A73086-BC79-0744-8647-75DBAE3F9820}" type="presParOf" srcId="{A315A68A-7406-604F-B0C1-E5725436C71B}" destId="{81A75251-65F6-6046-92E9-D65955875BB0}" srcOrd="0" destOrd="0" presId="urn:microsoft.com/office/officeart/2005/8/layout/hList9"/>
    <dgm:cxn modelId="{21A088EC-16FE-1F45-B26B-A4DBA9A7D491}" type="presParOf" srcId="{A315A68A-7406-604F-B0C1-E5725436C71B}" destId="{085DA54B-8390-E246-8C12-D5CE416C711A}" srcOrd="1" destOrd="0" presId="urn:microsoft.com/office/officeart/2005/8/layout/hList9"/>
    <dgm:cxn modelId="{E4F62360-6125-8040-9D88-80D96A049EBC}" type="presParOf" srcId="{085DA54B-8390-E246-8C12-D5CE416C711A}" destId="{A906C4D0-9018-8E4D-B51E-C6FFAA4CAD57}" srcOrd="0" destOrd="0" presId="urn:microsoft.com/office/officeart/2005/8/layout/hList9"/>
    <dgm:cxn modelId="{107EC199-FD1E-3543-8A09-34366748C1E6}" type="presParOf" srcId="{085DA54B-8390-E246-8C12-D5CE416C711A}" destId="{BFA6883E-755D-F140-B839-9BFDDDE4E072}" srcOrd="1" destOrd="0" presId="urn:microsoft.com/office/officeart/2005/8/layout/hList9"/>
    <dgm:cxn modelId="{A332C3EB-3A40-D249-93FD-5832DAC75208}" type="presParOf" srcId="{BFA6883E-755D-F140-B839-9BFDDDE4E072}" destId="{E43B87F0-93F6-AD4E-B110-3447BE0ED7D9}" srcOrd="0" destOrd="0" presId="urn:microsoft.com/office/officeart/2005/8/layout/hList9"/>
    <dgm:cxn modelId="{64458EEC-0065-D54B-B943-5B6E4757C1C0}" type="presParOf" srcId="{BFA6883E-755D-F140-B839-9BFDDDE4E072}" destId="{CDD611FB-E2F0-824D-820A-3F3FCD0D2F5E}" srcOrd="1" destOrd="0" presId="urn:microsoft.com/office/officeart/2005/8/layout/hList9"/>
    <dgm:cxn modelId="{09CF508F-1582-B74D-A4AB-C123E6EEA0A4}" type="presParOf" srcId="{085DA54B-8390-E246-8C12-D5CE416C711A}" destId="{87A82F46-2308-374B-A6F3-42D20CCA5E81}" srcOrd="2" destOrd="0" presId="urn:microsoft.com/office/officeart/2005/8/layout/hList9"/>
    <dgm:cxn modelId="{3CB208C5-61C6-8C49-AD23-F6BBF358A6AC}" type="presParOf" srcId="{87A82F46-2308-374B-A6F3-42D20CCA5E81}" destId="{F41FD543-7087-9243-9C90-AD19F30B3C8A}" srcOrd="0" destOrd="0" presId="urn:microsoft.com/office/officeart/2005/8/layout/hList9"/>
    <dgm:cxn modelId="{D6B304CE-B399-074B-BAD6-C891E93BCCFB}" type="presParOf" srcId="{87A82F46-2308-374B-A6F3-42D20CCA5E81}" destId="{5443DECB-BDF0-F247-8712-B7D67A95FF7A}" srcOrd="1" destOrd="0" presId="urn:microsoft.com/office/officeart/2005/8/layout/hList9"/>
    <dgm:cxn modelId="{59027AD1-E59B-A341-83BA-C9F5056EABA9}" type="presParOf" srcId="{085DA54B-8390-E246-8C12-D5CE416C711A}" destId="{09F94251-AEC6-D945-96E2-94E225634C41}" srcOrd="3" destOrd="0" presId="urn:microsoft.com/office/officeart/2005/8/layout/hList9"/>
    <dgm:cxn modelId="{EAAB010B-E9F6-E54B-90F8-462356149069}" type="presParOf" srcId="{09F94251-AEC6-D945-96E2-94E225634C41}" destId="{A7486520-F94E-B64F-8A5F-EE44F661034E}" srcOrd="0" destOrd="0" presId="urn:microsoft.com/office/officeart/2005/8/layout/hList9"/>
    <dgm:cxn modelId="{2E1D776F-52C7-0242-82A3-00D0ADC18BE7}" type="presParOf" srcId="{09F94251-AEC6-D945-96E2-94E225634C41}" destId="{E3F4138F-058E-194D-A47A-906064248918}" srcOrd="1" destOrd="0" presId="urn:microsoft.com/office/officeart/2005/8/layout/hList9"/>
    <dgm:cxn modelId="{4747A1FA-72E4-CB43-B880-C48F4B215142}" type="presParOf" srcId="{A315A68A-7406-604F-B0C1-E5725436C71B}" destId="{ECEBAC99-39AC-D745-95A9-43C49E401124}" srcOrd="2" destOrd="0" presId="urn:microsoft.com/office/officeart/2005/8/layout/hList9"/>
    <dgm:cxn modelId="{5334AAD3-673F-3C42-8884-385586EE2B03}" type="presParOf" srcId="{A315A68A-7406-604F-B0C1-E5725436C71B}" destId="{585DB94F-D0DB-7B48-92F0-1644E3C7AC4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C2ADF0-2BBF-A744-A9DC-3B518CC01BCA}" type="doc">
      <dgm:prSet loTypeId="urn:microsoft.com/office/officeart/2005/8/layout/hList9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08976A-0820-BF48-9AF0-92A751F02F2E}">
      <dgm:prSet phldrT="[Text]"/>
      <dgm:spPr/>
      <dgm:t>
        <a:bodyPr/>
        <a:lstStyle/>
        <a:p>
          <a:r>
            <a:rPr lang="en-US" altLang="zh-CN" dirty="0"/>
            <a:t>Reliability</a:t>
          </a:r>
          <a:endParaRPr lang="en-US" dirty="0"/>
        </a:p>
      </dgm:t>
    </dgm:pt>
    <dgm:pt modelId="{87534155-11B6-1A44-8DD3-4ACAE1A0C2E3}" type="parTrans" cxnId="{02403128-830D-E747-AB63-DD42638FFC70}">
      <dgm:prSet/>
      <dgm:spPr/>
      <dgm:t>
        <a:bodyPr/>
        <a:lstStyle/>
        <a:p>
          <a:endParaRPr lang="en-US"/>
        </a:p>
      </dgm:t>
    </dgm:pt>
    <dgm:pt modelId="{514D1DE2-18AF-FD46-B3EA-BF7F4796E855}" type="sibTrans" cxnId="{02403128-830D-E747-AB63-DD42638FFC70}">
      <dgm:prSet/>
      <dgm:spPr/>
      <dgm:t>
        <a:bodyPr/>
        <a:lstStyle/>
        <a:p>
          <a:endParaRPr lang="en-US"/>
        </a:p>
      </dgm:t>
    </dgm:pt>
    <dgm:pt modelId="{597BE730-6B04-0442-BD9C-6DCEAC869E43}">
      <dgm:prSet phldrT="[Text]"/>
      <dgm:spPr/>
      <dgm:t>
        <a:bodyPr/>
        <a:lstStyle/>
        <a:p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ability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give</a:t>
          </a:r>
          <a:r>
            <a:rPr lang="zh-CN" altLang="en-US" dirty="0"/>
            <a:t> </a:t>
          </a:r>
          <a:r>
            <a:rPr lang="en-US" altLang="zh-CN" dirty="0"/>
            <a:t>consistent</a:t>
          </a:r>
          <a:r>
            <a:rPr lang="zh-CN" altLang="en-US" dirty="0"/>
            <a:t> </a:t>
          </a:r>
          <a:r>
            <a:rPr lang="en-US" altLang="zh-CN" dirty="0"/>
            <a:t>results</a:t>
          </a:r>
          <a:r>
            <a:rPr lang="zh-CN" altLang="en-US" dirty="0"/>
            <a:t> </a:t>
          </a:r>
          <a:r>
            <a:rPr lang="en-US" altLang="zh-CN" dirty="0"/>
            <a:t>under</a:t>
          </a:r>
          <a:r>
            <a:rPr lang="zh-CN" altLang="en-US" dirty="0"/>
            <a:t> </a:t>
          </a:r>
          <a:r>
            <a:rPr lang="en-US" altLang="zh-CN" dirty="0"/>
            <a:t>similar</a:t>
          </a:r>
          <a:r>
            <a:rPr lang="zh-CN" altLang="en-US" dirty="0"/>
            <a:t> </a:t>
          </a:r>
          <a:r>
            <a:rPr lang="en-US" altLang="zh-CN" dirty="0"/>
            <a:t>circumstances</a:t>
          </a:r>
          <a:endParaRPr lang="en-US" dirty="0"/>
        </a:p>
      </dgm:t>
    </dgm:pt>
    <dgm:pt modelId="{025152F4-2EA5-9046-8EED-9BA5B7A40ECB}" type="parTrans" cxnId="{C1BBB3D2-F226-1A42-8B47-C9ADD469A2FA}">
      <dgm:prSet/>
      <dgm:spPr/>
      <dgm:t>
        <a:bodyPr/>
        <a:lstStyle/>
        <a:p>
          <a:endParaRPr lang="en-US"/>
        </a:p>
      </dgm:t>
    </dgm:pt>
    <dgm:pt modelId="{BD84CD2F-090C-8E44-8170-7DF818D54239}" type="sibTrans" cxnId="{C1BBB3D2-F226-1A42-8B47-C9ADD469A2FA}">
      <dgm:prSet/>
      <dgm:spPr/>
      <dgm:t>
        <a:bodyPr/>
        <a:lstStyle/>
        <a:p>
          <a:endParaRPr lang="en-US"/>
        </a:p>
      </dgm:t>
    </dgm:pt>
    <dgm:pt modelId="{771C8045-D808-F44A-85A2-FDC534A80E45}">
      <dgm:prSet phldrT="[Text]"/>
      <dgm:spPr/>
      <dgm:t>
        <a:bodyPr/>
        <a:lstStyle/>
        <a:p>
          <a:r>
            <a:rPr lang="en-US" altLang="zh-CN" dirty="0"/>
            <a:t>Structure</a:t>
          </a:r>
          <a:r>
            <a:rPr lang="zh-CN" altLang="en-US" dirty="0"/>
            <a:t> </a:t>
          </a:r>
          <a:r>
            <a:rPr lang="en-US" altLang="zh-CN" dirty="0"/>
            <a:t>–</a:t>
          </a:r>
          <a:r>
            <a:rPr lang="zh-CN" altLang="en-US" dirty="0"/>
            <a:t> </a:t>
          </a:r>
          <a:r>
            <a:rPr lang="en-US" altLang="zh-CN" dirty="0"/>
            <a:t>high</a:t>
          </a:r>
        </a:p>
        <a:p>
          <a:r>
            <a:rPr lang="en-US" altLang="zh-CN" dirty="0"/>
            <a:t>Resting</a:t>
          </a:r>
          <a:r>
            <a:rPr lang="zh-CN" altLang="en-US" dirty="0"/>
            <a:t> </a:t>
          </a:r>
          <a:r>
            <a:rPr lang="en-US" altLang="zh-CN" dirty="0"/>
            <a:t>state</a:t>
          </a:r>
          <a:r>
            <a:rPr lang="zh-CN" altLang="en-US" dirty="0"/>
            <a:t> </a:t>
          </a:r>
          <a:r>
            <a:rPr lang="en-US" altLang="zh-CN" dirty="0"/>
            <a:t>–</a:t>
          </a:r>
          <a:r>
            <a:rPr lang="zh-CN" altLang="en-US" dirty="0"/>
            <a:t> </a:t>
          </a:r>
          <a:r>
            <a:rPr lang="en-US" altLang="zh-CN" dirty="0"/>
            <a:t>fine</a:t>
          </a:r>
        </a:p>
        <a:p>
          <a:r>
            <a:rPr lang="en-US" altLang="zh-CN" dirty="0"/>
            <a:t>Task-based</a:t>
          </a:r>
          <a:r>
            <a:rPr lang="zh-CN" altLang="en-US" dirty="0"/>
            <a:t> </a:t>
          </a:r>
          <a:r>
            <a:rPr lang="en-US" altLang="zh-CN" dirty="0"/>
            <a:t>univariate</a:t>
          </a:r>
          <a:r>
            <a:rPr lang="zh-CN" altLang="en-US" dirty="0"/>
            <a:t> </a:t>
          </a:r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altLang="zh-CN" dirty="0"/>
            <a:t>poor</a:t>
          </a:r>
        </a:p>
      </dgm:t>
    </dgm:pt>
    <dgm:pt modelId="{6FB4F628-AC4E-4545-BBD6-1D13866996E8}" type="parTrans" cxnId="{630891C8-CD76-C440-936B-49EF4741C8EF}">
      <dgm:prSet/>
      <dgm:spPr/>
      <dgm:t>
        <a:bodyPr/>
        <a:lstStyle/>
        <a:p>
          <a:endParaRPr lang="en-US"/>
        </a:p>
      </dgm:t>
    </dgm:pt>
    <dgm:pt modelId="{B4504BDE-C8E0-DC42-BBB2-37209C0DE7C7}" type="sibTrans" cxnId="{630891C8-CD76-C440-936B-49EF4741C8EF}">
      <dgm:prSet/>
      <dgm:spPr/>
      <dgm:t>
        <a:bodyPr/>
        <a:lstStyle/>
        <a:p>
          <a:endParaRPr lang="en-US"/>
        </a:p>
      </dgm:t>
    </dgm:pt>
    <dgm:pt modelId="{256E38A0-2A43-0448-9BDC-BB48C3AD73C9}">
      <dgm:prSet phldrT="[Text]"/>
      <dgm:spPr/>
      <dgm:t>
        <a:bodyPr/>
        <a:lstStyle/>
        <a:p>
          <a:r>
            <a:rPr lang="en-US" altLang="zh-CN" dirty="0"/>
            <a:t>Put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</a:t>
          </a:r>
          <a:r>
            <a:rPr lang="en-US" altLang="zh-CN" dirty="0"/>
            <a:t>limit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predictive</a:t>
          </a:r>
          <a:r>
            <a:rPr lang="zh-CN" altLang="en-US" dirty="0"/>
            <a:t> </a:t>
          </a:r>
          <a:r>
            <a:rPr lang="en-US" altLang="zh-CN" dirty="0"/>
            <a:t>utility,</a:t>
          </a:r>
          <a:r>
            <a:rPr lang="zh-CN" altLang="en-US" dirty="0"/>
            <a:t> </a:t>
          </a:r>
          <a:r>
            <a:rPr lang="en-US" altLang="zh-CN" dirty="0"/>
            <a:t>power,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validity</a:t>
          </a:r>
          <a:endParaRPr lang="en-US" dirty="0"/>
        </a:p>
      </dgm:t>
    </dgm:pt>
    <dgm:pt modelId="{C7A5381E-E7DE-5D4F-B8B2-6DD26338FE0E}" type="parTrans" cxnId="{10D67942-843F-BD43-AA0D-6EA3BCA8DF18}">
      <dgm:prSet/>
      <dgm:spPr/>
      <dgm:t>
        <a:bodyPr/>
        <a:lstStyle/>
        <a:p>
          <a:endParaRPr lang="en-US"/>
        </a:p>
      </dgm:t>
    </dgm:pt>
    <dgm:pt modelId="{2EBFB99B-7BAB-404A-A8CB-AA8A7FD89EEF}" type="sibTrans" cxnId="{10D67942-843F-BD43-AA0D-6EA3BCA8DF18}">
      <dgm:prSet/>
      <dgm:spPr/>
      <dgm:t>
        <a:bodyPr/>
        <a:lstStyle/>
        <a:p>
          <a:endParaRPr lang="en-US"/>
        </a:p>
      </dgm:t>
    </dgm:pt>
    <dgm:pt modelId="{A315A68A-7406-604F-B0C1-E5725436C71B}" type="pres">
      <dgm:prSet presAssocID="{19C2ADF0-2BBF-A744-A9DC-3B518CC01BCA}" presName="list" presStyleCnt="0">
        <dgm:presLayoutVars>
          <dgm:dir/>
          <dgm:animLvl val="lvl"/>
        </dgm:presLayoutVars>
      </dgm:prSet>
      <dgm:spPr/>
    </dgm:pt>
    <dgm:pt modelId="{81A75251-65F6-6046-92E9-D65955875BB0}" type="pres">
      <dgm:prSet presAssocID="{0508976A-0820-BF48-9AF0-92A751F02F2E}" presName="posSpace" presStyleCnt="0"/>
      <dgm:spPr/>
    </dgm:pt>
    <dgm:pt modelId="{085DA54B-8390-E246-8C12-D5CE416C711A}" type="pres">
      <dgm:prSet presAssocID="{0508976A-0820-BF48-9AF0-92A751F02F2E}" presName="vertFlow" presStyleCnt="0"/>
      <dgm:spPr/>
    </dgm:pt>
    <dgm:pt modelId="{A906C4D0-9018-8E4D-B51E-C6FFAA4CAD57}" type="pres">
      <dgm:prSet presAssocID="{0508976A-0820-BF48-9AF0-92A751F02F2E}" presName="topSpace" presStyleCnt="0"/>
      <dgm:spPr/>
    </dgm:pt>
    <dgm:pt modelId="{BFA6883E-755D-F140-B839-9BFDDDE4E072}" type="pres">
      <dgm:prSet presAssocID="{0508976A-0820-BF48-9AF0-92A751F02F2E}" presName="firstComp" presStyleCnt="0"/>
      <dgm:spPr/>
    </dgm:pt>
    <dgm:pt modelId="{E43B87F0-93F6-AD4E-B110-3447BE0ED7D9}" type="pres">
      <dgm:prSet presAssocID="{0508976A-0820-BF48-9AF0-92A751F02F2E}" presName="firstChild" presStyleLbl="bgAccFollowNode1" presStyleIdx="0" presStyleCnt="3"/>
      <dgm:spPr/>
    </dgm:pt>
    <dgm:pt modelId="{CDD611FB-E2F0-824D-820A-3F3FCD0D2F5E}" type="pres">
      <dgm:prSet presAssocID="{0508976A-0820-BF48-9AF0-92A751F02F2E}" presName="firstChildTx" presStyleLbl="bgAccFollowNode1" presStyleIdx="0" presStyleCnt="3">
        <dgm:presLayoutVars>
          <dgm:bulletEnabled val="1"/>
        </dgm:presLayoutVars>
      </dgm:prSet>
      <dgm:spPr/>
    </dgm:pt>
    <dgm:pt modelId="{87A82F46-2308-374B-A6F3-42D20CCA5E81}" type="pres">
      <dgm:prSet presAssocID="{256E38A0-2A43-0448-9BDC-BB48C3AD73C9}" presName="comp" presStyleCnt="0"/>
      <dgm:spPr/>
    </dgm:pt>
    <dgm:pt modelId="{F41FD543-7087-9243-9C90-AD19F30B3C8A}" type="pres">
      <dgm:prSet presAssocID="{256E38A0-2A43-0448-9BDC-BB48C3AD73C9}" presName="child" presStyleLbl="bgAccFollowNode1" presStyleIdx="1" presStyleCnt="3"/>
      <dgm:spPr/>
    </dgm:pt>
    <dgm:pt modelId="{5443DECB-BDF0-F247-8712-B7D67A95FF7A}" type="pres">
      <dgm:prSet presAssocID="{256E38A0-2A43-0448-9BDC-BB48C3AD73C9}" presName="childTx" presStyleLbl="bgAccFollowNode1" presStyleIdx="1" presStyleCnt="3">
        <dgm:presLayoutVars>
          <dgm:bulletEnabled val="1"/>
        </dgm:presLayoutVars>
      </dgm:prSet>
      <dgm:spPr/>
    </dgm:pt>
    <dgm:pt modelId="{09F94251-AEC6-D945-96E2-94E225634C41}" type="pres">
      <dgm:prSet presAssocID="{771C8045-D808-F44A-85A2-FDC534A80E45}" presName="comp" presStyleCnt="0"/>
      <dgm:spPr/>
    </dgm:pt>
    <dgm:pt modelId="{A7486520-F94E-B64F-8A5F-EE44F661034E}" type="pres">
      <dgm:prSet presAssocID="{771C8045-D808-F44A-85A2-FDC534A80E45}" presName="child" presStyleLbl="bgAccFollowNode1" presStyleIdx="2" presStyleCnt="3"/>
      <dgm:spPr/>
    </dgm:pt>
    <dgm:pt modelId="{E3F4138F-058E-194D-A47A-906064248918}" type="pres">
      <dgm:prSet presAssocID="{771C8045-D808-F44A-85A2-FDC534A80E45}" presName="childTx" presStyleLbl="bgAccFollowNode1" presStyleIdx="2" presStyleCnt="3">
        <dgm:presLayoutVars>
          <dgm:bulletEnabled val="1"/>
        </dgm:presLayoutVars>
      </dgm:prSet>
      <dgm:spPr/>
    </dgm:pt>
    <dgm:pt modelId="{ECEBAC99-39AC-D745-95A9-43C49E401124}" type="pres">
      <dgm:prSet presAssocID="{0508976A-0820-BF48-9AF0-92A751F02F2E}" presName="negSpace" presStyleCnt="0"/>
      <dgm:spPr/>
    </dgm:pt>
    <dgm:pt modelId="{585DB94F-D0DB-7B48-92F0-1644E3C7AC42}" type="pres">
      <dgm:prSet presAssocID="{0508976A-0820-BF48-9AF0-92A751F02F2E}" presName="circle" presStyleLbl="node1" presStyleIdx="0" presStyleCnt="1"/>
      <dgm:spPr/>
    </dgm:pt>
  </dgm:ptLst>
  <dgm:cxnLst>
    <dgm:cxn modelId="{35F42D12-96AE-AC48-9690-0BE75713D49E}" type="presOf" srcId="{256E38A0-2A43-0448-9BDC-BB48C3AD73C9}" destId="{5443DECB-BDF0-F247-8712-B7D67A95FF7A}" srcOrd="1" destOrd="0" presId="urn:microsoft.com/office/officeart/2005/8/layout/hList9"/>
    <dgm:cxn modelId="{86343D15-C0BA-5E4D-8749-B4280E9EA949}" type="presOf" srcId="{771C8045-D808-F44A-85A2-FDC534A80E45}" destId="{E3F4138F-058E-194D-A47A-906064248918}" srcOrd="1" destOrd="0" presId="urn:microsoft.com/office/officeart/2005/8/layout/hList9"/>
    <dgm:cxn modelId="{CC0F2928-4F01-CE48-AE11-A8CD63148806}" type="presOf" srcId="{0508976A-0820-BF48-9AF0-92A751F02F2E}" destId="{585DB94F-D0DB-7B48-92F0-1644E3C7AC42}" srcOrd="0" destOrd="0" presId="urn:microsoft.com/office/officeart/2005/8/layout/hList9"/>
    <dgm:cxn modelId="{02403128-830D-E747-AB63-DD42638FFC70}" srcId="{19C2ADF0-2BBF-A744-A9DC-3B518CC01BCA}" destId="{0508976A-0820-BF48-9AF0-92A751F02F2E}" srcOrd="0" destOrd="0" parTransId="{87534155-11B6-1A44-8DD3-4ACAE1A0C2E3}" sibTransId="{514D1DE2-18AF-FD46-B3EA-BF7F4796E855}"/>
    <dgm:cxn modelId="{10D67942-843F-BD43-AA0D-6EA3BCA8DF18}" srcId="{0508976A-0820-BF48-9AF0-92A751F02F2E}" destId="{256E38A0-2A43-0448-9BDC-BB48C3AD73C9}" srcOrd="1" destOrd="0" parTransId="{C7A5381E-E7DE-5D4F-B8B2-6DD26338FE0E}" sibTransId="{2EBFB99B-7BAB-404A-A8CB-AA8A7FD89EEF}"/>
    <dgm:cxn modelId="{08DCFB66-EAC2-3540-B7FD-35A6D3B61569}" type="presOf" srcId="{597BE730-6B04-0442-BD9C-6DCEAC869E43}" destId="{E43B87F0-93F6-AD4E-B110-3447BE0ED7D9}" srcOrd="0" destOrd="0" presId="urn:microsoft.com/office/officeart/2005/8/layout/hList9"/>
    <dgm:cxn modelId="{9EA5376F-D201-7D4E-BADF-D39890F470F9}" type="presOf" srcId="{256E38A0-2A43-0448-9BDC-BB48C3AD73C9}" destId="{F41FD543-7087-9243-9C90-AD19F30B3C8A}" srcOrd="0" destOrd="0" presId="urn:microsoft.com/office/officeart/2005/8/layout/hList9"/>
    <dgm:cxn modelId="{630891C8-CD76-C440-936B-49EF4741C8EF}" srcId="{0508976A-0820-BF48-9AF0-92A751F02F2E}" destId="{771C8045-D808-F44A-85A2-FDC534A80E45}" srcOrd="2" destOrd="0" parTransId="{6FB4F628-AC4E-4545-BBD6-1D13866996E8}" sibTransId="{B4504BDE-C8E0-DC42-BBB2-37209C0DE7C7}"/>
    <dgm:cxn modelId="{A17157CF-3474-F84A-BA37-851B46211FBD}" type="presOf" srcId="{19C2ADF0-2BBF-A744-A9DC-3B518CC01BCA}" destId="{A315A68A-7406-604F-B0C1-E5725436C71B}" srcOrd="0" destOrd="0" presId="urn:microsoft.com/office/officeart/2005/8/layout/hList9"/>
    <dgm:cxn modelId="{8E6B6FD1-4A96-B34C-A410-F27E1ED65703}" type="presOf" srcId="{597BE730-6B04-0442-BD9C-6DCEAC869E43}" destId="{CDD611FB-E2F0-824D-820A-3F3FCD0D2F5E}" srcOrd="1" destOrd="0" presId="urn:microsoft.com/office/officeart/2005/8/layout/hList9"/>
    <dgm:cxn modelId="{C1BBB3D2-F226-1A42-8B47-C9ADD469A2FA}" srcId="{0508976A-0820-BF48-9AF0-92A751F02F2E}" destId="{597BE730-6B04-0442-BD9C-6DCEAC869E43}" srcOrd="0" destOrd="0" parTransId="{025152F4-2EA5-9046-8EED-9BA5B7A40ECB}" sibTransId="{BD84CD2F-090C-8E44-8170-7DF818D54239}"/>
    <dgm:cxn modelId="{4B8F55FC-42F5-9E45-9BB8-931484CC647A}" type="presOf" srcId="{771C8045-D808-F44A-85A2-FDC534A80E45}" destId="{A7486520-F94E-B64F-8A5F-EE44F661034E}" srcOrd="0" destOrd="0" presId="urn:microsoft.com/office/officeart/2005/8/layout/hList9"/>
    <dgm:cxn modelId="{C2A73086-BC79-0744-8647-75DBAE3F9820}" type="presParOf" srcId="{A315A68A-7406-604F-B0C1-E5725436C71B}" destId="{81A75251-65F6-6046-92E9-D65955875BB0}" srcOrd="0" destOrd="0" presId="urn:microsoft.com/office/officeart/2005/8/layout/hList9"/>
    <dgm:cxn modelId="{21A088EC-16FE-1F45-B26B-A4DBA9A7D491}" type="presParOf" srcId="{A315A68A-7406-604F-B0C1-E5725436C71B}" destId="{085DA54B-8390-E246-8C12-D5CE416C711A}" srcOrd="1" destOrd="0" presId="urn:microsoft.com/office/officeart/2005/8/layout/hList9"/>
    <dgm:cxn modelId="{E4F62360-6125-8040-9D88-80D96A049EBC}" type="presParOf" srcId="{085DA54B-8390-E246-8C12-D5CE416C711A}" destId="{A906C4D0-9018-8E4D-B51E-C6FFAA4CAD57}" srcOrd="0" destOrd="0" presId="urn:microsoft.com/office/officeart/2005/8/layout/hList9"/>
    <dgm:cxn modelId="{107EC199-FD1E-3543-8A09-34366748C1E6}" type="presParOf" srcId="{085DA54B-8390-E246-8C12-D5CE416C711A}" destId="{BFA6883E-755D-F140-B839-9BFDDDE4E072}" srcOrd="1" destOrd="0" presId="urn:microsoft.com/office/officeart/2005/8/layout/hList9"/>
    <dgm:cxn modelId="{A332C3EB-3A40-D249-93FD-5832DAC75208}" type="presParOf" srcId="{BFA6883E-755D-F140-B839-9BFDDDE4E072}" destId="{E43B87F0-93F6-AD4E-B110-3447BE0ED7D9}" srcOrd="0" destOrd="0" presId="urn:microsoft.com/office/officeart/2005/8/layout/hList9"/>
    <dgm:cxn modelId="{64458EEC-0065-D54B-B943-5B6E4757C1C0}" type="presParOf" srcId="{BFA6883E-755D-F140-B839-9BFDDDE4E072}" destId="{CDD611FB-E2F0-824D-820A-3F3FCD0D2F5E}" srcOrd="1" destOrd="0" presId="urn:microsoft.com/office/officeart/2005/8/layout/hList9"/>
    <dgm:cxn modelId="{09CF508F-1582-B74D-A4AB-C123E6EEA0A4}" type="presParOf" srcId="{085DA54B-8390-E246-8C12-D5CE416C711A}" destId="{87A82F46-2308-374B-A6F3-42D20CCA5E81}" srcOrd="2" destOrd="0" presId="urn:microsoft.com/office/officeart/2005/8/layout/hList9"/>
    <dgm:cxn modelId="{3CB208C5-61C6-8C49-AD23-F6BBF358A6AC}" type="presParOf" srcId="{87A82F46-2308-374B-A6F3-42D20CCA5E81}" destId="{F41FD543-7087-9243-9C90-AD19F30B3C8A}" srcOrd="0" destOrd="0" presId="urn:microsoft.com/office/officeart/2005/8/layout/hList9"/>
    <dgm:cxn modelId="{D6B304CE-B399-074B-BAD6-C891E93BCCFB}" type="presParOf" srcId="{87A82F46-2308-374B-A6F3-42D20CCA5E81}" destId="{5443DECB-BDF0-F247-8712-B7D67A95FF7A}" srcOrd="1" destOrd="0" presId="urn:microsoft.com/office/officeart/2005/8/layout/hList9"/>
    <dgm:cxn modelId="{59027AD1-E59B-A341-83BA-C9F5056EABA9}" type="presParOf" srcId="{085DA54B-8390-E246-8C12-D5CE416C711A}" destId="{09F94251-AEC6-D945-96E2-94E225634C41}" srcOrd="3" destOrd="0" presId="urn:microsoft.com/office/officeart/2005/8/layout/hList9"/>
    <dgm:cxn modelId="{EAAB010B-E9F6-E54B-90F8-462356149069}" type="presParOf" srcId="{09F94251-AEC6-D945-96E2-94E225634C41}" destId="{A7486520-F94E-B64F-8A5F-EE44F661034E}" srcOrd="0" destOrd="0" presId="urn:microsoft.com/office/officeart/2005/8/layout/hList9"/>
    <dgm:cxn modelId="{2E1D776F-52C7-0242-82A3-00D0ADC18BE7}" type="presParOf" srcId="{09F94251-AEC6-D945-96E2-94E225634C41}" destId="{E3F4138F-058E-194D-A47A-906064248918}" srcOrd="1" destOrd="0" presId="urn:microsoft.com/office/officeart/2005/8/layout/hList9"/>
    <dgm:cxn modelId="{4747A1FA-72E4-CB43-B880-C48F4B215142}" type="presParOf" srcId="{A315A68A-7406-604F-B0C1-E5725436C71B}" destId="{ECEBAC99-39AC-D745-95A9-43C49E401124}" srcOrd="2" destOrd="0" presId="urn:microsoft.com/office/officeart/2005/8/layout/hList9"/>
    <dgm:cxn modelId="{5334AAD3-673F-3C42-8884-385586EE2B03}" type="presParOf" srcId="{A315A68A-7406-604F-B0C1-E5725436C71B}" destId="{585DB94F-D0DB-7B48-92F0-1644E3C7AC4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B87F0-93F6-AD4E-B110-3447BE0ED7D9}">
      <dsp:nvSpPr>
        <dsp:cNvPr id="0" name=""/>
        <dsp:cNvSpPr/>
      </dsp:nvSpPr>
      <dsp:spPr>
        <a:xfrm>
          <a:off x="1893737" y="639089"/>
          <a:ext cx="2387366" cy="15923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unit-free</a:t>
          </a:r>
          <a:r>
            <a:rPr lang="zh-CN" altLang="en-US" sz="2200" kern="1200" dirty="0"/>
            <a:t> </a:t>
          </a:r>
          <a:r>
            <a:rPr lang="en-US" altLang="zh-CN" sz="2200" kern="1200" dirty="0"/>
            <a:t>description</a:t>
          </a:r>
          <a:r>
            <a:rPr lang="zh-CN" altLang="en-US" sz="2200" kern="1200" dirty="0"/>
            <a:t> </a:t>
          </a:r>
          <a:r>
            <a:rPr lang="en-US" altLang="zh-CN" sz="2200" kern="1200" dirty="0"/>
            <a:t>of</a:t>
          </a:r>
          <a:r>
            <a:rPr lang="zh-CN" altLang="en-US" sz="2200" kern="1200" dirty="0"/>
            <a:t> </a:t>
          </a:r>
          <a:r>
            <a:rPr lang="en-US" altLang="zh-CN" sz="2200" kern="1200" dirty="0"/>
            <a:t>the</a:t>
          </a:r>
          <a:r>
            <a:rPr lang="zh-CN" altLang="en-US" sz="2200" kern="1200" dirty="0"/>
            <a:t> </a:t>
          </a:r>
          <a:r>
            <a:rPr lang="en-US" altLang="zh-CN" sz="2200" kern="1200" dirty="0"/>
            <a:t>strength</a:t>
          </a:r>
          <a:r>
            <a:rPr lang="zh-CN" altLang="en-US" sz="2200" kern="1200" dirty="0"/>
            <a:t> </a:t>
          </a:r>
          <a:r>
            <a:rPr lang="en-US" altLang="zh-CN" sz="2200" kern="1200" dirty="0"/>
            <a:t>of</a:t>
          </a:r>
          <a:r>
            <a:rPr lang="zh-CN" altLang="en-US" sz="2200" kern="1200" dirty="0"/>
            <a:t> </a:t>
          </a:r>
          <a:r>
            <a:rPr lang="en-US" altLang="zh-CN" sz="2200" kern="1200" dirty="0"/>
            <a:t>an</a:t>
          </a:r>
          <a:r>
            <a:rPr lang="zh-CN" altLang="en-US" sz="2200" kern="1200" dirty="0"/>
            <a:t> </a:t>
          </a:r>
          <a:r>
            <a:rPr lang="en-US" altLang="zh-CN" sz="2200" kern="1200" dirty="0"/>
            <a:t>effect</a:t>
          </a:r>
          <a:endParaRPr lang="en-US" sz="2200" kern="1200" dirty="0"/>
        </a:p>
      </dsp:txBody>
      <dsp:txXfrm>
        <a:off x="2275716" y="639089"/>
        <a:ext cx="2005387" cy="1592373"/>
      </dsp:txXfrm>
    </dsp:sp>
    <dsp:sp modelId="{F41FD543-7087-9243-9C90-AD19F30B3C8A}">
      <dsp:nvSpPr>
        <dsp:cNvPr id="0" name=""/>
        <dsp:cNvSpPr/>
      </dsp:nvSpPr>
      <dsp:spPr>
        <a:xfrm>
          <a:off x="1893737" y="2231462"/>
          <a:ext cx="2387366" cy="15923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cohen‘s</a:t>
          </a:r>
          <a:r>
            <a:rPr lang="zh-CN" altLang="en-US" sz="1900" kern="1200" dirty="0"/>
            <a:t> </a:t>
          </a:r>
          <a:r>
            <a:rPr lang="en-US" altLang="zh-CN" sz="1900" kern="1200" dirty="0"/>
            <a:t>d</a:t>
          </a:r>
          <a:r>
            <a:rPr lang="zh-CN" altLang="en-US" sz="1900" kern="1200" dirty="0"/>
            <a:t> 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pearson</a:t>
          </a:r>
          <a:r>
            <a:rPr lang="zh-CN" altLang="en-US" sz="1900" kern="1200" dirty="0"/>
            <a:t> </a:t>
          </a:r>
          <a:r>
            <a:rPr lang="en-US" altLang="zh-CN" sz="1900" kern="1200" dirty="0"/>
            <a:t>r</a:t>
          </a:r>
          <a:endParaRPr lang="en-US" sz="1900" kern="1200" dirty="0"/>
        </a:p>
      </dsp:txBody>
      <dsp:txXfrm>
        <a:off x="2275716" y="2231462"/>
        <a:ext cx="2005387" cy="1592373"/>
      </dsp:txXfrm>
    </dsp:sp>
    <dsp:sp modelId="{A7486520-F94E-B64F-8A5F-EE44F661034E}">
      <dsp:nvSpPr>
        <dsp:cNvPr id="0" name=""/>
        <dsp:cNvSpPr/>
      </dsp:nvSpPr>
      <dsp:spPr>
        <a:xfrm>
          <a:off x="1893737" y="3823835"/>
          <a:ext cx="2387366" cy="15923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practical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significance: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diagnostic</a:t>
          </a:r>
          <a:r>
            <a:rPr lang="zh-CN" altLang="en-US" sz="1900" kern="1200" dirty="0"/>
            <a:t> </a:t>
          </a:r>
          <a:r>
            <a:rPr lang="en-US" altLang="zh-CN" sz="1900" kern="1200" dirty="0"/>
            <a:t>of</a:t>
          </a:r>
          <a:r>
            <a:rPr lang="zh-CN" altLang="en-US" sz="1900" kern="1200" dirty="0"/>
            <a:t> </a:t>
          </a:r>
          <a:r>
            <a:rPr lang="en-US" altLang="zh-CN" sz="1900" kern="1200" dirty="0"/>
            <a:t>outcomes</a:t>
          </a:r>
          <a:r>
            <a:rPr lang="zh-CN" altLang="en-US" sz="1900" kern="1200" dirty="0"/>
            <a:t> </a:t>
          </a:r>
          <a:r>
            <a:rPr lang="en-US" altLang="zh-CN" sz="1900" kern="1200" dirty="0"/>
            <a:t>at</a:t>
          </a:r>
          <a:r>
            <a:rPr lang="zh-CN" altLang="en-US" sz="1900" kern="1200" dirty="0"/>
            <a:t> </a:t>
          </a:r>
          <a:r>
            <a:rPr lang="en-US" altLang="zh-CN" sz="1900" kern="1200" dirty="0"/>
            <a:t>the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individual</a:t>
          </a:r>
          <a:r>
            <a:rPr lang="zh-CN" altLang="en-US" sz="1900" kern="1200" dirty="0"/>
            <a:t> </a:t>
          </a:r>
          <a:r>
            <a:rPr lang="en-US" altLang="zh-CN" sz="1900" kern="1200" dirty="0"/>
            <a:t>level</a:t>
          </a:r>
          <a:endParaRPr lang="en-US" sz="1900" kern="1200" dirty="0"/>
        </a:p>
      </dsp:txBody>
      <dsp:txXfrm>
        <a:off x="2275716" y="3823835"/>
        <a:ext cx="2005387" cy="1592373"/>
      </dsp:txXfrm>
    </dsp:sp>
    <dsp:sp modelId="{585DB94F-D0DB-7B48-92F0-1644E3C7AC42}">
      <dsp:nvSpPr>
        <dsp:cNvPr id="0" name=""/>
        <dsp:cNvSpPr/>
      </dsp:nvSpPr>
      <dsp:spPr>
        <a:xfrm>
          <a:off x="620475" y="2458"/>
          <a:ext cx="1591577" cy="15915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Effect</a:t>
          </a:r>
          <a:r>
            <a:rPr lang="zh-CN" altLang="en-US" sz="3800" kern="1200" dirty="0"/>
            <a:t> </a:t>
          </a:r>
          <a:r>
            <a:rPr lang="en-US" altLang="zh-CN" sz="3800" kern="1200" dirty="0"/>
            <a:t>size</a:t>
          </a:r>
          <a:endParaRPr lang="en-US" sz="3800" kern="1200" dirty="0"/>
        </a:p>
      </dsp:txBody>
      <dsp:txXfrm>
        <a:off x="853556" y="235539"/>
        <a:ext cx="1125415" cy="1125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B87F0-93F6-AD4E-B110-3447BE0ED7D9}">
      <dsp:nvSpPr>
        <dsp:cNvPr id="0" name=""/>
        <dsp:cNvSpPr/>
      </dsp:nvSpPr>
      <dsp:spPr>
        <a:xfrm>
          <a:off x="1893737" y="639089"/>
          <a:ext cx="2387366" cy="15923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the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ability</a:t>
          </a:r>
          <a:r>
            <a:rPr lang="zh-CN" altLang="en-US" sz="1900" kern="1200" dirty="0"/>
            <a:t> </a:t>
          </a:r>
          <a:r>
            <a:rPr lang="en-US" altLang="zh-CN" sz="1900" kern="1200" dirty="0"/>
            <a:t>to</a:t>
          </a:r>
          <a:r>
            <a:rPr lang="zh-CN" altLang="en-US" sz="1900" kern="1200" dirty="0"/>
            <a:t> </a:t>
          </a:r>
          <a:r>
            <a:rPr lang="en-US" altLang="zh-CN" sz="1900" kern="1200" dirty="0"/>
            <a:t>give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consistent</a:t>
          </a:r>
          <a:r>
            <a:rPr lang="zh-CN" altLang="en-US" sz="1900" kern="1200" dirty="0"/>
            <a:t> </a:t>
          </a:r>
          <a:r>
            <a:rPr lang="en-US" altLang="zh-CN" sz="1900" kern="1200" dirty="0"/>
            <a:t>results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under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similar</a:t>
          </a:r>
          <a:r>
            <a:rPr lang="zh-CN" altLang="en-US" sz="1900" kern="1200" dirty="0"/>
            <a:t> </a:t>
          </a:r>
          <a:r>
            <a:rPr lang="en-US" altLang="zh-CN" sz="1900" kern="1200" dirty="0"/>
            <a:t>circumstances</a:t>
          </a:r>
          <a:endParaRPr lang="en-US" sz="1900" kern="1200" dirty="0"/>
        </a:p>
      </dsp:txBody>
      <dsp:txXfrm>
        <a:off x="2275716" y="639089"/>
        <a:ext cx="2005387" cy="1592373"/>
      </dsp:txXfrm>
    </dsp:sp>
    <dsp:sp modelId="{F41FD543-7087-9243-9C90-AD19F30B3C8A}">
      <dsp:nvSpPr>
        <dsp:cNvPr id="0" name=""/>
        <dsp:cNvSpPr/>
      </dsp:nvSpPr>
      <dsp:spPr>
        <a:xfrm>
          <a:off x="1893737" y="2231462"/>
          <a:ext cx="2387366" cy="159237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Put</a:t>
          </a:r>
          <a:r>
            <a:rPr lang="zh-CN" altLang="en-US" sz="1900" kern="1200" dirty="0"/>
            <a:t> </a:t>
          </a:r>
          <a:r>
            <a:rPr lang="en-US" altLang="zh-CN" sz="1900" kern="1200" dirty="0"/>
            <a:t>a</a:t>
          </a:r>
          <a:r>
            <a:rPr lang="zh-CN" altLang="en-US" sz="1900" kern="1200" dirty="0"/>
            <a:t> </a:t>
          </a:r>
          <a:r>
            <a:rPr lang="en-US" altLang="zh-CN" sz="1900" kern="1200" dirty="0"/>
            <a:t>limit</a:t>
          </a:r>
          <a:r>
            <a:rPr lang="zh-CN" altLang="en-US" sz="1900" kern="1200" dirty="0"/>
            <a:t> </a:t>
          </a:r>
          <a:r>
            <a:rPr lang="en-US" altLang="zh-CN" sz="1900" kern="1200" dirty="0"/>
            <a:t>on</a:t>
          </a:r>
          <a:r>
            <a:rPr lang="zh-CN" altLang="en-US" sz="1900" kern="1200" dirty="0"/>
            <a:t> </a:t>
          </a:r>
          <a:r>
            <a:rPr lang="en-US" altLang="zh-CN" sz="1900" kern="1200" dirty="0"/>
            <a:t>the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predictive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utility,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power,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and</a:t>
          </a:r>
          <a:r>
            <a:rPr lang="zh-CN" altLang="en-US" sz="1900" kern="1200" dirty="0"/>
            <a:t> </a:t>
          </a:r>
          <a:r>
            <a:rPr lang="en-US" altLang="zh-CN" sz="1900" kern="1200" dirty="0"/>
            <a:t>validity</a:t>
          </a:r>
          <a:endParaRPr lang="en-US" sz="1900" kern="1200" dirty="0"/>
        </a:p>
      </dsp:txBody>
      <dsp:txXfrm>
        <a:off x="2275716" y="2231462"/>
        <a:ext cx="2005387" cy="1592373"/>
      </dsp:txXfrm>
    </dsp:sp>
    <dsp:sp modelId="{A7486520-F94E-B64F-8A5F-EE44F661034E}">
      <dsp:nvSpPr>
        <dsp:cNvPr id="0" name=""/>
        <dsp:cNvSpPr/>
      </dsp:nvSpPr>
      <dsp:spPr>
        <a:xfrm>
          <a:off x="1893737" y="3823835"/>
          <a:ext cx="2387366" cy="159237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Structure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–</a:t>
          </a:r>
          <a:r>
            <a:rPr lang="zh-CN" altLang="en-US" sz="1900" kern="1200" dirty="0"/>
            <a:t> </a:t>
          </a:r>
          <a:r>
            <a:rPr lang="en-US" altLang="zh-CN" sz="1900" kern="1200" dirty="0"/>
            <a:t>high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Resting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state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–</a:t>
          </a:r>
          <a:r>
            <a:rPr lang="zh-CN" altLang="en-US" sz="1900" kern="1200" dirty="0"/>
            <a:t> </a:t>
          </a:r>
          <a:r>
            <a:rPr lang="en-US" altLang="zh-CN" sz="1900" kern="1200" dirty="0"/>
            <a:t>fine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Task-based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univariate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-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poor</a:t>
          </a:r>
        </a:p>
      </dsp:txBody>
      <dsp:txXfrm>
        <a:off x="2275716" y="3823835"/>
        <a:ext cx="2005387" cy="1592373"/>
      </dsp:txXfrm>
    </dsp:sp>
    <dsp:sp modelId="{585DB94F-D0DB-7B48-92F0-1644E3C7AC42}">
      <dsp:nvSpPr>
        <dsp:cNvPr id="0" name=""/>
        <dsp:cNvSpPr/>
      </dsp:nvSpPr>
      <dsp:spPr>
        <a:xfrm>
          <a:off x="620475" y="2458"/>
          <a:ext cx="1591577" cy="15915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Reliability</a:t>
          </a:r>
          <a:endParaRPr lang="en-US" sz="2200" kern="1200" dirty="0"/>
        </a:p>
      </dsp:txBody>
      <dsp:txXfrm>
        <a:off x="853556" y="235539"/>
        <a:ext cx="1125415" cy="112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44D5-4440-3641-9E3E-39DBBAFD599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B3B8-59DA-474C-AA85-D2607F43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B44-2B00-8E48-B801-52F2A9F3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A46B-C4BF-464F-B887-204CC388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915-F36E-FB44-BAE3-21D8265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3D6-5766-B340-9333-8F57FE0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B1B7-50B8-A644-BF18-85C23B2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7C-19A3-654E-BB19-624C72A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2209-7841-3C4F-9947-0550E7E4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0D8-8E4D-1145-AC86-519A3CE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BC22-7C66-774D-B007-0F5E452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CDF-6BDF-5B40-9825-5C6AE83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4A28A-5BE6-CB43-9956-FECF447E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EE0C-20B6-F74E-958C-5405FA9C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5B33-6470-624E-B0AC-F73F18E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5C3E-3DFE-AD45-9C41-38742FE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6F5E-9DAE-7840-9CEC-15930D1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6A-FB24-3E4D-94BE-90AF69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37B-4CB3-A845-A6DA-A1BC909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E9E5-FEF1-A54F-8916-9ECB9878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D66A-8776-F348-839E-452B213A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1B01-113F-AD4F-BD63-18118BA1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3D6-D4D7-AB4A-B24B-2E5600C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6A43-EC49-FF4C-AA49-0DB9F2D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54A-6B46-424C-9B21-D4B32FCF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79B-55A5-9C4A-9A11-E4D0D8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E767-57FB-1743-9759-0E59EE9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CA2D-B892-724D-B181-C03AFE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0B7-C333-594A-AA2C-271A26D4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1015-7B84-D141-B5CD-1D034A21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274B-D2AA-954F-B627-D58716A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174-F647-0647-B906-0314A04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6540-50B6-C045-A1BF-A38EF9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D61-9BBB-A542-809B-9F6DFD9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4CDA-FDFE-4B4F-9D69-DBF227B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264E-234B-7644-9F44-5B090BDB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018E-0E3A-7447-A0E2-60EAFB66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20-D72F-5E48-B31E-A8207D078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F2D39-BEBD-F54A-B0A3-FEFE461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39FB-CF5D-F447-9A75-F6C7E52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8D0-2F2E-7F47-902E-255DB5D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718-8E8F-7A4C-B173-79B2863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D314-4FEA-584F-81F3-B6C599F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E77C-D48F-E441-81C3-CFB87A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0353-095D-DA40-BE35-D53AE022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844A-D320-2E42-B8EA-91344ABC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2A650-2274-AB40-A893-23478AF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416-CD77-194A-91D9-F15AF83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E30-3375-9746-A6AA-4FE70BD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7CB-9D65-4744-9E97-9E5305B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BDD3-5480-4444-93D3-E044182D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5D5A-4A74-8F4B-8E68-9548E25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76AA-DD4D-9C41-A82A-11C673C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D08-6967-7F41-A78D-1643507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0C-86F6-5A4C-BC7D-BE28813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A47-EFE1-484B-BD0C-E1693C95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F802-D748-2C4B-B626-15E7586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76A-FBA5-4B4A-A35C-82DE82C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E8FE-4A3A-5D49-ADD8-2EA55B6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877-77D6-8540-A993-EBE12F4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1435-F051-474D-BF25-C990AC65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42B1-6386-7F41-BE74-B4198F7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A9B3-85C2-6844-9FA2-F7A0A87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CA1-176B-D24B-ACB9-B2863F152BF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6AE-0225-3E45-98FA-3FED6E5B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8874-4185-7B4E-B436-BC3BFA7C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B48-8AF2-664B-B875-4C395BD1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9192-2DFF-EB4E-AE66-DBFF24A7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Xiaochun</a:t>
            </a:r>
            <a:r>
              <a:rPr lang="zh-CN" altLang="en-US" dirty="0"/>
              <a:t> </a:t>
            </a:r>
            <a:r>
              <a:rPr lang="en-US" altLang="zh-CN" dirty="0"/>
              <a:t>Han</a:t>
            </a:r>
          </a:p>
          <a:p>
            <a:r>
              <a:rPr lang="en-US" altLang="zh-CN" dirty="0"/>
              <a:t>2020.06.17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0B-0BD5-9946-95A3-18529A50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Summary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effect</a:t>
            </a:r>
            <a:r>
              <a:rPr lang="zh-CN" altLang="en-US" sz="3600" dirty="0"/>
              <a:t> </a:t>
            </a:r>
            <a:r>
              <a:rPr lang="en-US" altLang="zh-CN" sz="3600" dirty="0"/>
              <a:t>sizes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response</a:t>
            </a:r>
            <a:r>
              <a:rPr lang="zh-CN" altLang="en-US" sz="3600" dirty="0"/>
              <a:t> </a:t>
            </a:r>
            <a:r>
              <a:rPr lang="en-US" altLang="zh-CN" sz="3600" dirty="0"/>
              <a:t>matrices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36025-1F19-C347-A91B-B1A5837EB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64624"/>
              </p:ext>
            </p:extLst>
          </p:nvPr>
        </p:nvGraphicFramePr>
        <p:xfrm>
          <a:off x="1332205" y="1400797"/>
          <a:ext cx="94993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507">
                  <a:extLst>
                    <a:ext uri="{9D8B030D-6E8A-4147-A177-3AD203B41FA5}">
                      <a16:colId xmlns:a16="http://schemas.microsoft.com/office/drawing/2014/main" val="30373779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50910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80841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031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258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16063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8877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NPSdot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NPScorr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NPScos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SIIPSdot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SIIPScorr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SIIPScos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6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Within-</a:t>
                      </a:r>
                      <a:r>
                        <a:rPr lang="en-US" altLang="zh-CN" dirty="0" err="1"/>
                        <a:t>corr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1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Within-</a:t>
                      </a:r>
                      <a:r>
                        <a:rPr lang="en-US" altLang="zh-CN" dirty="0" err="1"/>
                        <a:t>corr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Between-</a:t>
                      </a:r>
                      <a:r>
                        <a:rPr lang="en-US" altLang="zh-CN" dirty="0" err="1"/>
                        <a:t>corr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5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63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Reliability:</a:t>
            </a:r>
            <a:r>
              <a:rPr lang="zh-CN" altLang="en-US" sz="3600" dirty="0"/>
              <a:t> </a:t>
            </a:r>
            <a:r>
              <a:rPr lang="en-US" altLang="zh-CN" sz="2800" dirty="0"/>
              <a:t>Split-half</a:t>
            </a:r>
            <a:r>
              <a:rPr lang="zh-CN" altLang="en-US" sz="2800" dirty="0"/>
              <a:t> </a:t>
            </a:r>
            <a:r>
              <a:rPr lang="en-US" altLang="zh-CN" sz="2800" dirty="0"/>
              <a:t>correlation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Spearman-Brown</a:t>
            </a:r>
            <a:r>
              <a:rPr lang="zh-CN" altLang="en-US" sz="2800" dirty="0"/>
              <a:t> </a:t>
            </a:r>
            <a:r>
              <a:rPr lang="en-US" altLang="zh-CN" sz="2800" dirty="0"/>
              <a:t>correction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FDC3-8C99-ED45-B08F-08978E6E6BC7}"/>
              </a:ext>
            </a:extLst>
          </p:cNvPr>
          <p:cNvSpPr/>
          <p:nvPr/>
        </p:nvSpPr>
        <p:spPr>
          <a:xfrm>
            <a:off x="0" y="856343"/>
            <a:ext cx="5834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verage reliability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anging from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NPScos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A835A-1DF0-B84B-A906-9C70DC6A4CF1}"/>
              </a:ext>
            </a:extLst>
          </p:cNvPr>
          <p:cNvSpPr/>
          <p:nvPr/>
        </p:nvSpPr>
        <p:spPr>
          <a:xfrm>
            <a:off x="6174595" y="847183"/>
            <a:ext cx="6017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verage reliability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anging from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36DF0BE-96AE-FC4B-A836-B90A1C84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43" y="1849664"/>
            <a:ext cx="8084457" cy="5052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707F50-DAFD-E946-B7C1-67D6D6E4A195}"/>
              </a:ext>
            </a:extLst>
          </p:cNvPr>
          <p:cNvSpPr/>
          <p:nvPr/>
        </p:nvSpPr>
        <p:spPr>
          <a:xfrm>
            <a:off x="4556449" y="4376057"/>
            <a:ext cx="2556588" cy="2230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B73A0-7643-FC40-9EE9-41E40163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60" y="4376057"/>
            <a:ext cx="1287754" cy="666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E3081B-D4CC-0548-BFCF-207F8B71CA17}"/>
              </a:ext>
            </a:extLst>
          </p:cNvPr>
          <p:cNvSpPr/>
          <p:nvPr/>
        </p:nvSpPr>
        <p:spPr>
          <a:xfrm>
            <a:off x="0" y="2189531"/>
            <a:ext cx="4217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verage reliability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0.93,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anging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EEDE965-C484-ED4F-A4A0-FDC2210E43B0}"/>
              </a:ext>
            </a:extLst>
          </p:cNvPr>
          <p:cNvSpPr/>
          <p:nvPr/>
        </p:nvSpPr>
        <p:spPr>
          <a:xfrm>
            <a:off x="200608" y="4870580"/>
            <a:ext cx="3816220" cy="1474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may be suspected to different sources of inter-individual variability and are not redundant.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2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6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pattern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local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regions</a:t>
            </a:r>
            <a:br>
              <a:rPr lang="en-US" altLang="zh-CN" sz="3600" dirty="0"/>
            </a:br>
            <a:r>
              <a:rPr lang="en-US" altLang="zh-CN" sz="3100" dirty="0"/>
              <a:t>Effect</a:t>
            </a:r>
            <a:r>
              <a:rPr lang="zh-CN" altLang="en-US" sz="3100" dirty="0"/>
              <a:t> </a:t>
            </a:r>
            <a:r>
              <a:rPr lang="en-US" altLang="zh-CN" sz="3100" dirty="0"/>
              <a:t>size</a:t>
            </a:r>
            <a:r>
              <a:rPr lang="zh-CN" altLang="en-US" sz="3100" dirty="0"/>
              <a:t> </a:t>
            </a:r>
            <a:r>
              <a:rPr lang="en-US" altLang="zh-CN" sz="3100" dirty="0"/>
              <a:t>1:</a:t>
            </a:r>
            <a:r>
              <a:rPr lang="zh-CN" altLang="en-US" sz="3100" dirty="0"/>
              <a:t> </a:t>
            </a:r>
            <a:r>
              <a:rPr lang="en-US" altLang="zh-CN" sz="3100" dirty="0"/>
              <a:t>mean</a:t>
            </a:r>
            <a:r>
              <a:rPr lang="zh-CN" altLang="en-US" sz="3100" dirty="0"/>
              <a:t> </a:t>
            </a:r>
            <a:r>
              <a:rPr lang="en-US" altLang="zh-CN" sz="3100" dirty="0"/>
              <a:t>response</a:t>
            </a:r>
            <a:r>
              <a:rPr lang="zh-CN" altLang="en-US" sz="3100" dirty="0"/>
              <a:t> </a:t>
            </a:r>
            <a:r>
              <a:rPr lang="en-US" altLang="zh-CN" sz="3100" dirty="0"/>
              <a:t>to</a:t>
            </a:r>
            <a:r>
              <a:rPr lang="zh-CN" altLang="en-US" sz="3100" dirty="0"/>
              <a:t> </a:t>
            </a:r>
            <a:r>
              <a:rPr lang="en-US" altLang="zh-CN" sz="3100" dirty="0"/>
              <a:t>the</a:t>
            </a:r>
            <a:r>
              <a:rPr lang="zh-CN" altLang="en-US" sz="3100" dirty="0"/>
              <a:t> </a:t>
            </a:r>
            <a:r>
              <a:rPr lang="en-US" altLang="zh-CN" sz="3100" dirty="0"/>
              <a:t>contrast</a:t>
            </a:r>
            <a:r>
              <a:rPr lang="zh-CN" altLang="en-US" sz="3100" dirty="0"/>
              <a:t> </a:t>
            </a:r>
            <a:r>
              <a:rPr lang="en-US" altLang="zh-CN" sz="3100" dirty="0"/>
              <a:t>of</a:t>
            </a:r>
            <a:r>
              <a:rPr lang="zh-CN" altLang="en-US" sz="3100" dirty="0"/>
              <a:t> </a:t>
            </a:r>
            <a:r>
              <a:rPr lang="en-US" altLang="zh-CN" sz="3100" dirty="0"/>
              <a:t>[Pain</a:t>
            </a:r>
            <a:r>
              <a:rPr lang="zh-CN" altLang="en-US" sz="3100" dirty="0"/>
              <a:t> </a:t>
            </a:r>
            <a:r>
              <a:rPr lang="en-US" altLang="zh-CN" sz="3100" dirty="0"/>
              <a:t>minus</a:t>
            </a:r>
            <a:r>
              <a:rPr lang="zh-CN" altLang="en-US" sz="3100" dirty="0"/>
              <a:t> </a:t>
            </a:r>
            <a:r>
              <a:rPr lang="en-US" altLang="zh-CN" sz="3100" dirty="0"/>
              <a:t>Baseline]</a:t>
            </a:r>
            <a:endParaRPr lang="en-US" sz="3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BE220E-B1D2-0D4B-AB83-B4C641C6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52" y="865126"/>
            <a:ext cx="6495048" cy="569535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3CBAE4-A832-A94F-A54F-7C77EDCC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9" y="1015481"/>
            <a:ext cx="5394648" cy="53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6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pattern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local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regions</a:t>
            </a:r>
            <a:br>
              <a:rPr lang="en-US" altLang="zh-CN" sz="3600" dirty="0"/>
            </a:br>
            <a:r>
              <a:rPr lang="en-US" altLang="zh-CN" sz="3200" dirty="0"/>
              <a:t>Effect</a:t>
            </a:r>
            <a:r>
              <a:rPr lang="zh-CN" altLang="en-US" sz="3200" dirty="0"/>
              <a:t> </a:t>
            </a:r>
            <a:r>
              <a:rPr lang="en-US" altLang="zh-CN" sz="3200" dirty="0"/>
              <a:t>size</a:t>
            </a:r>
            <a:r>
              <a:rPr lang="zh-CN" altLang="en-US" sz="3200" dirty="0"/>
              <a:t> </a:t>
            </a:r>
            <a:r>
              <a:rPr lang="en-US" altLang="zh-CN" sz="3200" dirty="0"/>
              <a:t>2:</a:t>
            </a:r>
            <a:r>
              <a:rPr lang="zh-CN" altLang="en-US" sz="3200" dirty="0"/>
              <a:t> </a:t>
            </a:r>
            <a:r>
              <a:rPr lang="en-US" altLang="zh-CN" sz="3200" dirty="0"/>
              <a:t>correlation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temperature</a:t>
            </a:r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CA351-C331-6F4B-A327-0B1CCA63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1194318"/>
            <a:ext cx="5797150" cy="566368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2C248-94AD-B448-A2E4-2DE62D69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97" y="1194318"/>
            <a:ext cx="5797150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6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pattern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local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regions</a:t>
            </a:r>
            <a:br>
              <a:rPr lang="en-US" altLang="zh-CN" sz="3600" dirty="0"/>
            </a:br>
            <a:r>
              <a:rPr lang="en-US" altLang="zh-CN" sz="3200" dirty="0"/>
              <a:t>Effect</a:t>
            </a:r>
            <a:r>
              <a:rPr lang="zh-CN" altLang="en-US" sz="3200" dirty="0"/>
              <a:t> </a:t>
            </a:r>
            <a:r>
              <a:rPr lang="en-US" altLang="zh-CN" sz="3200" dirty="0"/>
              <a:t>size</a:t>
            </a:r>
            <a:r>
              <a:rPr lang="zh-CN" altLang="en-US" sz="3200" dirty="0"/>
              <a:t> </a:t>
            </a:r>
            <a:r>
              <a:rPr lang="en-US" altLang="zh-CN" sz="3200" dirty="0"/>
              <a:t>3:</a:t>
            </a:r>
            <a:r>
              <a:rPr lang="zh-CN" altLang="en-US" sz="3200" dirty="0"/>
              <a:t> </a:t>
            </a:r>
            <a:r>
              <a:rPr lang="en-US" altLang="zh-CN" sz="3200" dirty="0"/>
              <a:t>correlation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subjective</a:t>
            </a:r>
            <a:r>
              <a:rPr lang="zh-CN" altLang="en-US" sz="3200" dirty="0"/>
              <a:t> </a:t>
            </a:r>
            <a:r>
              <a:rPr lang="en-US" altLang="zh-CN" sz="3200" dirty="0"/>
              <a:t>pain</a:t>
            </a:r>
            <a:r>
              <a:rPr lang="zh-CN" altLang="en-US" sz="3200" dirty="0"/>
              <a:t> </a:t>
            </a:r>
            <a:r>
              <a:rPr lang="en-US" altLang="zh-CN" sz="3200" dirty="0"/>
              <a:t>rating</a:t>
            </a:r>
            <a:endParaRPr lang="en-US" sz="3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C0E06-6D10-B045-BFC2-8AB16FB7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5" y="1296955"/>
            <a:ext cx="5692094" cy="556104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CD40D-8B73-1B4B-B5DC-806A8BA1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83" y="1296954"/>
            <a:ext cx="5692094" cy="5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6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pattern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local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regions</a:t>
            </a:r>
            <a:br>
              <a:rPr lang="en-US" altLang="zh-CN" sz="3600" dirty="0"/>
            </a:br>
            <a:r>
              <a:rPr lang="en-US" altLang="zh-CN" sz="3200" dirty="0"/>
              <a:t>Effect</a:t>
            </a:r>
            <a:r>
              <a:rPr lang="zh-CN" altLang="en-US" sz="3200" dirty="0"/>
              <a:t> </a:t>
            </a:r>
            <a:r>
              <a:rPr lang="en-US" altLang="zh-CN" sz="3200" dirty="0"/>
              <a:t>size</a:t>
            </a:r>
            <a:r>
              <a:rPr lang="zh-CN" altLang="en-US" sz="3200" dirty="0"/>
              <a:t> </a:t>
            </a:r>
            <a:r>
              <a:rPr lang="en-US" altLang="zh-CN" sz="3200" dirty="0"/>
              <a:t>4:</a:t>
            </a:r>
            <a:r>
              <a:rPr lang="zh-CN" altLang="en-US" sz="3200" dirty="0"/>
              <a:t> </a:t>
            </a:r>
            <a:r>
              <a:rPr lang="en-US" altLang="zh-CN" sz="3200" dirty="0"/>
              <a:t>between-subject</a:t>
            </a:r>
            <a:r>
              <a:rPr lang="zh-CN" altLang="en-US" sz="3200" dirty="0"/>
              <a:t> </a:t>
            </a:r>
            <a:r>
              <a:rPr lang="en-US" altLang="zh-CN" sz="3200" dirty="0"/>
              <a:t>correlation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subjective</a:t>
            </a:r>
            <a:r>
              <a:rPr lang="zh-CN" altLang="en-US" sz="3200" dirty="0"/>
              <a:t> </a:t>
            </a:r>
            <a:r>
              <a:rPr lang="en-US" altLang="zh-CN" sz="3200" dirty="0"/>
              <a:t>pain</a:t>
            </a:r>
            <a:r>
              <a:rPr lang="zh-CN" altLang="en-US" sz="3200" dirty="0"/>
              <a:t> </a:t>
            </a:r>
            <a:r>
              <a:rPr lang="en-US" altLang="zh-CN" sz="3200" dirty="0"/>
              <a:t>rating</a:t>
            </a:r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0B881-8F64-DF4D-9DA0-2EB30B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86"/>
            <a:ext cx="5682544" cy="5551714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65412C-469C-E848-BB14-DAD804DF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7624"/>
            <a:ext cx="5957537" cy="58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6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pattern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local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regions</a:t>
            </a:r>
            <a:br>
              <a:rPr lang="en-US" altLang="zh-CN" sz="3600" dirty="0"/>
            </a:br>
            <a:r>
              <a:rPr lang="en-US" altLang="zh-CN" sz="3200" dirty="0"/>
              <a:t>Reliability:</a:t>
            </a:r>
            <a:r>
              <a:rPr lang="zh-CN" altLang="en-US" sz="3200" dirty="0"/>
              <a:t> </a:t>
            </a:r>
            <a:r>
              <a:rPr lang="en-US" altLang="zh-CN" sz="3200" dirty="0"/>
              <a:t>Split-half</a:t>
            </a:r>
            <a:r>
              <a:rPr lang="zh-CN" altLang="en-US" sz="3200" dirty="0"/>
              <a:t> </a:t>
            </a:r>
            <a:r>
              <a:rPr lang="en-US" altLang="zh-CN" sz="3200" dirty="0"/>
              <a:t>correlation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Spearman-Brown</a:t>
            </a:r>
            <a:r>
              <a:rPr lang="zh-CN" altLang="en-US" sz="3200" dirty="0"/>
              <a:t> </a:t>
            </a:r>
            <a:r>
              <a:rPr lang="en-US" altLang="zh-CN" sz="3200" dirty="0"/>
              <a:t>correction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7AAE5-2A06-434A-91FD-57A9785C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1189553"/>
            <a:ext cx="5802027" cy="5668447"/>
          </a:xfrm>
          <a:prstGeom prst="rect">
            <a:avLst/>
          </a:prstGeom>
        </p:spPr>
      </p:pic>
      <p:pic>
        <p:nvPicPr>
          <p:cNvPr id="8" name="Picture 7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ACC87279-582B-FC46-835E-37D02ECF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52" y="1189553"/>
            <a:ext cx="5802027" cy="56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B376-FFDF-1F46-ADD4-EB7145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65B6-DB7A-D943-89C4-8CEDA4AB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indent="-1714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across different studies</a:t>
            </a:r>
          </a:p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to the performance of local brain regions</a:t>
            </a:r>
          </a:p>
          <a:p>
            <a:pPr marL="171450" indent="-1714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suspect to different sources of inter-individual variability and are not redundant. </a:t>
            </a:r>
          </a:p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studies were heterogeneous in preprocessing methods, pain duration, scanner, population, body site, and concurrent contexts/cognitive tasks. 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generalizability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could be made by customizing models for types of populations/body sites/stimulus durations/contexts.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1B66-B39D-C147-8574-1E9701B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" y="22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Neurophysiological</a:t>
            </a:r>
            <a:r>
              <a:rPr lang="zh-CN" altLang="en-US" dirty="0"/>
              <a:t> </a:t>
            </a:r>
            <a:r>
              <a:rPr lang="en-US" altLang="zh-CN" dirty="0"/>
              <a:t>markers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D91A-D0F6-894F-886B-086EBAD9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5320" y="787963"/>
            <a:ext cx="7787635" cy="1472456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dirty="0"/>
              <a:t>provide</a:t>
            </a:r>
            <a:r>
              <a:rPr lang="zh-CN" altLang="en-US" sz="2000" dirty="0"/>
              <a:t> </a:t>
            </a:r>
            <a:r>
              <a:rPr lang="en-US" altLang="zh-CN" sz="2000" dirty="0"/>
              <a:t>quantitative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predictions</a:t>
            </a:r>
          </a:p>
          <a:p>
            <a:pPr lvl="1"/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tested</a:t>
            </a:r>
            <a:r>
              <a:rPr lang="zh-CN" altLang="en-US" sz="2000" dirty="0"/>
              <a:t> </a:t>
            </a: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labs</a:t>
            </a:r>
          </a:p>
          <a:p>
            <a:pPr lvl="1"/>
            <a:r>
              <a:rPr lang="en-US" altLang="zh-CN" sz="2000" dirty="0"/>
              <a:t>serve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targets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interventions</a:t>
            </a:r>
          </a:p>
          <a:p>
            <a:pPr lvl="1"/>
            <a:r>
              <a:rPr lang="en-US" altLang="zh-CN" sz="2000" dirty="0"/>
              <a:t>increase</a:t>
            </a:r>
            <a:r>
              <a:rPr lang="zh-CN" altLang="en-US" sz="2000" dirty="0"/>
              <a:t> </a:t>
            </a:r>
            <a:r>
              <a:rPr lang="en-US" altLang="zh-CN" sz="2000" dirty="0"/>
              <a:t>reproducibility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decreasing</a:t>
            </a:r>
            <a:r>
              <a:rPr lang="zh-CN" altLang="en-US" sz="2000" dirty="0"/>
              <a:t> </a:t>
            </a:r>
            <a:r>
              <a:rPr lang="en-US" altLang="zh-CN" sz="2000" dirty="0"/>
              <a:t>analytic</a:t>
            </a:r>
            <a:r>
              <a:rPr lang="zh-CN" altLang="en-US" sz="2000" dirty="0"/>
              <a:t> </a:t>
            </a:r>
            <a:r>
              <a:rPr lang="en-US" altLang="zh-CN" sz="2000" dirty="0"/>
              <a:t>flexibility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B9275-B63A-DA46-BDC4-FE953426FFC5}"/>
              </a:ext>
            </a:extLst>
          </p:cNvPr>
          <p:cNvSpPr txBox="1"/>
          <p:nvPr/>
        </p:nvSpPr>
        <p:spPr>
          <a:xfrm>
            <a:off x="3467973" y="6430711"/>
            <a:ext cx="36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(Wager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2013)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C7DAC1-AA15-5B4A-BA18-8D526456C569}"/>
              </a:ext>
            </a:extLst>
          </p:cNvPr>
          <p:cNvSpPr/>
          <p:nvPr/>
        </p:nvSpPr>
        <p:spPr>
          <a:xfrm>
            <a:off x="320760" y="2475199"/>
            <a:ext cx="5775240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Neurological</a:t>
            </a:r>
            <a:r>
              <a:rPr lang="zh-CN" altLang="en-US" sz="2000" dirty="0"/>
              <a:t> </a:t>
            </a:r>
            <a:r>
              <a:rPr lang="en-US" altLang="zh-CN" sz="2000" dirty="0"/>
              <a:t>Pain</a:t>
            </a:r>
            <a:r>
              <a:rPr lang="zh-CN" altLang="en-US" sz="2000" dirty="0"/>
              <a:t> </a:t>
            </a:r>
            <a:r>
              <a:rPr lang="en-US" altLang="zh-CN" sz="2000" dirty="0"/>
              <a:t>Signature</a:t>
            </a:r>
            <a:r>
              <a:rPr lang="zh-CN" altLang="en-US" sz="2000" dirty="0"/>
              <a:t> </a:t>
            </a:r>
            <a:r>
              <a:rPr lang="en-US" altLang="zh-CN" sz="2000" dirty="0"/>
              <a:t>(NPS)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multivariate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pain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nociceptive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specificity</a:t>
            </a:r>
            <a:endParaRPr lang="en-US" dirty="0"/>
          </a:p>
        </p:txBody>
      </p:sp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A9421A2B-D845-E04F-ABDE-3EBF4842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44" y="4218920"/>
            <a:ext cx="4184342" cy="2132451"/>
          </a:xfrm>
          <a:prstGeom prst="rect">
            <a:avLst/>
          </a:prstGeom>
        </p:spPr>
      </p:pic>
      <p:pic>
        <p:nvPicPr>
          <p:cNvPr id="24" name="Picture 23" descr="A picture containing person&#10;&#10;Description automatically generated">
            <a:extLst>
              <a:ext uri="{FF2B5EF4-FFF2-40B4-BE49-F238E27FC236}">
                <a16:creationId xmlns:a16="http://schemas.microsoft.com/office/drawing/2014/main" id="{6D5BF837-07EB-344D-8488-EF41CEF0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5" y="3830157"/>
            <a:ext cx="2950936" cy="2730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D04647E-8402-0A4E-90BF-AEC737733C45}"/>
              </a:ext>
            </a:extLst>
          </p:cNvPr>
          <p:cNvSpPr/>
          <p:nvPr/>
        </p:nvSpPr>
        <p:spPr>
          <a:xfrm>
            <a:off x="6416760" y="831232"/>
            <a:ext cx="561558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</a:t>
            </a:r>
            <a:r>
              <a:rPr lang="en-US" dirty="0"/>
              <a:t>timulus </a:t>
            </a:r>
            <a:r>
              <a:rPr lang="en-US" altLang="zh-CN" dirty="0"/>
              <a:t>I</a:t>
            </a:r>
            <a:r>
              <a:rPr lang="en-US" dirty="0"/>
              <a:t>ntensity </a:t>
            </a:r>
            <a:r>
              <a:rPr lang="en-US" altLang="zh-CN" dirty="0"/>
              <a:t>I</a:t>
            </a:r>
            <a:r>
              <a:rPr lang="en-US" dirty="0"/>
              <a:t>ndependent </a:t>
            </a:r>
            <a:r>
              <a:rPr lang="en-US" altLang="zh-CN" dirty="0"/>
              <a:t>P</a:t>
            </a:r>
            <a:r>
              <a:rPr lang="en-US" dirty="0"/>
              <a:t>ain </a:t>
            </a:r>
            <a:r>
              <a:rPr lang="en-US" altLang="zh-CN" dirty="0"/>
              <a:t>S</a:t>
            </a:r>
            <a:r>
              <a:rPr lang="en-US" dirty="0"/>
              <a:t>ignature</a:t>
            </a:r>
            <a:r>
              <a:rPr lang="zh-CN" altLang="en-US" sz="2000" dirty="0"/>
              <a:t> </a:t>
            </a:r>
            <a:r>
              <a:rPr lang="en-US" altLang="zh-CN" sz="2000" dirty="0"/>
              <a:t>(SIIPS)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cerebral</a:t>
            </a:r>
            <a:r>
              <a:rPr lang="zh-CN" altLang="en-US" dirty="0"/>
              <a:t> </a:t>
            </a:r>
            <a:r>
              <a:rPr lang="en-US" altLang="zh-CN" dirty="0"/>
              <a:t>contributions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nociception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controlling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28BE84FE-4045-6F40-BFD2-0FBC79DB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43" y="1864217"/>
            <a:ext cx="5020497" cy="1584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740D5-4AFA-3241-A337-3137FC67E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13" y="3399126"/>
            <a:ext cx="3545483" cy="26835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C0B163-4E4E-F848-A103-46D0E8A5B2F1}"/>
              </a:ext>
            </a:extLst>
          </p:cNvPr>
          <p:cNvSpPr txBox="1"/>
          <p:nvPr/>
        </p:nvSpPr>
        <p:spPr>
          <a:xfrm>
            <a:off x="9128747" y="6322443"/>
            <a:ext cx="36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(Woo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DC85-8420-4D44-9BA2-042F0EC0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" y="16783"/>
            <a:ext cx="10515600" cy="1325563"/>
          </a:xfrm>
        </p:spPr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translated…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2A7237-B8CE-AC4F-8C35-E7693001A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311392"/>
              </p:ext>
            </p:extLst>
          </p:nvPr>
        </p:nvGraphicFramePr>
        <p:xfrm>
          <a:off x="77180" y="1119340"/>
          <a:ext cx="49015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16951C-C0DC-1F43-BF7B-D3CFC33B9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617783"/>
              </p:ext>
            </p:extLst>
          </p:nvPr>
        </p:nvGraphicFramePr>
        <p:xfrm>
          <a:off x="5336837" y="1119339"/>
          <a:ext cx="49015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D6DA52-4BAA-C84E-ADB8-CFA7AF17102C}"/>
              </a:ext>
            </a:extLst>
          </p:cNvPr>
          <p:cNvSpPr txBox="1"/>
          <p:nvPr/>
        </p:nvSpPr>
        <p:spPr>
          <a:xfrm>
            <a:off x="10184781" y="5337677"/>
            <a:ext cx="2007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(Bennett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2010;</a:t>
            </a:r>
            <a:r>
              <a:rPr lang="zh-CN" altLang="en-US" dirty="0"/>
              <a:t> </a:t>
            </a:r>
            <a:r>
              <a:rPr lang="en-US" altLang="zh-CN" dirty="0" err="1"/>
              <a:t>Zuo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2014;</a:t>
            </a:r>
            <a:r>
              <a:rPr lang="zh-CN" altLang="en-US" dirty="0"/>
              <a:t> </a:t>
            </a:r>
            <a:r>
              <a:rPr lang="en-US" altLang="zh-CN" dirty="0" err="1"/>
              <a:t>Reddan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2017;</a:t>
            </a:r>
            <a:r>
              <a:rPr lang="zh-CN" altLang="en-US" dirty="0"/>
              <a:t> </a:t>
            </a:r>
            <a:r>
              <a:rPr lang="en-US" dirty="0" err="1"/>
              <a:t>Etkin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2019;</a:t>
            </a:r>
            <a:r>
              <a:rPr lang="zh-CN" altLang="en-US" dirty="0"/>
              <a:t> </a:t>
            </a:r>
            <a:r>
              <a:rPr lang="en-US" altLang="zh-CN" dirty="0"/>
              <a:t>Elliott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2020)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6D571D6-FBC7-AB4C-B64D-D15AAB845E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5140" y="1959428"/>
            <a:ext cx="1431891" cy="124097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1E466-24FB-4448-9CEC-1AE0889E45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8223" y="3289052"/>
            <a:ext cx="2231183" cy="17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0AD4A-C5D1-4D4C-8C40-BA59C303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36546"/>
              </p:ext>
            </p:extLst>
          </p:nvPr>
        </p:nvGraphicFramePr>
        <p:xfrm>
          <a:off x="229869" y="1667279"/>
          <a:ext cx="1173226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1567739344"/>
                    </a:ext>
                  </a:extLst>
                </a:gridCol>
                <a:gridCol w="1899349">
                  <a:extLst>
                    <a:ext uri="{9D8B030D-6E8A-4147-A177-3AD203B41FA5}">
                      <a16:colId xmlns:a16="http://schemas.microsoft.com/office/drawing/2014/main" val="3678582387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846270853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106154080"/>
                    </a:ext>
                  </a:extLst>
                </a:gridCol>
                <a:gridCol w="5944172">
                  <a:extLst>
                    <a:ext uri="{9D8B030D-6E8A-4147-A177-3AD203B41FA5}">
                      <a16:colId xmlns:a16="http://schemas.microsoft.com/office/drawing/2014/main" val="405523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Subjects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Trial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Excluding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Bmrk3pain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stephan_data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romantic_data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missing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voxel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excluding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remi_data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subjects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ie_dataset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levoderm_data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unpublished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weird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pattern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Bmrk5pain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ll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included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ilcp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neurofeedback_data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measurements)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scebl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0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 of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16294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0544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80AA6FD-D113-2948-BFA1-C8057161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962131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multivariate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contexts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29A8-EFCC-B24C-AF62-3CCB5D66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SIIPS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8D46A7-014F-9246-9581-26E33352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0" y="1253331"/>
            <a:ext cx="7659030" cy="2716503"/>
          </a:xfr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Within-participant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lvl="2"/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contrast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[Pain</a:t>
            </a:r>
            <a:r>
              <a:rPr lang="zh-CN" altLang="en-US" dirty="0"/>
              <a:t> </a:t>
            </a:r>
            <a:r>
              <a:rPr lang="en-US" altLang="zh-CN" dirty="0"/>
              <a:t>minus</a:t>
            </a:r>
            <a:r>
              <a:rPr lang="zh-CN" altLang="en-US" dirty="0"/>
              <a:t> </a:t>
            </a:r>
            <a:r>
              <a:rPr lang="en-US" altLang="zh-CN" dirty="0"/>
              <a:t>Baseline]</a:t>
            </a:r>
          </a:p>
          <a:p>
            <a:pPr lvl="2"/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temperature</a:t>
            </a:r>
          </a:p>
          <a:p>
            <a:pPr lvl="2"/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subjective</a:t>
            </a:r>
            <a:r>
              <a:rPr lang="zh-CN" altLang="en-US" dirty="0"/>
              <a:t> </a:t>
            </a:r>
            <a:r>
              <a:rPr lang="en-US" altLang="zh-CN" dirty="0"/>
              <a:t>pain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</a:p>
          <a:p>
            <a:pPr lvl="1"/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lvl="2"/>
            <a:r>
              <a:rPr lang="en-US" altLang="zh-CN" dirty="0"/>
              <a:t>between-participant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subjective</a:t>
            </a:r>
            <a:r>
              <a:rPr lang="zh-CN" altLang="en-US" dirty="0"/>
              <a:t> </a:t>
            </a:r>
            <a:r>
              <a:rPr lang="en-US" altLang="zh-CN" dirty="0"/>
              <a:t>pain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A71778-3B7B-9E40-BB62-618C67262A15}"/>
              </a:ext>
            </a:extLst>
          </p:cNvPr>
          <p:cNvSpPr txBox="1">
            <a:spLocks/>
          </p:cNvSpPr>
          <p:nvPr/>
        </p:nvSpPr>
        <p:spPr>
          <a:xfrm>
            <a:off x="191430" y="4246418"/>
            <a:ext cx="7659030" cy="1358252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Reliability</a:t>
            </a:r>
          </a:p>
          <a:p>
            <a:pPr lvl="1"/>
            <a:r>
              <a:rPr lang="en-US" altLang="zh-CN" dirty="0"/>
              <a:t>Split-half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</a:p>
          <a:p>
            <a:pPr lvl="1"/>
            <a:r>
              <a:rPr lang="en-US" altLang="zh-CN" dirty="0"/>
              <a:t>corrected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Spearman-Brown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DC0BAE-B377-B040-BD94-715C3EC0DFB7}"/>
              </a:ext>
            </a:extLst>
          </p:cNvPr>
          <p:cNvSpPr txBox="1">
            <a:spLocks/>
          </p:cNvSpPr>
          <p:nvPr/>
        </p:nvSpPr>
        <p:spPr>
          <a:xfrm>
            <a:off x="191430" y="5881254"/>
            <a:ext cx="7659030" cy="742570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NPS&amp;SIIPS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511284-7BD9-F045-925D-1B2CB88E3E48}"/>
              </a:ext>
            </a:extLst>
          </p:cNvPr>
          <p:cNvSpPr txBox="1">
            <a:spLocks/>
          </p:cNvSpPr>
          <p:nvPr/>
        </p:nvSpPr>
        <p:spPr>
          <a:xfrm>
            <a:off x="8274204" y="1249116"/>
            <a:ext cx="3726365" cy="5374707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matrices</a:t>
            </a:r>
          </a:p>
          <a:p>
            <a:pPr lvl="1"/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cosine</a:t>
            </a:r>
            <a:r>
              <a:rPr lang="zh-CN" altLang="en-US" dirty="0"/>
              <a:t> </a:t>
            </a:r>
            <a:r>
              <a:rPr lang="en-US" altLang="zh-CN" dirty="0"/>
              <a:t>similarity: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correlation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10" name="Picture 9" descr="A close up of a watch&#10;&#10;Description automatically generated">
            <a:extLst>
              <a:ext uri="{FF2B5EF4-FFF2-40B4-BE49-F238E27FC236}">
                <a16:creationId xmlns:a16="http://schemas.microsoft.com/office/drawing/2014/main" id="{1530C46F-AA64-224A-B661-1DF1D2C4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62" y="2466961"/>
            <a:ext cx="2922193" cy="62576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EE014D1-4D65-0A4A-9463-38597E24A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55" y="3765278"/>
            <a:ext cx="3161369" cy="647456"/>
          </a:xfrm>
          <a:prstGeom prst="rect">
            <a:avLst/>
          </a:prstGeom>
        </p:spPr>
      </p:pic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D5BB972-BC71-9E4C-A62E-EE2EB768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655" y="4954335"/>
            <a:ext cx="3110230" cy="1127886"/>
          </a:xfrm>
          <a:prstGeom prst="rect">
            <a:avLst/>
          </a:prstGeom>
        </p:spPr>
      </p:pic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3749F27-8A45-F547-A055-3D128F0D1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77" y="5567055"/>
            <a:ext cx="1150000" cy="10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Effect</a:t>
            </a:r>
            <a:r>
              <a:rPr lang="zh-CN" altLang="en-US" sz="3600" dirty="0"/>
              <a:t> </a:t>
            </a:r>
            <a:r>
              <a:rPr lang="en-US" altLang="zh-CN" sz="3600" dirty="0"/>
              <a:t>size</a:t>
            </a:r>
            <a:r>
              <a:rPr lang="zh-CN" altLang="en-US" sz="3600" dirty="0"/>
              <a:t> </a:t>
            </a:r>
            <a:r>
              <a:rPr lang="en-US" altLang="zh-CN" sz="3600" dirty="0"/>
              <a:t>1:</a:t>
            </a:r>
            <a:r>
              <a:rPr lang="zh-CN" altLang="en-US" sz="3600" dirty="0"/>
              <a:t> </a:t>
            </a:r>
            <a:r>
              <a:rPr lang="en-US" altLang="zh-CN" sz="3600" dirty="0"/>
              <a:t>mean</a:t>
            </a:r>
            <a:r>
              <a:rPr lang="zh-CN" altLang="en-US" sz="3600" dirty="0"/>
              <a:t> </a:t>
            </a:r>
            <a:r>
              <a:rPr lang="en-US" altLang="zh-CN" sz="3600" dirty="0"/>
              <a:t>response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contrast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[Pain</a:t>
            </a:r>
            <a:r>
              <a:rPr lang="zh-CN" altLang="en-US" sz="3600" dirty="0"/>
              <a:t> </a:t>
            </a:r>
            <a:r>
              <a:rPr lang="en-US" altLang="zh-CN" sz="3600" dirty="0"/>
              <a:t>minus</a:t>
            </a:r>
            <a:r>
              <a:rPr lang="zh-CN" altLang="en-US" sz="3600" dirty="0"/>
              <a:t> </a:t>
            </a:r>
            <a:r>
              <a:rPr lang="en-US" altLang="zh-CN" sz="3600" dirty="0"/>
              <a:t>Baseline]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FDC3-8C99-ED45-B08F-08978E6E6BC7}"/>
              </a:ext>
            </a:extLst>
          </p:cNvPr>
          <p:cNvSpPr/>
          <p:nvPr/>
        </p:nvSpPr>
        <p:spPr>
          <a:xfrm>
            <a:off x="0" y="856343"/>
            <a:ext cx="583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1.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A835A-1DF0-B84B-A906-9C70DC6A4CF1}"/>
              </a:ext>
            </a:extLst>
          </p:cNvPr>
          <p:cNvSpPr/>
          <p:nvPr/>
        </p:nvSpPr>
        <p:spPr>
          <a:xfrm>
            <a:off x="6174595" y="847183"/>
            <a:ext cx="6017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1.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SIIPScorr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3B92CCB-29D4-624E-92DB-B18A696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350"/>
            <a:ext cx="12192000" cy="40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63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Effect</a:t>
            </a:r>
            <a:r>
              <a:rPr lang="zh-CN" altLang="en-US" sz="3600" dirty="0"/>
              <a:t> </a:t>
            </a:r>
            <a:r>
              <a:rPr lang="en-US" altLang="zh-CN" sz="3600" dirty="0"/>
              <a:t>size</a:t>
            </a:r>
            <a:r>
              <a:rPr lang="zh-CN" altLang="en-US" sz="3600" dirty="0"/>
              <a:t> </a:t>
            </a:r>
            <a:r>
              <a:rPr lang="en-US" altLang="zh-CN" sz="3600" dirty="0"/>
              <a:t>2:</a:t>
            </a:r>
            <a:r>
              <a:rPr lang="zh-CN" altLang="en-US" sz="3600" dirty="0"/>
              <a:t> </a:t>
            </a:r>
            <a:r>
              <a:rPr lang="en-US" altLang="zh-CN" sz="3600" dirty="0"/>
              <a:t>correlation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temperature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FDC3-8C99-ED45-B08F-08978E6E6BC7}"/>
              </a:ext>
            </a:extLst>
          </p:cNvPr>
          <p:cNvSpPr/>
          <p:nvPr/>
        </p:nvSpPr>
        <p:spPr>
          <a:xfrm>
            <a:off x="0" y="856343"/>
            <a:ext cx="583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NPSdot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A835A-1DF0-B84B-A906-9C70DC6A4CF1}"/>
              </a:ext>
            </a:extLst>
          </p:cNvPr>
          <p:cNvSpPr/>
          <p:nvPr/>
        </p:nvSpPr>
        <p:spPr>
          <a:xfrm>
            <a:off x="6174595" y="847183"/>
            <a:ext cx="6017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SIIPScorr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F9D351-0146-CC4D-A02B-C1ABA391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864"/>
            <a:ext cx="12192000" cy="40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63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Effect</a:t>
            </a:r>
            <a:r>
              <a:rPr lang="zh-CN" altLang="en-US" sz="3600" dirty="0"/>
              <a:t> </a:t>
            </a:r>
            <a:r>
              <a:rPr lang="en-US" altLang="zh-CN" sz="3600" dirty="0"/>
              <a:t>size</a:t>
            </a:r>
            <a:r>
              <a:rPr lang="zh-CN" altLang="en-US" sz="3600" dirty="0"/>
              <a:t> </a:t>
            </a:r>
            <a:r>
              <a:rPr lang="en-US" altLang="zh-CN" sz="3600" dirty="0"/>
              <a:t>3:</a:t>
            </a:r>
            <a:r>
              <a:rPr lang="zh-CN" altLang="en-US" sz="3600" dirty="0"/>
              <a:t> </a:t>
            </a:r>
            <a:r>
              <a:rPr lang="en-US" altLang="zh-CN" sz="3600" dirty="0"/>
              <a:t>correlation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subjective</a:t>
            </a:r>
            <a:r>
              <a:rPr lang="zh-CN" altLang="en-US" sz="3600" dirty="0"/>
              <a:t> </a:t>
            </a:r>
            <a:r>
              <a:rPr lang="en-US" altLang="zh-CN" sz="3600" dirty="0"/>
              <a:t>pain</a:t>
            </a:r>
            <a:r>
              <a:rPr lang="zh-CN" altLang="en-US" sz="3600" dirty="0"/>
              <a:t> </a:t>
            </a:r>
            <a:r>
              <a:rPr lang="en-US" altLang="zh-CN" sz="3600" dirty="0"/>
              <a:t>rating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FDC3-8C99-ED45-B08F-08978E6E6BC7}"/>
              </a:ext>
            </a:extLst>
          </p:cNvPr>
          <p:cNvSpPr/>
          <p:nvPr/>
        </p:nvSpPr>
        <p:spPr>
          <a:xfrm>
            <a:off x="0" y="856343"/>
            <a:ext cx="583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NPSdot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A835A-1DF0-B84B-A906-9C70DC6A4CF1}"/>
              </a:ext>
            </a:extLst>
          </p:cNvPr>
          <p:cNvSpPr/>
          <p:nvPr/>
        </p:nvSpPr>
        <p:spPr>
          <a:xfrm>
            <a:off x="6174595" y="847183"/>
            <a:ext cx="6017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SIIPScorr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Cohen‘s d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466FF-382D-724F-A64C-86802879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206"/>
            <a:ext cx="12192000" cy="40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809-BB9D-4640-A75B-E18B72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634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Effect</a:t>
            </a:r>
            <a:r>
              <a:rPr lang="zh-CN" altLang="en-US" sz="3600" dirty="0"/>
              <a:t> </a:t>
            </a:r>
            <a:r>
              <a:rPr lang="en-US" altLang="zh-CN" sz="3600" dirty="0"/>
              <a:t>size</a:t>
            </a:r>
            <a:r>
              <a:rPr lang="zh-CN" altLang="en-US" sz="3600" dirty="0"/>
              <a:t> </a:t>
            </a:r>
            <a:r>
              <a:rPr lang="en-US" altLang="zh-CN" sz="3600" dirty="0"/>
              <a:t>4:</a:t>
            </a:r>
            <a:r>
              <a:rPr lang="zh-CN" altLang="en-US" sz="3600" dirty="0"/>
              <a:t> </a:t>
            </a:r>
            <a:r>
              <a:rPr lang="en-US" altLang="zh-CN" sz="3600" dirty="0"/>
              <a:t>between-subject</a:t>
            </a:r>
            <a:r>
              <a:rPr lang="zh-CN" altLang="en-US" sz="3600" dirty="0"/>
              <a:t> </a:t>
            </a:r>
            <a:r>
              <a:rPr lang="en-US" altLang="zh-CN" sz="3600" dirty="0"/>
              <a:t>correlation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subjective</a:t>
            </a:r>
            <a:r>
              <a:rPr lang="zh-CN" altLang="en-US" sz="3600" dirty="0"/>
              <a:t> </a:t>
            </a:r>
            <a:r>
              <a:rPr lang="en-US" altLang="zh-CN" sz="3600" dirty="0"/>
              <a:t>pain</a:t>
            </a:r>
            <a:r>
              <a:rPr lang="zh-CN" altLang="en-US" sz="3600" dirty="0"/>
              <a:t> </a:t>
            </a:r>
            <a:r>
              <a:rPr lang="en-US" altLang="zh-CN" sz="3600" dirty="0"/>
              <a:t>rating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FDC3-8C99-ED45-B08F-08978E6E6BC7}"/>
              </a:ext>
            </a:extLst>
          </p:cNvPr>
          <p:cNvSpPr/>
          <p:nvPr/>
        </p:nvSpPr>
        <p:spPr>
          <a:xfrm>
            <a:off x="0" y="856343"/>
            <a:ext cx="583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NPSdot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(Fisher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A835A-1DF0-B84B-A906-9C70DC6A4CF1}"/>
              </a:ext>
            </a:extLst>
          </p:cNvPr>
          <p:cNvSpPr/>
          <p:nvPr/>
        </p:nvSpPr>
        <p:spPr>
          <a:xfrm>
            <a:off x="6174595" y="847183"/>
            <a:ext cx="6017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SIIPS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zero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 sizes ranging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SIIPScorr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(Fisher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1D9DD9-E4AE-DD42-A42C-509B1521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8164"/>
            <a:ext cx="12192000" cy="40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12888</TotalTime>
  <Words>1040</Words>
  <Application>Microsoft Macintosh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Effect size and reliability of NPS and SIIPS</vt:lpstr>
      <vt:lpstr>Neurophysiological markers of mental processes </vt:lpstr>
      <vt:lpstr>Before more widely used and translated…</vt:lpstr>
      <vt:lpstr>How about the multivariate brain measure across contexts in large datasets? </vt:lpstr>
      <vt:lpstr>Evaluation dimensions for NPS and SIIPS</vt:lpstr>
      <vt:lpstr>Effect size 1: mean response to the contrast of [Pain minus Baseline]</vt:lpstr>
      <vt:lpstr>Effect size 2: correlation with temperature</vt:lpstr>
      <vt:lpstr>Effect size 3: correlation with subjective pain rating</vt:lpstr>
      <vt:lpstr>Effect size 4: between-subject correlation with subjective pain rating</vt:lpstr>
      <vt:lpstr>Summary of effect sizes of three response matrices</vt:lpstr>
      <vt:lpstr>Reliability: Split-half correlation with Spearman-Brown correction</vt:lpstr>
      <vt:lpstr>Complete pattern vs. local regions Effect size 1: mean response to the contrast of [Pain minus Baseline]</vt:lpstr>
      <vt:lpstr>Complete pattern vs. local regions Effect size 2: correlation with temperature</vt:lpstr>
      <vt:lpstr>Complete pattern vs. local regions Effect size 3: correlation with subjective pain rating</vt:lpstr>
      <vt:lpstr>Complete pattern vs. local regions Effect size 4: between-subject correlation with subjective pain rating</vt:lpstr>
      <vt:lpstr>Complete pattern vs. local regions Reliability: Split-half correlation with Spearman-Brown correction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reliability of NPS</dc:title>
  <dc:creator>Xiaochun Han</dc:creator>
  <cp:lastModifiedBy>Xiaochun Han</cp:lastModifiedBy>
  <cp:revision>111</cp:revision>
  <dcterms:created xsi:type="dcterms:W3CDTF">2020-04-13T13:29:59Z</dcterms:created>
  <dcterms:modified xsi:type="dcterms:W3CDTF">2020-06-17T14:48:09Z</dcterms:modified>
</cp:coreProperties>
</file>