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708E-36E6-9F4F-9795-1C85FB0CF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2967-E642-DD49-A1BA-D77298C8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A41C5-4E09-074B-B288-F190F937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A747-5A8D-CA4D-9B18-0F055F83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8F1C-86A1-5D4C-A01D-43414513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2CD2-55B7-6046-BC49-E7DACBFC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DA189-7D03-564C-ACD6-E5D80A91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3875-FD75-9A4B-ACF2-EE40F751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F86B-D4B9-D14F-96C3-6095E7CE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2CCA-762E-074D-95D6-87575F0B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A3F2F-D2BC-9141-BD01-09BD918AB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761D-B67E-5E4F-8E3F-C31749215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5A15-0F37-834F-97AB-74F969CA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DDB0-31DB-3343-9112-049EA029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2766-B025-704A-AFA4-A7CEC0A4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535B-66AA-D448-AD91-5B2F23E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B014-E01B-9E41-ACC6-63BA06D1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7404-C7BB-1B41-BED1-E7A3611B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AC7B-55DC-6C40-926E-AA178702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5FBD-9ED2-8C47-B678-70CC0737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FD16-2EE6-624D-A2AB-5C27882C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7242-8F0A-004C-995F-2C66A283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3FCE-4575-8B4B-9CFF-FC29722E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5692-4913-5A4B-B66C-F666F52F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1574-991A-F348-B6E2-A9D52B64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DA67-410F-EF45-AE46-677259DE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1284-4EB1-B446-B17D-0D095088E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482E0-368C-E642-8D3D-DE2AE1972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02938-60AE-B841-8C07-33037EE2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F443-127A-B340-931E-E890FE53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8E783-73A2-DB49-98D8-24FDCD3A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E330-CD27-694D-BBD3-2BB96763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E6AA-923B-FA4D-877D-CA3DB5B9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A8E5-C338-2742-A0D9-1BE205EA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52E79-66CC-AD4D-8D15-8E96BA90D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EFE39-1F21-9640-842C-5FFB26D98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A8C92-A8D0-EC46-A5AF-DC334E9B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86870-4F0D-C24E-95C2-618E7A25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25663-F791-CD40-869A-FBD18668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38B0-E312-BC40-9E03-3EE4BB54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4EE13-6171-4C4A-B943-1A544B1C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D9F72-F2C1-CD40-B7A2-0085C86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47D47-4B51-CB48-BC2C-1EE2A68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2288F-7633-F746-B72F-7999A0CE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9D9BF-5BB4-AB4D-A517-70203302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113C0-59DD-1648-BD92-BBE61EA0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91FE-FD3F-CF48-8F19-0F904F5B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E5A-C7C8-5649-A568-02EBC9379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7F38-D1A4-4544-A951-71C346B8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1A3-A1B8-5F46-89D6-6D52D39E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C720-C23F-5743-A69C-231CF935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26B2-89AE-C44A-9EA9-78AE9CBD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E6A4-76A2-104C-AD9D-8EB42204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A5E10-B89E-C342-95AA-CC3596C77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5A28F-1A52-5847-BDCF-8B2C458EE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6FCC-DCC5-FA4A-841D-7E8687C5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BE64B-D231-C843-86F9-C4E68B11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8FC49-FDB5-A148-BFDE-D605A0B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947C1-329D-2B4D-86B7-57E84321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5D24-98AB-D141-A953-F180127B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A944-90B8-864D-8048-722CDB8C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2F54-E4DD-4D4C-941D-E28F3F17555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A61A-7147-1B43-91A1-2F92C7A62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B635-B76E-A04E-8831-91B198C8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DE02-4041-3F47-9171-03D71CBD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45D8-00F8-CA45-B549-F1A89CE0CF77}"/>
              </a:ext>
            </a:extLst>
          </p:cNvPr>
          <p:cNvSpPr txBox="1">
            <a:spLocks/>
          </p:cNvSpPr>
          <p:nvPr/>
        </p:nvSpPr>
        <p:spPr>
          <a:xfrm>
            <a:off x="8194691" y="642829"/>
            <a:ext cx="3726365" cy="5374707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matrices</a:t>
            </a:r>
          </a:p>
          <a:p>
            <a:pPr lvl="1"/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cosine</a:t>
            </a:r>
            <a:r>
              <a:rPr lang="zh-CN" altLang="en-US" dirty="0"/>
              <a:t> </a:t>
            </a:r>
            <a:r>
              <a:rPr lang="en-US" altLang="zh-CN" dirty="0"/>
              <a:t>similarity: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correlation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77AFD6E8-D80A-C143-AB82-6C2C4A48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49" y="1860674"/>
            <a:ext cx="2922193" cy="62576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0DAB951-6B26-454B-B711-87A3CB76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142" y="3158991"/>
            <a:ext cx="3161369" cy="647456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3F39619-7B45-304D-9E30-2E8568ECF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42" y="4348048"/>
            <a:ext cx="3110230" cy="1127886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5A389DC-892C-7142-BC7D-DEB5B4A8B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964" y="4960768"/>
            <a:ext cx="1150000" cy="1026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88856E-4158-714A-86F0-09C1C3BBB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345" y="-1"/>
            <a:ext cx="3963457" cy="2972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58EB2-F3CA-F240-85A3-AB94480E9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0"/>
            <a:ext cx="3963457" cy="29725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7542E8-B71F-8040-B71D-7D6AA20BE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" y="3482719"/>
            <a:ext cx="3963457" cy="297259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AE903-3344-2A47-AEC1-EA5C3D0821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5097" y="3482719"/>
            <a:ext cx="3963457" cy="29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38026-D69B-4F45-AB7D-00D886490E26}"/>
              </a:ext>
            </a:extLst>
          </p:cNvPr>
          <p:cNvSpPr txBox="1"/>
          <p:nvPr/>
        </p:nvSpPr>
        <p:spPr>
          <a:xfrm>
            <a:off x="139148" y="139148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sub-M80311808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7FCFB-BCE9-4B49-81DF-1390FCD302A4}"/>
              </a:ext>
            </a:extLst>
          </p:cNvPr>
          <p:cNvSpPr txBox="1"/>
          <p:nvPr/>
        </p:nvSpPr>
        <p:spPr>
          <a:xfrm>
            <a:off x="1563756" y="1701174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ses-1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D0845-42D1-DC41-8E82-33E0BD664B4F}"/>
              </a:ext>
            </a:extLst>
          </p:cNvPr>
          <p:cNvSpPr txBox="1"/>
          <p:nvPr/>
        </p:nvSpPr>
        <p:spPr>
          <a:xfrm>
            <a:off x="5630516" y="1701174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ses-2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F1010-247C-B34C-B40E-0ED1477E5DD6}"/>
              </a:ext>
            </a:extLst>
          </p:cNvPr>
          <p:cNvSpPr txBox="1"/>
          <p:nvPr/>
        </p:nvSpPr>
        <p:spPr>
          <a:xfrm>
            <a:off x="9697276" y="1701174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ses-3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F8707-89F0-C84B-91D4-8FDB2FA3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506"/>
            <a:ext cx="3891450" cy="3929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91304-B187-6149-8DC6-40233EA7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80" y="2090383"/>
            <a:ext cx="3923039" cy="3929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372DF8-AABE-5148-9636-31568B346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295" y="2090383"/>
            <a:ext cx="3906079" cy="390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C04F6-9856-654F-AE2E-349DB74AED16}"/>
              </a:ext>
            </a:extLst>
          </p:cNvPr>
          <p:cNvSpPr txBox="1"/>
          <p:nvPr/>
        </p:nvSpPr>
        <p:spPr>
          <a:xfrm>
            <a:off x="139148" y="139148"/>
            <a:ext cx="26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sub-M80311808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37BE-E1E2-C949-9824-30CDC7596A5A}"/>
              </a:ext>
            </a:extLst>
          </p:cNvPr>
          <p:cNvSpPr txBox="1"/>
          <p:nvPr/>
        </p:nvSpPr>
        <p:spPr>
          <a:xfrm>
            <a:off x="1563756" y="737078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ses-1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AFBD0-3931-2244-8FDD-B48B45D909CF}"/>
              </a:ext>
            </a:extLst>
          </p:cNvPr>
          <p:cNvSpPr txBox="1"/>
          <p:nvPr/>
        </p:nvSpPr>
        <p:spPr>
          <a:xfrm>
            <a:off x="5630516" y="737078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ses-2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5B990-0A0F-FE45-A0C9-74C952035BBE}"/>
              </a:ext>
            </a:extLst>
          </p:cNvPr>
          <p:cNvSpPr txBox="1"/>
          <p:nvPr/>
        </p:nvSpPr>
        <p:spPr>
          <a:xfrm>
            <a:off x="9697276" y="737078"/>
            <a:ext cx="9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ses-3</a:t>
            </a:r>
            <a:endParaRPr lang="en-US" dirty="0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EC9BF76-E52D-8147-9536-55443675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" y="1328034"/>
            <a:ext cx="3898900" cy="3898900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1D9ADAA-5487-D545-A1FE-800179C3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49" y="1328034"/>
            <a:ext cx="3898900" cy="3898900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478E833-D9F4-DB42-ACED-A9C842A00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309" y="1328034"/>
            <a:ext cx="3898900" cy="38989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5A2005F-8FAE-0D4A-8762-DEAFDE5B4ECA}"/>
              </a:ext>
            </a:extLst>
          </p:cNvPr>
          <p:cNvSpPr/>
          <p:nvPr/>
        </p:nvSpPr>
        <p:spPr>
          <a:xfrm>
            <a:off x="3230217" y="3955774"/>
            <a:ext cx="347870" cy="2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FE5887-0B68-5848-B13E-66339F94FDE4}"/>
              </a:ext>
            </a:extLst>
          </p:cNvPr>
          <p:cNvCxnSpPr>
            <a:endCxn id="14" idx="5"/>
          </p:cNvCxnSpPr>
          <p:nvPr/>
        </p:nvCxnSpPr>
        <p:spPr>
          <a:xfrm flipH="1" flipV="1">
            <a:off x="3527143" y="4210281"/>
            <a:ext cx="279544" cy="1146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7EA036-FEB0-294B-A6B9-DDBEACF1B59C}"/>
              </a:ext>
            </a:extLst>
          </p:cNvPr>
          <p:cNvSpPr txBox="1"/>
          <p:nvPr/>
        </p:nvSpPr>
        <p:spPr>
          <a:xfrm>
            <a:off x="2574235" y="5357191"/>
            <a:ext cx="25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Rating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button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3E0-AEB9-AD48-94E1-E38DF386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6621"/>
            <a:ext cx="10515600" cy="1325563"/>
          </a:xfrm>
        </p:spPr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spike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A193-A958-2440-8D96-A6DA730E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232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make_nuisance_covs_from_fmriprep_output3</a:t>
            </a:r>
            <a:r>
              <a:rPr lang="en-US" altLang="zh-CN" sz="2400" dirty="0"/>
              <a:t>.m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8D8AF-37E7-FC48-8198-E3F3F3A8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13" y="0"/>
            <a:ext cx="5720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5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0A50-BD2A-974C-824F-99A7330F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C8C2-CF35-334D-98FF-2878792F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check?</a:t>
            </a:r>
          </a:p>
          <a:p>
            <a:pPr lvl="1"/>
            <a:r>
              <a:rPr lang="en-US" dirty="0"/>
              <a:t>did you look at plots of data, </a:t>
            </a:r>
            <a:r>
              <a:rPr lang="en-US" dirty="0" err="1"/>
              <a:t>esp</a:t>
            </a:r>
            <a:r>
              <a:rPr lang="en-US" dirty="0"/>
              <a:t> first volumes, to look for high-intensity signals? (t1 </a:t>
            </a:r>
            <a:r>
              <a:rPr lang="en-US" dirty="0" err="1"/>
              <a:t>equilib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)?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RTNF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subjects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session;</a:t>
            </a:r>
          </a:p>
          <a:p>
            <a:pPr lvl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(should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data?)</a:t>
            </a:r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(should</a:t>
            </a:r>
            <a:r>
              <a:rPr lang="zh-CN" altLang="en-US" dirty="0"/>
              <a:t> </a:t>
            </a:r>
            <a:r>
              <a:rPr lang="en-US" altLang="zh-CN" dirty="0"/>
              <a:t>exclude)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2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code to get spike</vt:lpstr>
      <vt:lpstr>Questions for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Xiaochun Han</dc:creator>
  <cp:lastModifiedBy>Xiaochun Han</cp:lastModifiedBy>
  <cp:revision>12</cp:revision>
  <dcterms:created xsi:type="dcterms:W3CDTF">2020-07-09T12:19:15Z</dcterms:created>
  <dcterms:modified xsi:type="dcterms:W3CDTF">2020-07-09T13:57:34Z</dcterms:modified>
</cp:coreProperties>
</file>