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2" r:id="rId5"/>
    <p:sldId id="266" r:id="rId6"/>
    <p:sldId id="264" r:id="rId7"/>
    <p:sldId id="267" r:id="rId8"/>
    <p:sldId id="268" r:id="rId9"/>
    <p:sldId id="269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3"/>
    <p:restoredTop sz="94697"/>
  </p:normalViewPr>
  <p:slideViewPr>
    <p:cSldViewPr snapToGrid="0" snapToObjects="1">
      <p:cViewPr>
        <p:scale>
          <a:sx n="118" d="100"/>
          <a:sy n="118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44D5-4440-3641-9E3E-39DBBAFD5991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0B3B8-59DA-474C-AA85-D2607F43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0B3B8-59DA-474C-AA85-D2607F437E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B44-2B00-8E48-B801-52F2A9F3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A46B-C4BF-464F-B887-204CC388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6915-F36E-FB44-BAE3-21D8265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23D6-5766-B340-9333-8F57FE0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B1B7-50B8-A644-BF18-85C23B2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7C-19A3-654E-BB19-624C72A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2209-7841-3C4F-9947-0550E7E4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D0D8-8E4D-1145-AC86-519A3CE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BC22-7C66-774D-B007-0F5E452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CDF-6BDF-5B40-9825-5C6AE83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4A28A-5BE6-CB43-9956-FECF447E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EE0C-20B6-F74E-958C-5405FA9C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5B33-6470-624E-B0AC-F73F18E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5C3E-3DFE-AD45-9C41-38742FE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6F5E-9DAE-7840-9CEC-15930D1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E6A-FB24-3E4D-94BE-90AF693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37B-4CB3-A845-A6DA-A1BC909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E9E5-FEF1-A54F-8916-9ECB9878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D66A-8776-F348-839E-452B213A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1B01-113F-AD4F-BD63-18118BA1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B3D6-D4D7-AB4A-B24B-2E5600C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6A43-EC49-FF4C-AA49-0DB9F2D1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A54A-6B46-424C-9B21-D4B32FCF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579B-55A5-9C4A-9A11-E4D0D80C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E767-57FB-1743-9759-0E59EE9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CA2D-B892-724D-B181-C03AFE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0B7-C333-594A-AA2C-271A26D4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1015-7B84-D141-B5CD-1D034A21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274B-D2AA-954F-B627-D58716AF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2174-F647-0647-B906-0314A046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6540-50B6-C045-A1BF-A38EF9E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D61-9BBB-A542-809B-9F6DFD9B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4CDA-FDFE-4B4F-9D69-DBF227B6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F264E-234B-7644-9F44-5B090BDB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018E-0E3A-7447-A0E2-60EAFB66C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AA20-D72F-5E48-B31E-A8207D078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F2D39-BEBD-F54A-B0A3-FEFE461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39FB-CF5D-F447-9A75-F6C7E52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08D0-2F2E-7F47-902E-255DB5D3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718-8E8F-7A4C-B173-79B2863C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D314-4FEA-584F-81F3-B6C599F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DE77C-D48F-E441-81C3-CFB87A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0353-095D-DA40-BE35-D53AE022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8844A-D320-2E42-B8EA-91344ABC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2A650-2274-AB40-A893-23478AF8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416-CD77-194A-91D9-F15AF83C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E30-3375-9746-A6AA-4FE70BD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7CB-9D65-4744-9E97-9E5305BB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BDD3-5480-4444-93D3-E044182D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5D5A-4A74-8F4B-8E68-9548E25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76AA-DD4D-9C41-A82A-11C673C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D08-6967-7F41-A78D-1643507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0C-86F6-5A4C-BC7D-BE28813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2A47-EFE1-484B-BD0C-E1693C95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F802-D748-2C4B-B626-15E7586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476A-FBA5-4B4A-A35C-82DE82C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E8FE-4A3A-5D49-ADD8-2EA55B6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9877-77D6-8540-A993-EBE12F45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1435-F051-474D-BF25-C990AC65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42B1-6386-7F41-BE74-B4198F7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A9B3-85C2-6844-9FA2-F7A0A87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CA1-176B-D24B-ACB9-B2863F152BF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56AE-0225-3E45-98FA-3FED6E5B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8874-4185-7B4E-B436-BC3BFA7C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B48-8AF2-664B-B875-4C395BD1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9192-2DFF-EB4E-AE66-DBFF24A7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2020.06.17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C5F-AACA-CC41-84A3-406C2FF6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72" y="-389788"/>
            <a:ext cx="10515600" cy="1325563"/>
          </a:xfrm>
        </p:spPr>
        <p:txBody>
          <a:bodyPr/>
          <a:lstStyle/>
          <a:p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F7FC995-F9D4-E34A-9BBA-D72D54DA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89" y="539159"/>
            <a:ext cx="10110146" cy="63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70F25-AF05-C34A-BEEB-0E7B020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Pain correlation with Temp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BC58899-B2C2-FD4D-9A67-958ED794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154" y="1032778"/>
            <a:ext cx="6814300" cy="40814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6635F-035C-294F-9485-AC6AB118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64" y="965477"/>
            <a:ext cx="5829423" cy="43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0AD4A-C5D1-4D4C-8C40-BA59C303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8951"/>
              </p:ext>
            </p:extLst>
          </p:nvPr>
        </p:nvGraphicFramePr>
        <p:xfrm>
          <a:off x="229869" y="302936"/>
          <a:ext cx="1173226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1567739344"/>
                    </a:ext>
                  </a:extLst>
                </a:gridCol>
                <a:gridCol w="1899349">
                  <a:extLst>
                    <a:ext uri="{9D8B030D-6E8A-4147-A177-3AD203B41FA5}">
                      <a16:colId xmlns:a16="http://schemas.microsoft.com/office/drawing/2014/main" val="3678582387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846270853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106154080"/>
                    </a:ext>
                  </a:extLst>
                </a:gridCol>
                <a:gridCol w="5944172">
                  <a:extLst>
                    <a:ext uri="{9D8B030D-6E8A-4147-A177-3AD203B41FA5}">
                      <a16:colId xmlns:a16="http://schemas.microsoft.com/office/drawing/2014/main" val="405523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Subjects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Trial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Exclude reasons?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87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Bmrk3pain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Bmrk5pain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4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ilcp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2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nsf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2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romantic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 temperature level, no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28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scebl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stephan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 temperature level, no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411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 of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21118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0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8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3A9-7403-6F47-BD00-533B3E5D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5" y="-433660"/>
            <a:ext cx="10515600" cy="1325563"/>
          </a:xfrm>
        </p:spPr>
        <p:txBody>
          <a:bodyPr/>
          <a:lstStyle/>
          <a:p>
            <a:r>
              <a:rPr lang="en-US" altLang="zh-CN" dirty="0"/>
              <a:t>Histogram</a:t>
            </a:r>
            <a:endParaRPr lang="en-US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B5696-76BB-5640-B527-ECEA9F5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129"/>
            <a:ext cx="4079326" cy="24433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836D41-050D-D245-87BC-A1725116FC7B}"/>
              </a:ext>
            </a:extLst>
          </p:cNvPr>
          <p:cNvSpPr txBox="1"/>
          <p:nvPr/>
        </p:nvSpPr>
        <p:spPr>
          <a:xfrm>
            <a:off x="990600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BA224-C88D-5B42-BA78-53BFC08CBD5B}"/>
              </a:ext>
            </a:extLst>
          </p:cNvPr>
          <p:cNvSpPr txBox="1"/>
          <p:nvPr/>
        </p:nvSpPr>
        <p:spPr>
          <a:xfrm>
            <a:off x="5133975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Rating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146D4-8415-B346-BAEF-A726F5FB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107841"/>
            <a:ext cx="4079326" cy="2443346"/>
          </a:xfrm>
          <a:prstGeom prst="rect">
            <a:avLst/>
          </a:prstGeom>
        </p:spPr>
      </p:pic>
      <p:pic>
        <p:nvPicPr>
          <p:cNvPr id="31" name="Picture 30" descr="A picture containing sitting, table, boat&#10;&#10;Description automatically generated">
            <a:extLst>
              <a:ext uri="{FF2B5EF4-FFF2-40B4-BE49-F238E27FC236}">
                <a16:creationId xmlns:a16="http://schemas.microsoft.com/office/drawing/2014/main" id="{82037A16-A5DC-7947-9765-09447249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5108"/>
            <a:ext cx="4245524" cy="25428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BDE07F-5B44-7D44-AF87-9AEC98B8B6C8}"/>
              </a:ext>
            </a:extLst>
          </p:cNvPr>
          <p:cNvSpPr txBox="1"/>
          <p:nvPr/>
        </p:nvSpPr>
        <p:spPr>
          <a:xfrm>
            <a:off x="1343025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dot product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7C326-FD7D-EE47-B022-05D5627ED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068" y="4315108"/>
            <a:ext cx="4245524" cy="25428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173F77-D334-9448-B2EF-1C9AB6FCE071}"/>
              </a:ext>
            </a:extLst>
          </p:cNvPr>
          <p:cNvSpPr txBox="1"/>
          <p:nvPr/>
        </p:nvSpPr>
        <p:spPr>
          <a:xfrm>
            <a:off x="5854811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cosine sim</a:t>
            </a:r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2B8D3-2FD2-C94E-A0BA-66B1C7E77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476" y="1043129"/>
            <a:ext cx="4245524" cy="25428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E83D49-9C7D-8443-819D-E06273D9ADD9}"/>
              </a:ext>
            </a:extLst>
          </p:cNvPr>
          <p:cNvSpPr txBox="1"/>
          <p:nvPr/>
        </p:nvSpPr>
        <p:spPr>
          <a:xfrm>
            <a:off x="9277350" y="598184"/>
            <a:ext cx="222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correlation sim</a:t>
            </a:r>
          </a:p>
        </p:txBody>
      </p:sp>
    </p:spTree>
    <p:extLst>
      <p:ext uri="{BB962C8B-B14F-4D97-AF65-F5344CB8AC3E}">
        <p14:creationId xmlns:p14="http://schemas.microsoft.com/office/powerpoint/2010/main" val="19347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3D9-19F8-4A4C-866C-1A62FF1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59" y="-420167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1B802-95B6-A04D-82A8-B9A92D3D52A5}"/>
              </a:ext>
            </a:extLst>
          </p:cNvPr>
          <p:cNvSpPr txBox="1"/>
          <p:nvPr/>
        </p:nvSpPr>
        <p:spPr>
          <a:xfrm>
            <a:off x="138662" y="5701865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bmrk3 pain/warm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76543-2AAD-0340-AF02-022C38605CA6}"/>
              </a:ext>
            </a:extLst>
          </p:cNvPr>
          <p:cNvSpPr txBox="1"/>
          <p:nvPr/>
        </p:nvSpPr>
        <p:spPr>
          <a:xfrm>
            <a:off x="1352604" y="5707120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bmrk5 pain/sound</a:t>
            </a:r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B8A6F91F-8F2D-244E-A57A-2E3A1840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66" y="388881"/>
            <a:ext cx="6858000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8C494E-1ABA-7F49-B5AC-2CDB1EDAD26E}"/>
              </a:ext>
            </a:extLst>
          </p:cNvPr>
          <p:cNvSpPr txBox="1"/>
          <p:nvPr/>
        </p:nvSpPr>
        <p:spPr>
          <a:xfrm>
            <a:off x="6393390" y="198254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87.88%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F4FBB-B8FB-5A48-92CE-CB6BB98FE83E}"/>
              </a:ext>
            </a:extLst>
          </p:cNvPr>
          <p:cNvSpPr txBox="1"/>
          <p:nvPr/>
        </p:nvSpPr>
        <p:spPr>
          <a:xfrm>
            <a:off x="7630009" y="1991254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203FC-151D-1A4A-A37A-E4D304DF6D57}"/>
              </a:ext>
            </a:extLst>
          </p:cNvPr>
          <p:cNvSpPr txBox="1"/>
          <p:nvPr/>
        </p:nvSpPr>
        <p:spPr>
          <a:xfrm>
            <a:off x="8735998" y="1986898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73A0F-0902-674B-ACBE-39A56805E868}"/>
              </a:ext>
            </a:extLst>
          </p:cNvPr>
          <p:cNvSpPr txBox="1"/>
          <p:nvPr/>
        </p:nvSpPr>
        <p:spPr>
          <a:xfrm>
            <a:off x="9763609" y="1982542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95.70%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8CE13-B5ED-704A-8AC6-14D5C031EE05}"/>
              </a:ext>
            </a:extLst>
          </p:cNvPr>
          <p:cNvSpPr txBox="1"/>
          <p:nvPr/>
        </p:nvSpPr>
        <p:spPr>
          <a:xfrm>
            <a:off x="10856536" y="197818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68.82%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4A5CF-644F-AD48-9DE3-CDE20F5BF347}"/>
              </a:ext>
            </a:extLst>
          </p:cNvPr>
          <p:cNvSpPr txBox="1"/>
          <p:nvPr/>
        </p:nvSpPr>
        <p:spPr>
          <a:xfrm>
            <a:off x="6428223" y="4055190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82.35%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8330FD-A4C5-F146-87A1-08FE60EF14FB}"/>
              </a:ext>
            </a:extLst>
          </p:cNvPr>
          <p:cNvSpPr txBox="1"/>
          <p:nvPr/>
        </p:nvSpPr>
        <p:spPr>
          <a:xfrm>
            <a:off x="7664842" y="406389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E80FA-68B6-F943-BE2F-468E4A345DD9}"/>
              </a:ext>
            </a:extLst>
          </p:cNvPr>
          <p:cNvSpPr txBox="1"/>
          <p:nvPr/>
        </p:nvSpPr>
        <p:spPr>
          <a:xfrm>
            <a:off x="8770831" y="405954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7EFD6-2E8B-724B-BCC5-BE535D21686C}"/>
              </a:ext>
            </a:extLst>
          </p:cNvPr>
          <p:cNvSpPr txBox="1"/>
          <p:nvPr/>
        </p:nvSpPr>
        <p:spPr>
          <a:xfrm>
            <a:off x="9798442" y="405518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763C1-EF13-FB4F-978D-0FF5714F344D}"/>
              </a:ext>
            </a:extLst>
          </p:cNvPr>
          <p:cNvSpPr txBox="1"/>
          <p:nvPr/>
        </p:nvSpPr>
        <p:spPr>
          <a:xfrm>
            <a:off x="11061188" y="4050829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D5D81-FC6B-8448-8E13-D168AC360AE5}"/>
              </a:ext>
            </a:extLst>
          </p:cNvPr>
          <p:cNvSpPr txBox="1"/>
          <p:nvPr/>
        </p:nvSpPr>
        <p:spPr>
          <a:xfrm>
            <a:off x="6389034" y="606687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92.31%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D5ABB-5C0C-304A-9BC3-EFE1C712E5C8}"/>
              </a:ext>
            </a:extLst>
          </p:cNvPr>
          <p:cNvSpPr txBox="1"/>
          <p:nvPr/>
        </p:nvSpPr>
        <p:spPr>
          <a:xfrm>
            <a:off x="7625653" y="6075583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94.12%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63C9B-51FA-A548-BAAC-E7D25ACAC74A}"/>
              </a:ext>
            </a:extLst>
          </p:cNvPr>
          <p:cNvSpPr txBox="1"/>
          <p:nvPr/>
        </p:nvSpPr>
        <p:spPr>
          <a:xfrm>
            <a:off x="8731642" y="607122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76.67%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E9545-3506-2A4C-80A3-07F261EE743F}"/>
              </a:ext>
            </a:extLst>
          </p:cNvPr>
          <p:cNvSpPr txBox="1"/>
          <p:nvPr/>
        </p:nvSpPr>
        <p:spPr>
          <a:xfrm>
            <a:off x="9759253" y="606687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96.15%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AD9A-11B4-1141-B7F6-B25BC7B54DFC}"/>
              </a:ext>
            </a:extLst>
          </p:cNvPr>
          <p:cNvSpPr txBox="1"/>
          <p:nvPr/>
        </p:nvSpPr>
        <p:spPr>
          <a:xfrm>
            <a:off x="11021999" y="606251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85%</a:t>
            </a:r>
          </a:p>
        </p:txBody>
      </p:sp>
      <p:pic>
        <p:nvPicPr>
          <p:cNvPr id="13" name="Picture 12" descr="A picture containing table, man, display&#10;&#10;Description automatically generated">
            <a:extLst>
              <a:ext uri="{FF2B5EF4-FFF2-40B4-BE49-F238E27FC236}">
                <a16:creationId xmlns:a16="http://schemas.microsoft.com/office/drawing/2014/main" id="{4730B79D-3AC0-7A43-B5BD-C105C795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" y="1073560"/>
            <a:ext cx="6225452" cy="4669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5B2F8A-97B2-2143-83F9-2E209862B218}"/>
              </a:ext>
            </a:extLst>
          </p:cNvPr>
          <p:cNvSpPr txBox="1"/>
          <p:nvPr/>
        </p:nvSpPr>
        <p:spPr>
          <a:xfrm>
            <a:off x="6301051" y="178676"/>
            <a:ext cx="3084687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altLang="zh-CN" dirty="0"/>
              <a:t>ositive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EA2D7-1699-894C-A6EC-A8E3DFE34CBB}"/>
              </a:ext>
            </a:extLst>
          </p:cNvPr>
          <p:cNvSpPr/>
          <p:nvPr/>
        </p:nvSpPr>
        <p:spPr>
          <a:xfrm>
            <a:off x="811323" y="1413643"/>
            <a:ext cx="714704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AC981-3DE3-B743-AA26-7D5A739D3D9B}"/>
              </a:ext>
            </a:extLst>
          </p:cNvPr>
          <p:cNvSpPr/>
          <p:nvPr/>
        </p:nvSpPr>
        <p:spPr>
          <a:xfrm>
            <a:off x="1872870" y="1418898"/>
            <a:ext cx="58655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8BCE-ABA0-B144-9CE4-5FF7E62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7" y="-391625"/>
            <a:ext cx="10515600" cy="1325563"/>
          </a:xfrm>
        </p:spPr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ED01C1-CB30-4140-A9EE-D7A1D721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9D4394-F2C0-BF45-81EC-A375B163FE8E}"/>
              </a:ext>
            </a:extLst>
          </p:cNvPr>
          <p:cNvSpPr/>
          <p:nvPr/>
        </p:nvSpPr>
        <p:spPr>
          <a:xfrm>
            <a:off x="1507041" y="2328047"/>
            <a:ext cx="586552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673A0-1354-4844-AE44-C1B21C491C60}"/>
              </a:ext>
            </a:extLst>
          </p:cNvPr>
          <p:cNvSpPr/>
          <p:nvPr/>
        </p:nvSpPr>
        <p:spPr>
          <a:xfrm>
            <a:off x="2408904" y="2333302"/>
            <a:ext cx="46042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88C-8676-DD48-9D9B-B148C991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NPS correlation with Pain vs. Temp</a:t>
            </a:r>
          </a:p>
        </p:txBody>
      </p:sp>
      <p:pic>
        <p:nvPicPr>
          <p:cNvPr id="5" name="Picture 4" descr="A picture containing different, table, man, group&#10;&#10;Description automatically generated">
            <a:extLst>
              <a:ext uri="{FF2B5EF4-FFF2-40B4-BE49-F238E27FC236}">
                <a16:creationId xmlns:a16="http://schemas.microsoft.com/office/drawing/2014/main" id="{12135896-FBCE-D049-B82B-59A7D9A5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4" y="620389"/>
            <a:ext cx="4221126" cy="3165845"/>
          </a:xfrm>
          <a:prstGeom prst="rect">
            <a:avLst/>
          </a:prstGeom>
        </p:spPr>
      </p:pic>
      <p:pic>
        <p:nvPicPr>
          <p:cNvPr id="7" name="Picture 6" descr="A picture containing group&#10;&#10;Description automatically generated">
            <a:extLst>
              <a:ext uri="{FF2B5EF4-FFF2-40B4-BE49-F238E27FC236}">
                <a16:creationId xmlns:a16="http://schemas.microsoft.com/office/drawing/2014/main" id="{3693D1BD-3DAB-4740-85BD-2D29F1F5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4" y="3567590"/>
            <a:ext cx="4221126" cy="316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4E9BA-2FFB-E14B-A70C-EC8EA3A2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38" y="1180221"/>
            <a:ext cx="5996744" cy="44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FC4A-EB5D-244B-8C91-2B16235B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4" y="-360093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Pain:</a:t>
            </a:r>
            <a:r>
              <a:rPr lang="zh-CN" altLang="en-US" dirty="0"/>
              <a:t> </a:t>
            </a:r>
            <a:r>
              <a:rPr lang="en-US" altLang="zh-CN" dirty="0"/>
              <a:t>between-subject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AEEC5BD-760B-C647-9D32-FD75BE92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4263" y="740925"/>
            <a:ext cx="10212856" cy="61170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6025C2-10E5-2447-BC01-8CA260BD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11" y="1806297"/>
            <a:ext cx="3752289" cy="3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76D-C7CE-5E4C-B940-8B6457B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2869A-3A90-5442-A40C-6F6FA856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0"/>
            <a:ext cx="11449878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8E022F-4BA6-CE4C-BB67-7E0C54ED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6BA-8504-994D-9EF5-219F05C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53A7-7F25-A045-9FC0-2789F64F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8623AC7-7D95-CD4D-A199-E79C74CD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" y="-26755"/>
            <a:ext cx="11328621" cy="6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12397</TotalTime>
  <Words>164</Words>
  <Application>Microsoft Macintosh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 size and reliability of NPS</vt:lpstr>
      <vt:lpstr>PowerPoint Presentation</vt:lpstr>
      <vt:lpstr>Histogram</vt:lpstr>
      <vt:lpstr>NPS mean response</vt:lpstr>
      <vt:lpstr>Effect size by study NPS</vt:lpstr>
      <vt:lpstr>NPS correlation with Pain vs. Temp</vt:lpstr>
      <vt:lpstr>NPS with Pain: between-subject</vt:lpstr>
      <vt:lpstr>PowerPoint Presentation</vt:lpstr>
      <vt:lpstr>PowerPoint Presentation</vt:lpstr>
      <vt:lpstr>Reliability - ICC</vt:lpstr>
      <vt:lpstr>Pain correlation with 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size and reliability of NPS</dc:title>
  <dc:creator>Xiaochun Han</dc:creator>
  <cp:lastModifiedBy>Xiaochun Han</cp:lastModifiedBy>
  <cp:revision>43</cp:revision>
  <dcterms:created xsi:type="dcterms:W3CDTF">2020-04-13T13:29:59Z</dcterms:created>
  <dcterms:modified xsi:type="dcterms:W3CDTF">2020-06-03T02:37:22Z</dcterms:modified>
</cp:coreProperties>
</file>