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14"/>
  </p:notesMasterIdLst>
  <p:handoutMasterIdLst>
    <p:handoutMasterId r:id="rId15"/>
  </p:handoutMasterIdLst>
  <p:sldIdLst>
    <p:sldId id="549" r:id="rId2"/>
    <p:sldId id="618" r:id="rId3"/>
    <p:sldId id="620" r:id="rId4"/>
    <p:sldId id="602" r:id="rId5"/>
    <p:sldId id="615" r:id="rId6"/>
    <p:sldId id="628" r:id="rId7"/>
    <p:sldId id="631" r:id="rId8"/>
    <p:sldId id="629" r:id="rId9"/>
    <p:sldId id="624" r:id="rId10"/>
    <p:sldId id="634" r:id="rId11"/>
    <p:sldId id="625" r:id="rId12"/>
    <p:sldId id="60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BF9000"/>
    <a:srgbClr val="21601E"/>
    <a:srgbClr val="F2918A"/>
    <a:srgbClr val="FF5050"/>
    <a:srgbClr val="00485E"/>
    <a:srgbClr val="F78F32"/>
    <a:srgbClr val="D9D9D9"/>
    <a:srgbClr val="F88F32"/>
    <a:srgbClr val="9DB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09" autoAdjust="0"/>
    <p:restoredTop sz="84554" autoAdjust="0"/>
  </p:normalViewPr>
  <p:slideViewPr>
    <p:cSldViewPr snapToGrid="0" snapToObjects="1">
      <p:cViewPr>
        <p:scale>
          <a:sx n="75" d="100"/>
          <a:sy n="75" d="100"/>
        </p:scale>
        <p:origin x="532" y="-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9" d="100"/>
          <a:sy n="129" d="100"/>
        </p:scale>
        <p:origin x="52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5D513CD-8026-0543-9136-AC08EC2465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054B29-75FB-0042-82AE-E9211BC8A7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1EA68-3E91-904E-87A8-EB6050749ACF}" type="datetimeFigureOut">
              <a:rPr kumimoji="1" lang="zh-CN" altLang="en-US" smtClean="0"/>
              <a:t>2020/9/24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ACD2B0-D7AB-464D-8EDC-3C13A38630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D58366DD-A260-1042-A8D6-64C66DEAC7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CC005-6A08-8C4B-A939-6C99EEB39A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2572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1C2FA-7864-9542-8420-51FFD279AA2A}" type="datetimeFigureOut">
              <a:rPr kumimoji="1" lang="zh-CN" altLang="en-US" smtClean="0"/>
              <a:t>2020/9/24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A1A5E-F177-284A-AAB3-32B4714649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6561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A1A5E-F177-284A-AAB3-32B47146495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666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A1A5E-F177-284A-AAB3-32B47146495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6815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A1A5E-F177-284A-AAB3-32B471464951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0661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A1A5E-F177-284A-AAB3-32B47146495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002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A1A5E-F177-284A-AAB3-32B47146495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1636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A1A5E-F177-284A-AAB3-32B47146495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9235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A1A5E-F177-284A-AAB3-32B47146495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4425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A1A5E-F177-284A-AAB3-32B47146495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7182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A1A5E-F177-284A-AAB3-32B47146495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867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A1A5E-F177-284A-AAB3-32B47146495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2209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A1A5E-F177-284A-AAB3-32B471464951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206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标题44号、副标题28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200" y="1334514"/>
            <a:ext cx="10515600" cy="1920633"/>
          </a:xfrm>
          <a:prstGeom prst="rect">
            <a:avLst/>
          </a:prstGeom>
        </p:spPr>
        <p:txBody>
          <a:bodyPr lIns="0" tIns="46800" rIns="0" bIns="0" anchor="b">
            <a:normAutofit/>
          </a:bodyPr>
          <a:lstStyle>
            <a:lvl1pPr>
              <a:lnSpc>
                <a:spcPct val="12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45200" y="3656881"/>
            <a:ext cx="10515600" cy="1500187"/>
          </a:xfrm>
          <a:prstGeom prst="rect">
            <a:avLst/>
          </a:prstGeom>
        </p:spPr>
        <p:txBody>
          <a:bodyPr lIns="0" tIns="46800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cxnSp>
        <p:nvCxnSpPr>
          <p:cNvPr id="7" name="直线连接符 6"/>
          <p:cNvCxnSpPr/>
          <p:nvPr userDrawn="1"/>
        </p:nvCxnSpPr>
        <p:spPr>
          <a:xfrm flipH="1">
            <a:off x="1644000" y="3429000"/>
            <a:ext cx="10548000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30984" y="67479"/>
            <a:ext cx="3061698" cy="53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1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主标题48号、副标题28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200" y="1345147"/>
            <a:ext cx="10515600" cy="1920633"/>
          </a:xfrm>
          <a:prstGeom prst="rect">
            <a:avLst/>
          </a:prstGeom>
        </p:spPr>
        <p:txBody>
          <a:bodyPr lIns="0" tIns="46800" rIns="0" bIns="0" anchor="b">
            <a:normAutofit/>
          </a:bodyPr>
          <a:lstStyle>
            <a:lvl1pPr>
              <a:lnSpc>
                <a:spcPct val="12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45200" y="3656881"/>
            <a:ext cx="10515600" cy="1500187"/>
          </a:xfrm>
          <a:prstGeom prst="rect">
            <a:avLst/>
          </a:prstGeom>
        </p:spPr>
        <p:txBody>
          <a:bodyPr lIns="0" tIns="46800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cxnSp>
        <p:nvCxnSpPr>
          <p:cNvPr id="7" name="直线连接符 6"/>
          <p:cNvCxnSpPr/>
          <p:nvPr userDrawn="1"/>
        </p:nvCxnSpPr>
        <p:spPr>
          <a:xfrm flipH="1">
            <a:off x="1644000" y="3429000"/>
            <a:ext cx="10548000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30984" y="67479"/>
            <a:ext cx="3061698" cy="53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6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32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921600" y="698400"/>
            <a:ext cx="10359451" cy="1032094"/>
          </a:xfrm>
          <a:prstGeom prst="rect">
            <a:avLst/>
          </a:prstGeom>
        </p:spPr>
        <p:txBody>
          <a:bodyPr lIns="0" tIns="0" rIns="0" anchor="t" anchorCtr="0">
            <a:normAutofit/>
          </a:bodyPr>
          <a:lstStyle>
            <a:lvl1pPr>
              <a:lnSpc>
                <a:spcPct val="130000"/>
              </a:lnSpc>
              <a:defRPr sz="3200" b="1" i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30984" y="67479"/>
            <a:ext cx="3061698" cy="53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887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30984" y="67479"/>
            <a:ext cx="3061698" cy="53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1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8310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8" r:id="rId2"/>
    <p:sldLayoutId id="2147483681" r:id="rId3"/>
    <p:sldLayoutId id="2147483682" r:id="rId4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kumimoji="1" lang="zh-CN" altLang="en-US" sz="4400" b="1" i="0" kern="1200" dirty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kumimoji="1" lang="zh-CN" altLang="en-US" sz="2800" b="1" kern="1200" dirty="0" smtClean="0">
          <a:solidFill>
            <a:schemeClr val="tx1"/>
          </a:solidFill>
          <a:latin typeface="Arial" panose="020B0604020202020204" pitchFamily="34" charset="0"/>
          <a:ea typeface="Microsoft YaHei" charset="-122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jp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6800.png"/><Relationship Id="rId26" Type="http://schemas.openxmlformats.org/officeDocument/2006/relationships/image" Target="../media/image750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29" Type="http://schemas.openxmlformats.org/officeDocument/2006/relationships/image" Target="../media/image73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0.png"/><Relationship Id="rId32" Type="http://schemas.openxmlformats.org/officeDocument/2006/relationships/image" Target="../media/image7600.png"/><Relationship Id="rId5" Type="http://schemas.openxmlformats.org/officeDocument/2006/relationships/image" Target="../media/image17.png"/><Relationship Id="rId15" Type="http://schemas.openxmlformats.org/officeDocument/2006/relationships/image" Target="../media/image250.png"/><Relationship Id="rId28" Type="http://schemas.openxmlformats.org/officeDocument/2006/relationships/image" Target="../media/image7200.png"/><Relationship Id="rId10" Type="http://schemas.openxmlformats.org/officeDocument/2006/relationships/image" Target="../media/image20.png"/><Relationship Id="rId19" Type="http://schemas.openxmlformats.org/officeDocument/2006/relationships/image" Target="../media/image22.png"/><Relationship Id="rId31" Type="http://schemas.openxmlformats.org/officeDocument/2006/relationships/image" Target="../media/image27.png"/><Relationship Id="rId4" Type="http://schemas.openxmlformats.org/officeDocument/2006/relationships/image" Target="../media/image16.png"/><Relationship Id="rId9" Type="http://schemas.openxmlformats.org/officeDocument/2006/relationships/image" Target="../media/image200.png"/><Relationship Id="rId14" Type="http://schemas.openxmlformats.org/officeDocument/2006/relationships/image" Target="../media/image21.png"/><Relationship Id="rId27" Type="http://schemas.openxmlformats.org/officeDocument/2006/relationships/image" Target="../media/image7100.png"/><Relationship Id="rId30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8.pn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0.png"/><Relationship Id="rId11" Type="http://schemas.openxmlformats.org/officeDocument/2006/relationships/image" Target="../media/image30.png"/><Relationship Id="rId5" Type="http://schemas.openxmlformats.org/officeDocument/2006/relationships/image" Target="../media/image180.png"/><Relationship Id="rId10" Type="http://schemas.microsoft.com/office/2007/relationships/hdphoto" Target="../media/hdphoto1.wdp"/><Relationship Id="rId4" Type="http://schemas.openxmlformats.org/officeDocument/2006/relationships/image" Target="../media/image29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jp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Detection of Discriminative Neurological Circuits Using Hierarchical Graph Convolutional Networks in fMRI Sequences</a:t>
            </a:r>
            <a:endParaRPr lang="zh-CN" altLang="en-US" sz="20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824781-DDEE-44EF-8CE7-4BFD1FF3C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5200" y="3656881"/>
            <a:ext cx="10333440" cy="2886159"/>
          </a:xfrm>
        </p:spPr>
        <p:txBody>
          <a:bodyPr>
            <a:normAutofit/>
          </a:bodyPr>
          <a:lstStyle/>
          <a:p>
            <a:pPr defTabSz="45720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Xiaodan Xing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, Lili 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Jin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Qinfeng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Li, Lei Chen, Zhong 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Xue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Ziwen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Peng, Feng Shi and 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Dinggang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Shen</a:t>
            </a:r>
            <a:endParaRPr lang="en-US" altLang="zh-CN" sz="1800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457200">
              <a:lnSpc>
                <a:spcPct val="200000"/>
              </a:lnSpc>
              <a:spcBef>
                <a:spcPct val="0"/>
              </a:spcBef>
              <a:defRPr/>
            </a:pPr>
            <a:r>
              <a:rPr lang="en-US" altLang="zh-CN" sz="1600" b="0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Shanghai United Imaging Intelligence Co., Ltd., Shanghai, China</a:t>
            </a:r>
          </a:p>
          <a:p>
            <a:pPr defTabSz="45720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600" b="0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Department of Child Psychiatry, Shenzhen </a:t>
            </a:r>
            <a:r>
              <a:rPr lang="en-US" altLang="zh-CN" sz="1600" b="0" dirty="0" err="1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Kangning</a:t>
            </a:r>
            <a:r>
              <a:rPr lang="en-US" altLang="zh-CN" sz="1600" b="0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Hospital, Shenzhen Mental Health Center, Shenzhen, China</a:t>
            </a:r>
          </a:p>
          <a:p>
            <a:pPr>
              <a:lnSpc>
                <a:spcPct val="150000"/>
              </a:lnSpc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56937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A75467D2-C2EB-4CC4-9E52-DA75872C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600" y="698400"/>
            <a:ext cx="10359451" cy="1032094"/>
          </a:xfrm>
        </p:spPr>
        <p:txBody>
          <a:bodyPr/>
          <a:lstStyle/>
          <a:p>
            <a:r>
              <a:rPr lang="en-US" altLang="zh-CN" dirty="0"/>
              <a:t>Experimental results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FBBA6D5-1423-4761-BE39-4526A20088C8}"/>
                  </a:ext>
                </a:extLst>
              </p:cNvPr>
              <p:cNvSpPr txBox="1"/>
              <p:nvPr/>
            </p:nvSpPr>
            <p:spPr>
              <a:xfrm>
                <a:off x="700725" y="1492952"/>
                <a:ext cx="609600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Obsessive Compulsive Disorder (OCD) dataset: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60 OCD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vs.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68 HC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89.1% accuracy for 5-fold validation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116 brain regions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 brain clusters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FBBA6D5-1423-4761-BE39-4526A2008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25" y="1492952"/>
                <a:ext cx="6096000" cy="1477328"/>
              </a:xfrm>
              <a:prstGeom prst="rect">
                <a:avLst/>
              </a:prstGeom>
              <a:blipFill>
                <a:blip r:embed="rId3"/>
                <a:stretch>
                  <a:fillRect l="-700" t="-2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72EA9530-FE45-423A-8233-AA7BE47107E7}"/>
              </a:ext>
            </a:extLst>
          </p:cNvPr>
          <p:cNvSpPr/>
          <p:nvPr/>
        </p:nvSpPr>
        <p:spPr>
          <a:xfrm>
            <a:off x="1224337" y="5049486"/>
            <a:ext cx="2838161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identified most decisive cluster for OCD patients from our algorithm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7181061-7E6B-42F9-AA98-49C48C820F4A}"/>
              </a:ext>
            </a:extLst>
          </p:cNvPr>
          <p:cNvGrpSpPr/>
          <p:nvPr/>
        </p:nvGrpSpPr>
        <p:grpSpPr>
          <a:xfrm>
            <a:off x="1019541" y="3053645"/>
            <a:ext cx="2805789" cy="1982820"/>
            <a:chOff x="6281583" y="2794634"/>
            <a:chExt cx="3773280" cy="2754348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DAD81AC1-9800-403E-A9AB-B59F67982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6080" y="2794634"/>
              <a:ext cx="3223495" cy="2754348"/>
            </a:xfrm>
            <a:prstGeom prst="rect">
              <a:avLst/>
            </a:prstGeom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5D4E604-F51F-4B5F-8F76-6EFB3F2FBCC4}"/>
                </a:ext>
              </a:extLst>
            </p:cNvPr>
            <p:cNvSpPr txBox="1"/>
            <p:nvPr/>
          </p:nvSpPr>
          <p:spPr>
            <a:xfrm>
              <a:off x="6281583" y="3545532"/>
              <a:ext cx="22501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Cingulum-Ant-R</a:t>
              </a:r>
              <a:endPara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C1A3DFB-FEB5-461D-86BD-33B9FB199312}"/>
                </a:ext>
              </a:extLst>
            </p:cNvPr>
            <p:cNvSpPr txBox="1"/>
            <p:nvPr/>
          </p:nvSpPr>
          <p:spPr>
            <a:xfrm>
              <a:off x="6892077" y="4636746"/>
              <a:ext cx="22501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ParaHippocampal-R</a:t>
              </a:r>
              <a:endPara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3E2AC80-7176-4B26-9769-1221F6415C74}"/>
                </a:ext>
              </a:extLst>
            </p:cNvPr>
            <p:cNvSpPr txBox="1"/>
            <p:nvPr/>
          </p:nvSpPr>
          <p:spPr>
            <a:xfrm>
              <a:off x="7256514" y="3773905"/>
              <a:ext cx="22501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Thalamus-L</a:t>
              </a:r>
              <a:endPara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439F938-7DFC-4703-8490-BA13BC4AEAA5}"/>
                </a:ext>
              </a:extLst>
            </p:cNvPr>
            <p:cNvSpPr txBox="1"/>
            <p:nvPr/>
          </p:nvSpPr>
          <p:spPr>
            <a:xfrm>
              <a:off x="7804722" y="4016305"/>
              <a:ext cx="22501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Temporal-Mid-R</a:t>
              </a:r>
              <a:endPara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04919B53-6AAA-4993-9E9B-C2ED7FEE18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072" y="2805150"/>
            <a:ext cx="3133296" cy="2349972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B4B50F93-BADB-4C28-9C3A-1DB19E68B0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1818" y="1684113"/>
            <a:ext cx="4267751" cy="3089611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34DCC55F-1A80-4CE5-8C29-7EEDDF78CEC3}"/>
              </a:ext>
            </a:extLst>
          </p:cNvPr>
          <p:cNvSpPr/>
          <p:nvPr/>
        </p:nvSpPr>
        <p:spPr>
          <a:xfrm>
            <a:off x="6781818" y="5498538"/>
            <a:ext cx="48098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Vahabzadeh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A., and C. J.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McDougle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"Obsessive–compulsive disorder." (2014): 2512-2521.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BFF31AE-02A4-45D1-90D3-19E2C150FFD7}"/>
              </a:ext>
            </a:extLst>
          </p:cNvPr>
          <p:cNvSpPr/>
          <p:nvPr/>
        </p:nvSpPr>
        <p:spPr>
          <a:xfrm>
            <a:off x="6822448" y="4785756"/>
            <a:ext cx="4344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Cortico–striatal–thalamic–cortical (CSTC) circuit [1]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942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489F38E-963E-46EA-BEA5-D2692A7C1417}"/>
              </a:ext>
            </a:extLst>
          </p:cNvPr>
          <p:cNvSpPr/>
          <p:nvPr/>
        </p:nvSpPr>
        <p:spPr>
          <a:xfrm>
            <a:off x="801944" y="1421935"/>
            <a:ext cx="100909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Contributions</a:t>
            </a:r>
          </a:p>
          <a:p>
            <a:pPr marL="800100" lvl="1" indent="-342900" algn="just" hangingPunct="0">
              <a:buAutoNum type="arabicParenR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Differential graph pooling for functional graph</a:t>
            </a:r>
          </a:p>
          <a:p>
            <a:pPr marL="800100" lvl="1" indent="-342900" algn="just" hangingPunct="0">
              <a:buAutoNum type="arabicParenR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Dynamic graph convolutional layers</a:t>
            </a:r>
          </a:p>
          <a:p>
            <a:pPr marL="800100" lvl="1" indent="-342900" algn="just" hangingPunct="0">
              <a:buAutoNum type="arabicParenR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Identification of disease related brain circuits</a:t>
            </a:r>
            <a:endParaRPr lang="zh-CN" altLang="zh-C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25C861F-9ADA-4FAF-B246-D8B05A5DC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600" y="698400"/>
            <a:ext cx="10359451" cy="1032094"/>
          </a:xfrm>
        </p:spPr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grpSp>
        <p:nvGrpSpPr>
          <p:cNvPr id="895" name="组合 894">
            <a:extLst>
              <a:ext uri="{FF2B5EF4-FFF2-40B4-BE49-F238E27FC236}">
                <a16:creationId xmlns:a16="http://schemas.microsoft.com/office/drawing/2014/main" id="{991168ED-1D49-4109-9835-842C7F9921E0}"/>
              </a:ext>
            </a:extLst>
          </p:cNvPr>
          <p:cNvGrpSpPr/>
          <p:nvPr/>
        </p:nvGrpSpPr>
        <p:grpSpPr>
          <a:xfrm>
            <a:off x="8228399" y="3744851"/>
            <a:ext cx="2799251" cy="2202559"/>
            <a:chOff x="5154872" y="1633236"/>
            <a:chExt cx="2345510" cy="1780330"/>
          </a:xfrm>
          <a:solidFill>
            <a:schemeClr val="bg1"/>
          </a:solidFill>
        </p:grpSpPr>
        <p:grpSp>
          <p:nvGrpSpPr>
            <p:cNvPr id="896" name="组合 895">
              <a:extLst>
                <a:ext uri="{FF2B5EF4-FFF2-40B4-BE49-F238E27FC236}">
                  <a16:creationId xmlns:a16="http://schemas.microsoft.com/office/drawing/2014/main" id="{3D1051A8-CB78-4057-B3D2-24E76DE9BAE3}"/>
                </a:ext>
              </a:extLst>
            </p:cNvPr>
            <p:cNvGrpSpPr/>
            <p:nvPr/>
          </p:nvGrpSpPr>
          <p:grpSpPr>
            <a:xfrm>
              <a:off x="5555222" y="1633236"/>
              <a:ext cx="556017" cy="464400"/>
              <a:chOff x="5012055" y="726097"/>
              <a:chExt cx="6191250" cy="5181600"/>
            </a:xfrm>
            <a:grpFill/>
          </p:grpSpPr>
          <p:pic>
            <p:nvPicPr>
              <p:cNvPr id="973" name="图片 972">
                <a:extLst>
                  <a:ext uri="{FF2B5EF4-FFF2-40B4-BE49-F238E27FC236}">
                    <a16:creationId xmlns:a16="http://schemas.microsoft.com/office/drawing/2014/main" id="{C842FE50-B3E8-4514-B09C-83967492D4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2055" y="726097"/>
                <a:ext cx="6191250" cy="5181600"/>
              </a:xfrm>
              <a:prstGeom prst="rect">
                <a:avLst/>
              </a:prstGeom>
              <a:grpFill/>
            </p:spPr>
          </p:pic>
          <p:grpSp>
            <p:nvGrpSpPr>
              <p:cNvPr id="974" name="组合 973">
                <a:extLst>
                  <a:ext uri="{FF2B5EF4-FFF2-40B4-BE49-F238E27FC236}">
                    <a16:creationId xmlns:a16="http://schemas.microsoft.com/office/drawing/2014/main" id="{21A79163-4C5D-44BC-9379-6EA222D7BC1A}"/>
                  </a:ext>
                </a:extLst>
              </p:cNvPr>
              <p:cNvGrpSpPr/>
              <p:nvPr/>
            </p:nvGrpSpPr>
            <p:grpSpPr>
              <a:xfrm>
                <a:off x="6083006" y="1484692"/>
                <a:ext cx="3611632" cy="3032760"/>
                <a:chOff x="1178664" y="2190358"/>
                <a:chExt cx="1729492" cy="1000381"/>
              </a:xfrm>
              <a:grpFill/>
            </p:grpSpPr>
            <p:sp>
              <p:nvSpPr>
                <p:cNvPr id="975" name="椭圆 974">
                  <a:extLst>
                    <a:ext uri="{FF2B5EF4-FFF2-40B4-BE49-F238E27FC236}">
                      <a16:creationId xmlns:a16="http://schemas.microsoft.com/office/drawing/2014/main" id="{9B332A60-4B5B-4159-8D12-660B128B9856}"/>
                    </a:ext>
                  </a:extLst>
                </p:cNvPr>
                <p:cNvSpPr/>
                <p:nvPr/>
              </p:nvSpPr>
              <p:spPr>
                <a:xfrm>
                  <a:off x="2174164" y="2193347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976" name="椭圆 975">
                  <a:extLst>
                    <a:ext uri="{FF2B5EF4-FFF2-40B4-BE49-F238E27FC236}">
                      <a16:creationId xmlns:a16="http://schemas.microsoft.com/office/drawing/2014/main" id="{4D2454DD-E9A3-4358-BDDD-E7972A4A9B5E}"/>
                    </a:ext>
                  </a:extLst>
                </p:cNvPr>
                <p:cNvSpPr/>
                <p:nvPr/>
              </p:nvSpPr>
              <p:spPr>
                <a:xfrm>
                  <a:off x="1178664" y="2379879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977" name="椭圆 976">
                  <a:extLst>
                    <a:ext uri="{FF2B5EF4-FFF2-40B4-BE49-F238E27FC236}">
                      <a16:creationId xmlns:a16="http://schemas.microsoft.com/office/drawing/2014/main" id="{17425D0E-0290-4966-AABB-A047AB4949E7}"/>
                    </a:ext>
                  </a:extLst>
                </p:cNvPr>
                <p:cNvSpPr/>
                <p:nvPr/>
              </p:nvSpPr>
              <p:spPr>
                <a:xfrm>
                  <a:off x="1236348" y="2831590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978" name="椭圆 977">
                  <a:extLst>
                    <a:ext uri="{FF2B5EF4-FFF2-40B4-BE49-F238E27FC236}">
                      <a16:creationId xmlns:a16="http://schemas.microsoft.com/office/drawing/2014/main" id="{D4439735-FD24-4083-B6A2-3EF6203F2154}"/>
                    </a:ext>
                  </a:extLst>
                </p:cNvPr>
                <p:cNvSpPr/>
                <p:nvPr/>
              </p:nvSpPr>
              <p:spPr>
                <a:xfrm>
                  <a:off x="2022896" y="3094461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979" name="椭圆 978">
                  <a:extLst>
                    <a:ext uri="{FF2B5EF4-FFF2-40B4-BE49-F238E27FC236}">
                      <a16:creationId xmlns:a16="http://schemas.microsoft.com/office/drawing/2014/main" id="{88F133BD-74A6-40E4-9805-06D24A4B4B94}"/>
                    </a:ext>
                  </a:extLst>
                </p:cNvPr>
                <p:cNvSpPr/>
                <p:nvPr/>
              </p:nvSpPr>
              <p:spPr>
                <a:xfrm>
                  <a:off x="2766803" y="2476157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980" name="椭圆 979">
                  <a:extLst>
                    <a:ext uri="{FF2B5EF4-FFF2-40B4-BE49-F238E27FC236}">
                      <a16:creationId xmlns:a16="http://schemas.microsoft.com/office/drawing/2014/main" id="{7A289A62-871B-413D-859F-CE65521240EF}"/>
                    </a:ext>
                  </a:extLst>
                </p:cNvPr>
                <p:cNvSpPr/>
                <p:nvPr/>
              </p:nvSpPr>
              <p:spPr>
                <a:xfrm>
                  <a:off x="1740189" y="2190358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cxnSp>
              <p:nvCxnSpPr>
                <p:cNvPr id="981" name="直接连接符 980">
                  <a:extLst>
                    <a:ext uri="{FF2B5EF4-FFF2-40B4-BE49-F238E27FC236}">
                      <a16:creationId xmlns:a16="http://schemas.microsoft.com/office/drawing/2014/main" id="{4CEC21D6-BBAD-47CB-B4DC-5529CA6AFC82}"/>
                    </a:ext>
                  </a:extLst>
                </p:cNvPr>
                <p:cNvCxnSpPr>
                  <a:stCxn id="976" idx="7"/>
                  <a:endCxn id="980" idx="2"/>
                </p:cNvCxnSpPr>
                <p:nvPr/>
              </p:nvCxnSpPr>
              <p:spPr>
                <a:xfrm flipV="1">
                  <a:off x="1299316" y="2238497"/>
                  <a:ext cx="440873" cy="155482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82" name="直接连接符 981">
                  <a:extLst>
                    <a:ext uri="{FF2B5EF4-FFF2-40B4-BE49-F238E27FC236}">
                      <a16:creationId xmlns:a16="http://schemas.microsoft.com/office/drawing/2014/main" id="{FE41236D-D8FD-4773-9251-42129F4E036C}"/>
                    </a:ext>
                  </a:extLst>
                </p:cNvPr>
                <p:cNvCxnSpPr>
                  <a:stCxn id="976" idx="5"/>
                  <a:endCxn id="977" idx="1"/>
                </p:cNvCxnSpPr>
                <p:nvPr/>
              </p:nvCxnSpPr>
              <p:spPr>
                <a:xfrm flipH="1">
                  <a:off x="1257049" y="2462058"/>
                  <a:ext cx="42267" cy="383632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83" name="直接连接符 982">
                  <a:extLst>
                    <a:ext uri="{FF2B5EF4-FFF2-40B4-BE49-F238E27FC236}">
                      <a16:creationId xmlns:a16="http://schemas.microsoft.com/office/drawing/2014/main" id="{926AAB2B-76E2-4CFD-8CEF-D5D84ED98CDD}"/>
                    </a:ext>
                  </a:extLst>
                </p:cNvPr>
                <p:cNvCxnSpPr>
                  <a:stCxn id="978" idx="3"/>
                  <a:endCxn id="977" idx="6"/>
                </p:cNvCxnSpPr>
                <p:nvPr/>
              </p:nvCxnSpPr>
              <p:spPr>
                <a:xfrm flipH="1" flipV="1">
                  <a:off x="1377701" y="2879729"/>
                  <a:ext cx="665896" cy="296910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84" name="直接连接符 983">
                  <a:extLst>
                    <a:ext uri="{FF2B5EF4-FFF2-40B4-BE49-F238E27FC236}">
                      <a16:creationId xmlns:a16="http://schemas.microsoft.com/office/drawing/2014/main" id="{09CCE5D0-2367-45D8-90A2-1902871818B5}"/>
                    </a:ext>
                  </a:extLst>
                </p:cNvPr>
                <p:cNvCxnSpPr>
                  <a:stCxn id="979" idx="4"/>
                  <a:endCxn id="978" idx="7"/>
                </p:cNvCxnSpPr>
                <p:nvPr/>
              </p:nvCxnSpPr>
              <p:spPr>
                <a:xfrm flipH="1">
                  <a:off x="2143548" y="2572435"/>
                  <a:ext cx="693932" cy="536126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85" name="直接连接符 984">
                  <a:extLst>
                    <a:ext uri="{FF2B5EF4-FFF2-40B4-BE49-F238E27FC236}">
                      <a16:creationId xmlns:a16="http://schemas.microsoft.com/office/drawing/2014/main" id="{731CB9BB-96D8-4A98-B56D-AB1642CC1F3B}"/>
                    </a:ext>
                  </a:extLst>
                </p:cNvPr>
                <p:cNvCxnSpPr>
                  <a:stCxn id="975" idx="5"/>
                  <a:endCxn id="979" idx="0"/>
                </p:cNvCxnSpPr>
                <p:nvPr/>
              </p:nvCxnSpPr>
              <p:spPr>
                <a:xfrm>
                  <a:off x="2294817" y="2275525"/>
                  <a:ext cx="542663" cy="200632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86" name="直接连接符 985">
                  <a:extLst>
                    <a:ext uri="{FF2B5EF4-FFF2-40B4-BE49-F238E27FC236}">
                      <a16:creationId xmlns:a16="http://schemas.microsoft.com/office/drawing/2014/main" id="{CC9FA2EF-063F-40E8-8FCE-1269AFA8A410}"/>
                    </a:ext>
                  </a:extLst>
                </p:cNvPr>
                <p:cNvCxnSpPr>
                  <a:stCxn id="980" idx="6"/>
                  <a:endCxn id="975" idx="2"/>
                </p:cNvCxnSpPr>
                <p:nvPr/>
              </p:nvCxnSpPr>
              <p:spPr>
                <a:xfrm>
                  <a:off x="1881543" y="2238497"/>
                  <a:ext cx="292621" cy="2989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87" name="直接连接符 986">
                  <a:extLst>
                    <a:ext uri="{FF2B5EF4-FFF2-40B4-BE49-F238E27FC236}">
                      <a16:creationId xmlns:a16="http://schemas.microsoft.com/office/drawing/2014/main" id="{F05BF554-05A3-4ACC-AA10-B8F06BC88D86}"/>
                    </a:ext>
                  </a:extLst>
                </p:cNvPr>
                <p:cNvCxnSpPr>
                  <a:stCxn id="977" idx="0"/>
                  <a:endCxn id="980" idx="4"/>
                </p:cNvCxnSpPr>
                <p:nvPr/>
              </p:nvCxnSpPr>
              <p:spPr>
                <a:xfrm flipV="1">
                  <a:off x="1307025" y="2286636"/>
                  <a:ext cx="503841" cy="544955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88" name="直接连接符 987">
                  <a:extLst>
                    <a:ext uri="{FF2B5EF4-FFF2-40B4-BE49-F238E27FC236}">
                      <a16:creationId xmlns:a16="http://schemas.microsoft.com/office/drawing/2014/main" id="{DE7C7229-5348-427F-B330-A3873879EED1}"/>
                    </a:ext>
                  </a:extLst>
                </p:cNvPr>
                <p:cNvCxnSpPr>
                  <a:stCxn id="979" idx="3"/>
                  <a:endCxn id="977" idx="7"/>
                </p:cNvCxnSpPr>
                <p:nvPr/>
              </p:nvCxnSpPr>
              <p:spPr>
                <a:xfrm flipH="1">
                  <a:off x="1357000" y="2558336"/>
                  <a:ext cx="1430504" cy="287354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89" name="直接连接符 988">
                  <a:extLst>
                    <a:ext uri="{FF2B5EF4-FFF2-40B4-BE49-F238E27FC236}">
                      <a16:creationId xmlns:a16="http://schemas.microsoft.com/office/drawing/2014/main" id="{57EF19EE-D268-45F1-904E-BCEC8E03ACF4}"/>
                    </a:ext>
                  </a:extLst>
                </p:cNvPr>
                <p:cNvCxnSpPr>
                  <a:endCxn id="978" idx="0"/>
                </p:cNvCxnSpPr>
                <p:nvPr/>
              </p:nvCxnSpPr>
              <p:spPr>
                <a:xfrm flipH="1">
                  <a:off x="2093572" y="2289625"/>
                  <a:ext cx="125612" cy="804836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97" name="组合 896">
              <a:extLst>
                <a:ext uri="{FF2B5EF4-FFF2-40B4-BE49-F238E27FC236}">
                  <a16:creationId xmlns:a16="http://schemas.microsoft.com/office/drawing/2014/main" id="{9D8A9993-2986-4E2A-9F0B-B13A50C1A447}"/>
                </a:ext>
              </a:extLst>
            </p:cNvPr>
            <p:cNvGrpSpPr/>
            <p:nvPr/>
          </p:nvGrpSpPr>
          <p:grpSpPr>
            <a:xfrm>
              <a:off x="6100645" y="2949166"/>
              <a:ext cx="554400" cy="464400"/>
              <a:chOff x="5012055" y="726097"/>
              <a:chExt cx="6191250" cy="5181600"/>
            </a:xfrm>
            <a:grpFill/>
          </p:grpSpPr>
          <p:pic>
            <p:nvPicPr>
              <p:cNvPr id="957" name="图片 956">
                <a:extLst>
                  <a:ext uri="{FF2B5EF4-FFF2-40B4-BE49-F238E27FC236}">
                    <a16:creationId xmlns:a16="http://schemas.microsoft.com/office/drawing/2014/main" id="{0D13A922-7F1C-41F1-8592-4727AFBD8D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2055" y="726097"/>
                <a:ext cx="6191250" cy="5181600"/>
              </a:xfrm>
              <a:prstGeom prst="rect">
                <a:avLst/>
              </a:prstGeom>
              <a:grpFill/>
            </p:spPr>
          </p:pic>
          <p:grpSp>
            <p:nvGrpSpPr>
              <p:cNvPr id="958" name="组合 957">
                <a:extLst>
                  <a:ext uri="{FF2B5EF4-FFF2-40B4-BE49-F238E27FC236}">
                    <a16:creationId xmlns:a16="http://schemas.microsoft.com/office/drawing/2014/main" id="{F050F88D-6FD3-40AA-8FFE-3836188C6432}"/>
                  </a:ext>
                </a:extLst>
              </p:cNvPr>
              <p:cNvGrpSpPr/>
              <p:nvPr/>
            </p:nvGrpSpPr>
            <p:grpSpPr>
              <a:xfrm>
                <a:off x="6083006" y="1484692"/>
                <a:ext cx="3719476" cy="3322997"/>
                <a:chOff x="1178664" y="2190358"/>
                <a:chExt cx="1781135" cy="1096118"/>
              </a:xfrm>
              <a:grpFill/>
            </p:grpSpPr>
            <p:sp>
              <p:nvSpPr>
                <p:cNvPr id="960" name="椭圆 959">
                  <a:extLst>
                    <a:ext uri="{FF2B5EF4-FFF2-40B4-BE49-F238E27FC236}">
                      <a16:creationId xmlns:a16="http://schemas.microsoft.com/office/drawing/2014/main" id="{BC0C1ECF-C4A3-4D44-8603-D2407458A793}"/>
                    </a:ext>
                  </a:extLst>
                </p:cNvPr>
                <p:cNvSpPr/>
                <p:nvPr/>
              </p:nvSpPr>
              <p:spPr>
                <a:xfrm>
                  <a:off x="2174164" y="2193347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961" name="椭圆 960">
                  <a:extLst>
                    <a:ext uri="{FF2B5EF4-FFF2-40B4-BE49-F238E27FC236}">
                      <a16:creationId xmlns:a16="http://schemas.microsoft.com/office/drawing/2014/main" id="{AD60963C-4101-43D8-88E9-A0D98B70C662}"/>
                    </a:ext>
                  </a:extLst>
                </p:cNvPr>
                <p:cNvSpPr/>
                <p:nvPr/>
              </p:nvSpPr>
              <p:spPr>
                <a:xfrm>
                  <a:off x="1178664" y="2379879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962" name="椭圆 961">
                  <a:extLst>
                    <a:ext uri="{FF2B5EF4-FFF2-40B4-BE49-F238E27FC236}">
                      <a16:creationId xmlns:a16="http://schemas.microsoft.com/office/drawing/2014/main" id="{0AA663EF-5ACF-4BDA-8708-4297219E7FE3}"/>
                    </a:ext>
                  </a:extLst>
                </p:cNvPr>
                <p:cNvSpPr/>
                <p:nvPr/>
              </p:nvSpPr>
              <p:spPr>
                <a:xfrm>
                  <a:off x="1636118" y="2459813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963" name="椭圆 962">
                  <a:extLst>
                    <a:ext uri="{FF2B5EF4-FFF2-40B4-BE49-F238E27FC236}">
                      <a16:creationId xmlns:a16="http://schemas.microsoft.com/office/drawing/2014/main" id="{5273798A-C885-4982-A558-E39B12CC2BF0}"/>
                    </a:ext>
                  </a:extLst>
                </p:cNvPr>
                <p:cNvSpPr/>
                <p:nvPr/>
              </p:nvSpPr>
              <p:spPr>
                <a:xfrm>
                  <a:off x="1756771" y="3156159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964" name="椭圆 963">
                  <a:extLst>
                    <a:ext uri="{FF2B5EF4-FFF2-40B4-BE49-F238E27FC236}">
                      <a16:creationId xmlns:a16="http://schemas.microsoft.com/office/drawing/2014/main" id="{B34225A6-8BEE-48E8-AD45-6FDAF51311A8}"/>
                    </a:ext>
                  </a:extLst>
                </p:cNvPr>
                <p:cNvSpPr/>
                <p:nvPr/>
              </p:nvSpPr>
              <p:spPr>
                <a:xfrm>
                  <a:off x="2818446" y="3190198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965" name="椭圆 964">
                  <a:extLst>
                    <a:ext uri="{FF2B5EF4-FFF2-40B4-BE49-F238E27FC236}">
                      <a16:creationId xmlns:a16="http://schemas.microsoft.com/office/drawing/2014/main" id="{7966A461-05B6-420B-B9E2-15B16611F86C}"/>
                    </a:ext>
                  </a:extLst>
                </p:cNvPr>
                <p:cNvSpPr/>
                <p:nvPr/>
              </p:nvSpPr>
              <p:spPr>
                <a:xfrm>
                  <a:off x="1740189" y="2190358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cxnSp>
              <p:nvCxnSpPr>
                <p:cNvPr id="966" name="直接连接符 965">
                  <a:extLst>
                    <a:ext uri="{FF2B5EF4-FFF2-40B4-BE49-F238E27FC236}">
                      <a16:creationId xmlns:a16="http://schemas.microsoft.com/office/drawing/2014/main" id="{5216C300-D048-4267-A26D-BFA1365425F3}"/>
                    </a:ext>
                  </a:extLst>
                </p:cNvPr>
                <p:cNvCxnSpPr>
                  <a:stCxn id="961" idx="7"/>
                  <a:endCxn id="965" idx="2"/>
                </p:cNvCxnSpPr>
                <p:nvPr/>
              </p:nvCxnSpPr>
              <p:spPr>
                <a:xfrm flipV="1">
                  <a:off x="1299316" y="2238497"/>
                  <a:ext cx="440873" cy="155482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67" name="直接连接符 966">
                  <a:extLst>
                    <a:ext uri="{FF2B5EF4-FFF2-40B4-BE49-F238E27FC236}">
                      <a16:creationId xmlns:a16="http://schemas.microsoft.com/office/drawing/2014/main" id="{1A0B07BE-4FCC-48DB-9D63-0DDF67F531F9}"/>
                    </a:ext>
                  </a:extLst>
                </p:cNvPr>
                <p:cNvCxnSpPr>
                  <a:stCxn id="961" idx="5"/>
                  <a:endCxn id="962" idx="1"/>
                </p:cNvCxnSpPr>
                <p:nvPr/>
              </p:nvCxnSpPr>
              <p:spPr>
                <a:xfrm>
                  <a:off x="1299316" y="2462058"/>
                  <a:ext cx="357502" cy="11855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68" name="直接连接符 967">
                  <a:extLst>
                    <a:ext uri="{FF2B5EF4-FFF2-40B4-BE49-F238E27FC236}">
                      <a16:creationId xmlns:a16="http://schemas.microsoft.com/office/drawing/2014/main" id="{35FA7624-B7E4-4409-9643-BF2A550E039C}"/>
                    </a:ext>
                  </a:extLst>
                </p:cNvPr>
                <p:cNvCxnSpPr>
                  <a:stCxn id="963" idx="0"/>
                  <a:endCxn id="962" idx="6"/>
                </p:cNvCxnSpPr>
                <p:nvPr/>
              </p:nvCxnSpPr>
              <p:spPr>
                <a:xfrm flipH="1" flipV="1">
                  <a:off x="1777471" y="2507952"/>
                  <a:ext cx="49976" cy="648207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69" name="直接连接符 968">
                  <a:extLst>
                    <a:ext uri="{FF2B5EF4-FFF2-40B4-BE49-F238E27FC236}">
                      <a16:creationId xmlns:a16="http://schemas.microsoft.com/office/drawing/2014/main" id="{D0474E66-35EF-451C-A3FF-4D296BBF884B}"/>
                    </a:ext>
                  </a:extLst>
                </p:cNvPr>
                <p:cNvCxnSpPr>
                  <a:stCxn id="964" idx="2"/>
                  <a:endCxn id="963" idx="7"/>
                </p:cNvCxnSpPr>
                <p:nvPr/>
              </p:nvCxnSpPr>
              <p:spPr>
                <a:xfrm flipH="1" flipV="1">
                  <a:off x="1877424" y="3170258"/>
                  <a:ext cx="941022" cy="68079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70" name="直接连接符 969">
                  <a:extLst>
                    <a:ext uri="{FF2B5EF4-FFF2-40B4-BE49-F238E27FC236}">
                      <a16:creationId xmlns:a16="http://schemas.microsoft.com/office/drawing/2014/main" id="{20EC227E-6EC7-4FCB-B3E6-E21DB2F6A579}"/>
                    </a:ext>
                  </a:extLst>
                </p:cNvPr>
                <p:cNvCxnSpPr>
                  <a:stCxn id="960" idx="5"/>
                  <a:endCxn id="964" idx="0"/>
                </p:cNvCxnSpPr>
                <p:nvPr/>
              </p:nvCxnSpPr>
              <p:spPr>
                <a:xfrm>
                  <a:off x="2294817" y="2275525"/>
                  <a:ext cx="594306" cy="914673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71" name="直接连接符 970">
                  <a:extLst>
                    <a:ext uri="{FF2B5EF4-FFF2-40B4-BE49-F238E27FC236}">
                      <a16:creationId xmlns:a16="http://schemas.microsoft.com/office/drawing/2014/main" id="{4D574337-D8C2-4099-ADAD-5C3C65D884D2}"/>
                    </a:ext>
                  </a:extLst>
                </p:cNvPr>
                <p:cNvCxnSpPr>
                  <a:stCxn id="965" idx="6"/>
                  <a:endCxn id="960" idx="2"/>
                </p:cNvCxnSpPr>
                <p:nvPr/>
              </p:nvCxnSpPr>
              <p:spPr>
                <a:xfrm>
                  <a:off x="1881543" y="2238497"/>
                  <a:ext cx="292621" cy="2989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72" name="直接连接符 971">
                  <a:extLst>
                    <a:ext uri="{FF2B5EF4-FFF2-40B4-BE49-F238E27FC236}">
                      <a16:creationId xmlns:a16="http://schemas.microsoft.com/office/drawing/2014/main" id="{5E145171-1C00-4BB0-8F7B-40DEDDB45F15}"/>
                    </a:ext>
                  </a:extLst>
                </p:cNvPr>
                <p:cNvCxnSpPr>
                  <a:stCxn id="960" idx="4"/>
                  <a:endCxn id="963" idx="0"/>
                </p:cNvCxnSpPr>
                <p:nvPr/>
              </p:nvCxnSpPr>
              <p:spPr>
                <a:xfrm flipH="1">
                  <a:off x="1827448" y="2289625"/>
                  <a:ext cx="417393" cy="866534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59" name="直接连接符 958">
                <a:extLst>
                  <a:ext uri="{FF2B5EF4-FFF2-40B4-BE49-F238E27FC236}">
                    <a16:creationId xmlns:a16="http://schemas.microsoft.com/office/drawing/2014/main" id="{AA191E1D-BF4F-4876-9D80-1F212ECBCA0B}"/>
                  </a:ext>
                </a:extLst>
              </p:cNvPr>
              <p:cNvCxnSpPr>
                <a:stCxn id="964" idx="1"/>
                <a:endCxn id="962" idx="6"/>
              </p:cNvCxnSpPr>
              <p:nvPr/>
            </p:nvCxnSpPr>
            <p:spPr>
              <a:xfrm flipH="1" flipV="1">
                <a:off x="7333472" y="2447512"/>
                <a:ext cx="2217056" cy="2111044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898" name="组合 897">
              <a:extLst>
                <a:ext uri="{FF2B5EF4-FFF2-40B4-BE49-F238E27FC236}">
                  <a16:creationId xmlns:a16="http://schemas.microsoft.com/office/drawing/2014/main" id="{88EBCF31-C453-4108-A62D-414686347FE9}"/>
                </a:ext>
              </a:extLst>
            </p:cNvPr>
            <p:cNvGrpSpPr/>
            <p:nvPr/>
          </p:nvGrpSpPr>
          <p:grpSpPr>
            <a:xfrm>
              <a:off x="6675410" y="1710642"/>
              <a:ext cx="554400" cy="464400"/>
              <a:chOff x="903554" y="911174"/>
              <a:chExt cx="6191250" cy="5181600"/>
            </a:xfrm>
            <a:grpFill/>
          </p:grpSpPr>
          <p:pic>
            <p:nvPicPr>
              <p:cNvPr id="940" name="图片 939">
                <a:extLst>
                  <a:ext uri="{FF2B5EF4-FFF2-40B4-BE49-F238E27FC236}">
                    <a16:creationId xmlns:a16="http://schemas.microsoft.com/office/drawing/2014/main" id="{AB445E37-EAB1-4CA2-98E7-C8C2A22718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554" y="911174"/>
                <a:ext cx="6191250" cy="5181600"/>
              </a:xfrm>
              <a:prstGeom prst="rect">
                <a:avLst/>
              </a:prstGeom>
              <a:grpFill/>
            </p:spPr>
          </p:pic>
          <p:grpSp>
            <p:nvGrpSpPr>
              <p:cNvPr id="941" name="组合 940">
                <a:extLst>
                  <a:ext uri="{FF2B5EF4-FFF2-40B4-BE49-F238E27FC236}">
                    <a16:creationId xmlns:a16="http://schemas.microsoft.com/office/drawing/2014/main" id="{875D6CB4-455E-4F4E-858F-0000B09A7287}"/>
                  </a:ext>
                </a:extLst>
              </p:cNvPr>
              <p:cNvGrpSpPr/>
              <p:nvPr/>
            </p:nvGrpSpPr>
            <p:grpSpPr>
              <a:xfrm>
                <a:off x="1974505" y="1669768"/>
                <a:ext cx="3867068" cy="2838849"/>
                <a:chOff x="1178664" y="2190358"/>
                <a:chExt cx="1851812" cy="936418"/>
              </a:xfrm>
              <a:grpFill/>
            </p:grpSpPr>
            <p:sp>
              <p:nvSpPr>
                <p:cNvPr id="944" name="椭圆 943">
                  <a:extLst>
                    <a:ext uri="{FF2B5EF4-FFF2-40B4-BE49-F238E27FC236}">
                      <a16:creationId xmlns:a16="http://schemas.microsoft.com/office/drawing/2014/main" id="{35C82B5B-C2DC-45BE-B276-90C1EC174738}"/>
                    </a:ext>
                  </a:extLst>
                </p:cNvPr>
                <p:cNvSpPr/>
                <p:nvPr/>
              </p:nvSpPr>
              <p:spPr>
                <a:xfrm>
                  <a:off x="2174164" y="2193347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945" name="椭圆 944">
                  <a:extLst>
                    <a:ext uri="{FF2B5EF4-FFF2-40B4-BE49-F238E27FC236}">
                      <a16:creationId xmlns:a16="http://schemas.microsoft.com/office/drawing/2014/main" id="{4A73B05C-ADDF-4AA8-B1B5-FB9F28E4EDCA}"/>
                    </a:ext>
                  </a:extLst>
                </p:cNvPr>
                <p:cNvSpPr/>
                <p:nvPr/>
              </p:nvSpPr>
              <p:spPr>
                <a:xfrm>
                  <a:off x="1178664" y="2379879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946" name="椭圆 945">
                  <a:extLst>
                    <a:ext uri="{FF2B5EF4-FFF2-40B4-BE49-F238E27FC236}">
                      <a16:creationId xmlns:a16="http://schemas.microsoft.com/office/drawing/2014/main" id="{6ECFABAF-1937-4A09-85D0-F92E5DA7C583}"/>
                    </a:ext>
                  </a:extLst>
                </p:cNvPr>
                <p:cNvSpPr/>
                <p:nvPr/>
              </p:nvSpPr>
              <p:spPr>
                <a:xfrm>
                  <a:off x="1299316" y="2812580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947" name="椭圆 946">
                  <a:extLst>
                    <a:ext uri="{FF2B5EF4-FFF2-40B4-BE49-F238E27FC236}">
                      <a16:creationId xmlns:a16="http://schemas.microsoft.com/office/drawing/2014/main" id="{9F5D9E8C-FA59-4E80-8EF0-2497555884CD}"/>
                    </a:ext>
                  </a:extLst>
                </p:cNvPr>
                <p:cNvSpPr/>
                <p:nvPr/>
              </p:nvSpPr>
              <p:spPr>
                <a:xfrm>
                  <a:off x="2103488" y="3030498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948" name="椭圆 947">
                  <a:extLst>
                    <a:ext uri="{FF2B5EF4-FFF2-40B4-BE49-F238E27FC236}">
                      <a16:creationId xmlns:a16="http://schemas.microsoft.com/office/drawing/2014/main" id="{090C9A05-283F-45FB-90EA-F7E428AEC25F}"/>
                    </a:ext>
                  </a:extLst>
                </p:cNvPr>
                <p:cNvSpPr/>
                <p:nvPr/>
              </p:nvSpPr>
              <p:spPr>
                <a:xfrm>
                  <a:off x="2889123" y="2377710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949" name="椭圆 948">
                  <a:extLst>
                    <a:ext uri="{FF2B5EF4-FFF2-40B4-BE49-F238E27FC236}">
                      <a16:creationId xmlns:a16="http://schemas.microsoft.com/office/drawing/2014/main" id="{E669FC0A-1808-4582-97D3-5C94B655BA8A}"/>
                    </a:ext>
                  </a:extLst>
                </p:cNvPr>
                <p:cNvSpPr/>
                <p:nvPr/>
              </p:nvSpPr>
              <p:spPr>
                <a:xfrm>
                  <a:off x="1740189" y="2190358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cxnSp>
              <p:nvCxnSpPr>
                <p:cNvPr id="950" name="直接连接符 949">
                  <a:extLst>
                    <a:ext uri="{FF2B5EF4-FFF2-40B4-BE49-F238E27FC236}">
                      <a16:creationId xmlns:a16="http://schemas.microsoft.com/office/drawing/2014/main" id="{4BC56B39-ABB9-4632-992C-253D0EAAAAF6}"/>
                    </a:ext>
                  </a:extLst>
                </p:cNvPr>
                <p:cNvCxnSpPr>
                  <a:stCxn id="945" idx="7"/>
                  <a:endCxn id="949" idx="2"/>
                </p:cNvCxnSpPr>
                <p:nvPr/>
              </p:nvCxnSpPr>
              <p:spPr>
                <a:xfrm flipV="1">
                  <a:off x="1299316" y="2238497"/>
                  <a:ext cx="440873" cy="155482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51" name="直接连接符 950">
                  <a:extLst>
                    <a:ext uri="{FF2B5EF4-FFF2-40B4-BE49-F238E27FC236}">
                      <a16:creationId xmlns:a16="http://schemas.microsoft.com/office/drawing/2014/main" id="{F7986D0A-FA58-4D36-B578-20CB36107927}"/>
                    </a:ext>
                  </a:extLst>
                </p:cNvPr>
                <p:cNvCxnSpPr>
                  <a:stCxn id="945" idx="5"/>
                  <a:endCxn id="946" idx="1"/>
                </p:cNvCxnSpPr>
                <p:nvPr/>
              </p:nvCxnSpPr>
              <p:spPr>
                <a:xfrm>
                  <a:off x="1299317" y="2462058"/>
                  <a:ext cx="20700" cy="364622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52" name="直接连接符 951">
                  <a:extLst>
                    <a:ext uri="{FF2B5EF4-FFF2-40B4-BE49-F238E27FC236}">
                      <a16:creationId xmlns:a16="http://schemas.microsoft.com/office/drawing/2014/main" id="{9C511665-D346-4201-ACB4-C6549912236C}"/>
                    </a:ext>
                  </a:extLst>
                </p:cNvPr>
                <p:cNvCxnSpPr>
                  <a:stCxn id="947" idx="0"/>
                  <a:endCxn id="946" idx="6"/>
                </p:cNvCxnSpPr>
                <p:nvPr/>
              </p:nvCxnSpPr>
              <p:spPr>
                <a:xfrm flipH="1" flipV="1">
                  <a:off x="1440669" y="2860719"/>
                  <a:ext cx="733496" cy="169779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53" name="直接连接符 952">
                  <a:extLst>
                    <a:ext uri="{FF2B5EF4-FFF2-40B4-BE49-F238E27FC236}">
                      <a16:creationId xmlns:a16="http://schemas.microsoft.com/office/drawing/2014/main" id="{E281DD26-0B34-4FFC-BC60-165BFC43D041}"/>
                    </a:ext>
                  </a:extLst>
                </p:cNvPr>
                <p:cNvCxnSpPr>
                  <a:stCxn id="948" idx="2"/>
                  <a:endCxn id="947" idx="7"/>
                </p:cNvCxnSpPr>
                <p:nvPr/>
              </p:nvCxnSpPr>
              <p:spPr>
                <a:xfrm flipH="1">
                  <a:off x="2224141" y="2425849"/>
                  <a:ext cx="664982" cy="618748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54" name="直接连接符 953">
                  <a:extLst>
                    <a:ext uri="{FF2B5EF4-FFF2-40B4-BE49-F238E27FC236}">
                      <a16:creationId xmlns:a16="http://schemas.microsoft.com/office/drawing/2014/main" id="{E0370B5C-343A-41DF-8569-C7E5A0FC5E12}"/>
                    </a:ext>
                  </a:extLst>
                </p:cNvPr>
                <p:cNvCxnSpPr>
                  <a:stCxn id="944" idx="5"/>
                  <a:endCxn id="948" idx="0"/>
                </p:cNvCxnSpPr>
                <p:nvPr/>
              </p:nvCxnSpPr>
              <p:spPr>
                <a:xfrm>
                  <a:off x="2294816" y="2275525"/>
                  <a:ext cx="664983" cy="102184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55" name="直接连接符 954">
                  <a:extLst>
                    <a:ext uri="{FF2B5EF4-FFF2-40B4-BE49-F238E27FC236}">
                      <a16:creationId xmlns:a16="http://schemas.microsoft.com/office/drawing/2014/main" id="{74980EB5-3F7E-4E25-9CE0-30D184A5BBC4}"/>
                    </a:ext>
                  </a:extLst>
                </p:cNvPr>
                <p:cNvCxnSpPr>
                  <a:stCxn id="949" idx="6"/>
                  <a:endCxn id="944" idx="2"/>
                </p:cNvCxnSpPr>
                <p:nvPr/>
              </p:nvCxnSpPr>
              <p:spPr>
                <a:xfrm>
                  <a:off x="1881543" y="2238497"/>
                  <a:ext cx="292621" cy="2989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56" name="直接连接符 955">
                  <a:extLst>
                    <a:ext uri="{FF2B5EF4-FFF2-40B4-BE49-F238E27FC236}">
                      <a16:creationId xmlns:a16="http://schemas.microsoft.com/office/drawing/2014/main" id="{84E6AFDC-F008-4574-BD9B-E3FED02263E9}"/>
                    </a:ext>
                  </a:extLst>
                </p:cNvPr>
                <p:cNvCxnSpPr>
                  <a:stCxn id="949" idx="4"/>
                  <a:endCxn id="947" idx="0"/>
                </p:cNvCxnSpPr>
                <p:nvPr/>
              </p:nvCxnSpPr>
              <p:spPr>
                <a:xfrm>
                  <a:off x="1810865" y="2286636"/>
                  <a:ext cx="363299" cy="743862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42" name="直接连接符 941">
                <a:extLst>
                  <a:ext uri="{FF2B5EF4-FFF2-40B4-BE49-F238E27FC236}">
                    <a16:creationId xmlns:a16="http://schemas.microsoft.com/office/drawing/2014/main" id="{716C7C93-3912-4A55-96B5-3F91D5A05A0F}"/>
                  </a:ext>
                </a:extLst>
              </p:cNvPr>
              <p:cNvCxnSpPr>
                <a:stCxn id="948" idx="1"/>
                <a:endCxn id="946" idx="6"/>
              </p:cNvCxnSpPr>
              <p:nvPr/>
            </p:nvCxnSpPr>
            <p:spPr>
              <a:xfrm flipH="1">
                <a:off x="2521640" y="2280489"/>
                <a:ext cx="3067979" cy="1421549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3" name="直接连接符 942">
                <a:extLst>
                  <a:ext uri="{FF2B5EF4-FFF2-40B4-BE49-F238E27FC236}">
                    <a16:creationId xmlns:a16="http://schemas.microsoft.com/office/drawing/2014/main" id="{07DCE3E1-24CF-41C7-AA27-0BC5BC618494}"/>
                  </a:ext>
                </a:extLst>
              </p:cNvPr>
              <p:cNvCxnSpPr>
                <a:stCxn id="945" idx="6"/>
                <a:endCxn id="944" idx="3"/>
              </p:cNvCxnSpPr>
              <p:nvPr/>
            </p:nvCxnSpPr>
            <p:spPr>
              <a:xfrm flipV="1">
                <a:off x="2269687" y="1927962"/>
                <a:ext cx="1826910" cy="462298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899" name="组合 898">
              <a:extLst>
                <a:ext uri="{FF2B5EF4-FFF2-40B4-BE49-F238E27FC236}">
                  <a16:creationId xmlns:a16="http://schemas.microsoft.com/office/drawing/2014/main" id="{A599C146-2A1E-40E5-ABEA-9EE8BFED29DE}"/>
                </a:ext>
              </a:extLst>
            </p:cNvPr>
            <p:cNvGrpSpPr/>
            <p:nvPr/>
          </p:nvGrpSpPr>
          <p:grpSpPr>
            <a:xfrm>
              <a:off x="5154872" y="2655724"/>
              <a:ext cx="554400" cy="464400"/>
              <a:chOff x="5164455" y="878497"/>
              <a:chExt cx="6191250" cy="5181600"/>
            </a:xfrm>
            <a:grpFill/>
          </p:grpSpPr>
          <p:pic>
            <p:nvPicPr>
              <p:cNvPr id="924" name="图片 923">
                <a:extLst>
                  <a:ext uri="{FF2B5EF4-FFF2-40B4-BE49-F238E27FC236}">
                    <a16:creationId xmlns:a16="http://schemas.microsoft.com/office/drawing/2014/main" id="{1675D7E9-5B09-41F0-9962-A32E89F89C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4455" y="878497"/>
                <a:ext cx="6191250" cy="5181600"/>
              </a:xfrm>
              <a:prstGeom prst="rect">
                <a:avLst/>
              </a:prstGeom>
              <a:grpFill/>
            </p:spPr>
          </p:pic>
          <p:grpSp>
            <p:nvGrpSpPr>
              <p:cNvPr id="925" name="组合 924">
                <a:extLst>
                  <a:ext uri="{FF2B5EF4-FFF2-40B4-BE49-F238E27FC236}">
                    <a16:creationId xmlns:a16="http://schemas.microsoft.com/office/drawing/2014/main" id="{CBC2A85F-D023-4449-84A3-D8B98DFDA1E8}"/>
                  </a:ext>
                </a:extLst>
              </p:cNvPr>
              <p:cNvGrpSpPr/>
              <p:nvPr/>
            </p:nvGrpSpPr>
            <p:grpSpPr>
              <a:xfrm>
                <a:off x="6235406" y="1637091"/>
                <a:ext cx="4476667" cy="3235089"/>
                <a:chOff x="1178664" y="2190358"/>
                <a:chExt cx="2143729" cy="1067121"/>
              </a:xfrm>
              <a:grpFill/>
            </p:grpSpPr>
            <p:sp>
              <p:nvSpPr>
                <p:cNvPr id="927" name="椭圆 926">
                  <a:extLst>
                    <a:ext uri="{FF2B5EF4-FFF2-40B4-BE49-F238E27FC236}">
                      <a16:creationId xmlns:a16="http://schemas.microsoft.com/office/drawing/2014/main" id="{D12A2B0B-1520-4BA0-9553-35881B38C31E}"/>
                    </a:ext>
                  </a:extLst>
                </p:cNvPr>
                <p:cNvSpPr/>
                <p:nvPr/>
              </p:nvSpPr>
              <p:spPr>
                <a:xfrm>
                  <a:off x="2174164" y="2193347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928" name="椭圆 927">
                  <a:extLst>
                    <a:ext uri="{FF2B5EF4-FFF2-40B4-BE49-F238E27FC236}">
                      <a16:creationId xmlns:a16="http://schemas.microsoft.com/office/drawing/2014/main" id="{E4ACFD01-7339-4F5C-9212-5FCEB27E5CEA}"/>
                    </a:ext>
                  </a:extLst>
                </p:cNvPr>
                <p:cNvSpPr/>
                <p:nvPr/>
              </p:nvSpPr>
              <p:spPr>
                <a:xfrm>
                  <a:off x="1178664" y="2379879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929" name="椭圆 928">
                  <a:extLst>
                    <a:ext uri="{FF2B5EF4-FFF2-40B4-BE49-F238E27FC236}">
                      <a16:creationId xmlns:a16="http://schemas.microsoft.com/office/drawing/2014/main" id="{E6C9476B-2197-4D54-AF02-291082D166A4}"/>
                    </a:ext>
                  </a:extLst>
                </p:cNvPr>
                <p:cNvSpPr/>
                <p:nvPr/>
              </p:nvSpPr>
              <p:spPr>
                <a:xfrm>
                  <a:off x="1299316" y="2812580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930" name="椭圆 929">
                  <a:extLst>
                    <a:ext uri="{FF2B5EF4-FFF2-40B4-BE49-F238E27FC236}">
                      <a16:creationId xmlns:a16="http://schemas.microsoft.com/office/drawing/2014/main" id="{EA91A5EC-B8B1-4A73-A417-10C095EA447A}"/>
                    </a:ext>
                  </a:extLst>
                </p:cNvPr>
                <p:cNvSpPr/>
                <p:nvPr/>
              </p:nvSpPr>
              <p:spPr>
                <a:xfrm>
                  <a:off x="1814921" y="3161201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931" name="椭圆 930">
                  <a:extLst>
                    <a:ext uri="{FF2B5EF4-FFF2-40B4-BE49-F238E27FC236}">
                      <a16:creationId xmlns:a16="http://schemas.microsoft.com/office/drawing/2014/main" id="{E7E52FC1-F04C-461B-B3C8-82E532DCFFAA}"/>
                    </a:ext>
                  </a:extLst>
                </p:cNvPr>
                <p:cNvSpPr/>
                <p:nvPr/>
              </p:nvSpPr>
              <p:spPr>
                <a:xfrm>
                  <a:off x="3181040" y="2794726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932" name="椭圆 931">
                  <a:extLst>
                    <a:ext uri="{FF2B5EF4-FFF2-40B4-BE49-F238E27FC236}">
                      <a16:creationId xmlns:a16="http://schemas.microsoft.com/office/drawing/2014/main" id="{D811897C-AC1A-403E-A063-766EDF85FC61}"/>
                    </a:ext>
                  </a:extLst>
                </p:cNvPr>
                <p:cNvSpPr/>
                <p:nvPr/>
              </p:nvSpPr>
              <p:spPr>
                <a:xfrm>
                  <a:off x="1740189" y="2190358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cxnSp>
              <p:nvCxnSpPr>
                <p:cNvPr id="933" name="直接连接符 932">
                  <a:extLst>
                    <a:ext uri="{FF2B5EF4-FFF2-40B4-BE49-F238E27FC236}">
                      <a16:creationId xmlns:a16="http://schemas.microsoft.com/office/drawing/2014/main" id="{FD922607-A846-4D4A-A1B2-BCFEB49C2A8F}"/>
                    </a:ext>
                  </a:extLst>
                </p:cNvPr>
                <p:cNvCxnSpPr>
                  <a:stCxn id="928" idx="7"/>
                  <a:endCxn id="932" idx="2"/>
                </p:cNvCxnSpPr>
                <p:nvPr/>
              </p:nvCxnSpPr>
              <p:spPr>
                <a:xfrm flipV="1">
                  <a:off x="1299316" y="2238497"/>
                  <a:ext cx="440873" cy="155482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34" name="直接连接符 933">
                  <a:extLst>
                    <a:ext uri="{FF2B5EF4-FFF2-40B4-BE49-F238E27FC236}">
                      <a16:creationId xmlns:a16="http://schemas.microsoft.com/office/drawing/2014/main" id="{90497DA0-48F8-4B72-ABD6-2BC6817EB527}"/>
                    </a:ext>
                  </a:extLst>
                </p:cNvPr>
                <p:cNvCxnSpPr>
                  <a:stCxn id="928" idx="5"/>
                  <a:endCxn id="929" idx="1"/>
                </p:cNvCxnSpPr>
                <p:nvPr/>
              </p:nvCxnSpPr>
              <p:spPr>
                <a:xfrm>
                  <a:off x="1299317" y="2462058"/>
                  <a:ext cx="20700" cy="364622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35" name="直接连接符 934">
                  <a:extLst>
                    <a:ext uri="{FF2B5EF4-FFF2-40B4-BE49-F238E27FC236}">
                      <a16:creationId xmlns:a16="http://schemas.microsoft.com/office/drawing/2014/main" id="{FF28E704-73E3-4783-87E9-B099F4354C08}"/>
                    </a:ext>
                  </a:extLst>
                </p:cNvPr>
                <p:cNvCxnSpPr>
                  <a:stCxn id="930" idx="0"/>
                  <a:endCxn id="929" idx="6"/>
                </p:cNvCxnSpPr>
                <p:nvPr/>
              </p:nvCxnSpPr>
              <p:spPr>
                <a:xfrm flipH="1" flipV="1">
                  <a:off x="1440669" y="2860719"/>
                  <a:ext cx="444928" cy="300482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36" name="直接连接符 935">
                  <a:extLst>
                    <a:ext uri="{FF2B5EF4-FFF2-40B4-BE49-F238E27FC236}">
                      <a16:creationId xmlns:a16="http://schemas.microsoft.com/office/drawing/2014/main" id="{B842D521-0D4B-4407-AD7F-46986D68790D}"/>
                    </a:ext>
                  </a:extLst>
                </p:cNvPr>
                <p:cNvCxnSpPr>
                  <a:stCxn id="931" idx="2"/>
                  <a:endCxn id="930" idx="7"/>
                </p:cNvCxnSpPr>
                <p:nvPr/>
              </p:nvCxnSpPr>
              <p:spPr>
                <a:xfrm flipH="1">
                  <a:off x="1935573" y="2842865"/>
                  <a:ext cx="1245467" cy="332435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37" name="直接连接符 936">
                  <a:extLst>
                    <a:ext uri="{FF2B5EF4-FFF2-40B4-BE49-F238E27FC236}">
                      <a16:creationId xmlns:a16="http://schemas.microsoft.com/office/drawing/2014/main" id="{39EFD464-D525-4381-A1C8-64BDE4AC9DE3}"/>
                    </a:ext>
                  </a:extLst>
                </p:cNvPr>
                <p:cNvCxnSpPr>
                  <a:stCxn id="927" idx="5"/>
                  <a:endCxn id="931" idx="0"/>
                </p:cNvCxnSpPr>
                <p:nvPr/>
              </p:nvCxnSpPr>
              <p:spPr>
                <a:xfrm>
                  <a:off x="2294816" y="2275525"/>
                  <a:ext cx="956900" cy="519201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38" name="直接连接符 937">
                  <a:extLst>
                    <a:ext uri="{FF2B5EF4-FFF2-40B4-BE49-F238E27FC236}">
                      <a16:creationId xmlns:a16="http://schemas.microsoft.com/office/drawing/2014/main" id="{CF185966-B3F1-4EEB-90F5-29C11A14B891}"/>
                    </a:ext>
                  </a:extLst>
                </p:cNvPr>
                <p:cNvCxnSpPr>
                  <a:stCxn id="932" idx="6"/>
                  <a:endCxn id="927" idx="2"/>
                </p:cNvCxnSpPr>
                <p:nvPr/>
              </p:nvCxnSpPr>
              <p:spPr>
                <a:xfrm>
                  <a:off x="1881543" y="2238497"/>
                  <a:ext cx="292621" cy="2989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39" name="直接连接符 938">
                  <a:extLst>
                    <a:ext uri="{FF2B5EF4-FFF2-40B4-BE49-F238E27FC236}">
                      <a16:creationId xmlns:a16="http://schemas.microsoft.com/office/drawing/2014/main" id="{154A8DF6-1947-4E06-99B0-6E7D657D5DA9}"/>
                    </a:ext>
                  </a:extLst>
                </p:cNvPr>
                <p:cNvCxnSpPr>
                  <a:stCxn id="932" idx="4"/>
                  <a:endCxn id="930" idx="0"/>
                </p:cNvCxnSpPr>
                <p:nvPr/>
              </p:nvCxnSpPr>
              <p:spPr>
                <a:xfrm>
                  <a:off x="1810865" y="2286636"/>
                  <a:ext cx="74732" cy="874565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26" name="直接连接符 925">
                <a:extLst>
                  <a:ext uri="{FF2B5EF4-FFF2-40B4-BE49-F238E27FC236}">
                    <a16:creationId xmlns:a16="http://schemas.microsoft.com/office/drawing/2014/main" id="{1D59D2B8-B9FB-4DCE-A9E4-C6A60CB9FBAE}"/>
                  </a:ext>
                </a:extLst>
              </p:cNvPr>
              <p:cNvCxnSpPr>
                <a:stCxn id="931" idx="1"/>
                <a:endCxn id="928" idx="6"/>
              </p:cNvCxnSpPr>
              <p:nvPr/>
            </p:nvCxnSpPr>
            <p:spPr>
              <a:xfrm flipH="1" flipV="1">
                <a:off x="6530588" y="2357583"/>
                <a:ext cx="3929531" cy="1154457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900" name="组合 899">
              <a:extLst>
                <a:ext uri="{FF2B5EF4-FFF2-40B4-BE49-F238E27FC236}">
                  <a16:creationId xmlns:a16="http://schemas.microsoft.com/office/drawing/2014/main" id="{630B79B7-E78E-4017-8220-C1DCD58BDCA1}"/>
                </a:ext>
              </a:extLst>
            </p:cNvPr>
            <p:cNvGrpSpPr/>
            <p:nvPr/>
          </p:nvGrpSpPr>
          <p:grpSpPr>
            <a:xfrm>
              <a:off x="6945982" y="2854206"/>
              <a:ext cx="554400" cy="464400"/>
              <a:chOff x="1614955" y="1056332"/>
              <a:chExt cx="6191250" cy="5181600"/>
            </a:xfrm>
            <a:grpFill/>
          </p:grpSpPr>
          <p:pic>
            <p:nvPicPr>
              <p:cNvPr id="908" name="图片 907">
                <a:extLst>
                  <a:ext uri="{FF2B5EF4-FFF2-40B4-BE49-F238E27FC236}">
                    <a16:creationId xmlns:a16="http://schemas.microsoft.com/office/drawing/2014/main" id="{48B52E40-562B-4C9B-B424-F9056EE7A1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4955" y="1056332"/>
                <a:ext cx="6191250" cy="5181600"/>
              </a:xfrm>
              <a:prstGeom prst="rect">
                <a:avLst/>
              </a:prstGeom>
              <a:grpFill/>
            </p:spPr>
          </p:pic>
          <p:grpSp>
            <p:nvGrpSpPr>
              <p:cNvPr id="909" name="组合 908">
                <a:extLst>
                  <a:ext uri="{FF2B5EF4-FFF2-40B4-BE49-F238E27FC236}">
                    <a16:creationId xmlns:a16="http://schemas.microsoft.com/office/drawing/2014/main" id="{61B291CC-B2EC-4875-BD38-C7BF83C8E090}"/>
                  </a:ext>
                </a:extLst>
              </p:cNvPr>
              <p:cNvGrpSpPr/>
              <p:nvPr/>
            </p:nvGrpSpPr>
            <p:grpSpPr>
              <a:xfrm>
                <a:off x="2365300" y="1386567"/>
                <a:ext cx="5268409" cy="3663449"/>
                <a:chOff x="1025136" y="2049060"/>
                <a:chExt cx="2522868" cy="1208419"/>
              </a:xfrm>
              <a:grpFill/>
            </p:grpSpPr>
            <p:sp>
              <p:nvSpPr>
                <p:cNvPr id="911" name="椭圆 910">
                  <a:extLst>
                    <a:ext uri="{FF2B5EF4-FFF2-40B4-BE49-F238E27FC236}">
                      <a16:creationId xmlns:a16="http://schemas.microsoft.com/office/drawing/2014/main" id="{EC898A20-9542-428E-946B-09D3D5C23D93}"/>
                    </a:ext>
                  </a:extLst>
                </p:cNvPr>
                <p:cNvSpPr/>
                <p:nvPr/>
              </p:nvSpPr>
              <p:spPr>
                <a:xfrm>
                  <a:off x="2885234" y="2289625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912" name="椭圆 911">
                  <a:extLst>
                    <a:ext uri="{FF2B5EF4-FFF2-40B4-BE49-F238E27FC236}">
                      <a16:creationId xmlns:a16="http://schemas.microsoft.com/office/drawing/2014/main" id="{201AE287-8CC3-4CAE-B4DF-6FA34F37A51C}"/>
                    </a:ext>
                  </a:extLst>
                </p:cNvPr>
                <p:cNvSpPr/>
                <p:nvPr/>
              </p:nvSpPr>
              <p:spPr>
                <a:xfrm>
                  <a:off x="1025136" y="2331740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913" name="椭圆 912">
                  <a:extLst>
                    <a:ext uri="{FF2B5EF4-FFF2-40B4-BE49-F238E27FC236}">
                      <a16:creationId xmlns:a16="http://schemas.microsoft.com/office/drawing/2014/main" id="{01116CAD-2F57-47E8-BDD0-652AF07011E4}"/>
                    </a:ext>
                  </a:extLst>
                </p:cNvPr>
                <p:cNvSpPr/>
                <p:nvPr/>
              </p:nvSpPr>
              <p:spPr>
                <a:xfrm>
                  <a:off x="1063680" y="2901303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914" name="椭圆 913">
                  <a:extLst>
                    <a:ext uri="{FF2B5EF4-FFF2-40B4-BE49-F238E27FC236}">
                      <a16:creationId xmlns:a16="http://schemas.microsoft.com/office/drawing/2014/main" id="{5E503A60-A5F9-4874-A826-6442DF505EDC}"/>
                    </a:ext>
                  </a:extLst>
                </p:cNvPr>
                <p:cNvSpPr/>
                <p:nvPr/>
              </p:nvSpPr>
              <p:spPr>
                <a:xfrm>
                  <a:off x="1814921" y="3161201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915" name="椭圆 914">
                  <a:extLst>
                    <a:ext uri="{FF2B5EF4-FFF2-40B4-BE49-F238E27FC236}">
                      <a16:creationId xmlns:a16="http://schemas.microsoft.com/office/drawing/2014/main" id="{6F08A00F-C9EB-4A64-9601-C2D83304D8FA}"/>
                    </a:ext>
                  </a:extLst>
                </p:cNvPr>
                <p:cNvSpPr/>
                <p:nvPr/>
              </p:nvSpPr>
              <p:spPr>
                <a:xfrm>
                  <a:off x="3406651" y="2819125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916" name="椭圆 915">
                  <a:extLst>
                    <a:ext uri="{FF2B5EF4-FFF2-40B4-BE49-F238E27FC236}">
                      <a16:creationId xmlns:a16="http://schemas.microsoft.com/office/drawing/2014/main" id="{2CBD415D-58A7-4ADB-8776-DF0DB997C7EB}"/>
                    </a:ext>
                  </a:extLst>
                </p:cNvPr>
                <p:cNvSpPr/>
                <p:nvPr/>
              </p:nvSpPr>
              <p:spPr>
                <a:xfrm>
                  <a:off x="2006861" y="2049060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cxnSp>
              <p:nvCxnSpPr>
                <p:cNvPr id="917" name="直接连接符 916">
                  <a:extLst>
                    <a:ext uri="{FF2B5EF4-FFF2-40B4-BE49-F238E27FC236}">
                      <a16:creationId xmlns:a16="http://schemas.microsoft.com/office/drawing/2014/main" id="{878AAA4C-8171-43A7-94EA-FD6ADD7C4AF2}"/>
                    </a:ext>
                  </a:extLst>
                </p:cNvPr>
                <p:cNvCxnSpPr>
                  <a:stCxn id="912" idx="7"/>
                  <a:endCxn id="916" idx="2"/>
                </p:cNvCxnSpPr>
                <p:nvPr/>
              </p:nvCxnSpPr>
              <p:spPr>
                <a:xfrm flipV="1">
                  <a:off x="1145788" y="2097199"/>
                  <a:ext cx="861073" cy="248640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18" name="直接连接符 917">
                  <a:extLst>
                    <a:ext uri="{FF2B5EF4-FFF2-40B4-BE49-F238E27FC236}">
                      <a16:creationId xmlns:a16="http://schemas.microsoft.com/office/drawing/2014/main" id="{7809B094-D488-4BE1-9A23-DC9DD6481FAD}"/>
                    </a:ext>
                  </a:extLst>
                </p:cNvPr>
                <p:cNvCxnSpPr>
                  <a:stCxn id="912" idx="5"/>
                  <a:endCxn id="913" idx="1"/>
                </p:cNvCxnSpPr>
                <p:nvPr/>
              </p:nvCxnSpPr>
              <p:spPr>
                <a:xfrm flipH="1">
                  <a:off x="1084380" y="2413919"/>
                  <a:ext cx="61408" cy="501484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19" name="直接连接符 918">
                  <a:extLst>
                    <a:ext uri="{FF2B5EF4-FFF2-40B4-BE49-F238E27FC236}">
                      <a16:creationId xmlns:a16="http://schemas.microsoft.com/office/drawing/2014/main" id="{470E0492-4DEB-4735-A1B1-00FCC2EAB891}"/>
                    </a:ext>
                  </a:extLst>
                </p:cNvPr>
                <p:cNvCxnSpPr>
                  <a:stCxn id="914" idx="0"/>
                  <a:endCxn id="913" idx="6"/>
                </p:cNvCxnSpPr>
                <p:nvPr/>
              </p:nvCxnSpPr>
              <p:spPr>
                <a:xfrm flipH="1" flipV="1">
                  <a:off x="1205033" y="2949442"/>
                  <a:ext cx="680565" cy="211759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20" name="直接连接符 919">
                  <a:extLst>
                    <a:ext uri="{FF2B5EF4-FFF2-40B4-BE49-F238E27FC236}">
                      <a16:creationId xmlns:a16="http://schemas.microsoft.com/office/drawing/2014/main" id="{83D72946-59F4-4428-94A4-522772A36C91}"/>
                    </a:ext>
                  </a:extLst>
                </p:cNvPr>
                <p:cNvCxnSpPr>
                  <a:stCxn id="915" idx="2"/>
                  <a:endCxn id="914" idx="7"/>
                </p:cNvCxnSpPr>
                <p:nvPr/>
              </p:nvCxnSpPr>
              <p:spPr>
                <a:xfrm flipH="1">
                  <a:off x="1935574" y="2867264"/>
                  <a:ext cx="1471077" cy="308036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21" name="直接连接符 920">
                  <a:extLst>
                    <a:ext uri="{FF2B5EF4-FFF2-40B4-BE49-F238E27FC236}">
                      <a16:creationId xmlns:a16="http://schemas.microsoft.com/office/drawing/2014/main" id="{BB3F1325-58A0-43DC-A3D6-E55F24FEE484}"/>
                    </a:ext>
                  </a:extLst>
                </p:cNvPr>
                <p:cNvCxnSpPr>
                  <a:stCxn id="911" idx="5"/>
                  <a:endCxn id="915" idx="0"/>
                </p:cNvCxnSpPr>
                <p:nvPr/>
              </p:nvCxnSpPr>
              <p:spPr>
                <a:xfrm>
                  <a:off x="3005887" y="2371804"/>
                  <a:ext cx="471441" cy="447321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22" name="直接连接符 921">
                  <a:extLst>
                    <a:ext uri="{FF2B5EF4-FFF2-40B4-BE49-F238E27FC236}">
                      <a16:creationId xmlns:a16="http://schemas.microsoft.com/office/drawing/2014/main" id="{F1E8071D-05D6-4F1F-9DCE-93BA2C0A85ED}"/>
                    </a:ext>
                  </a:extLst>
                </p:cNvPr>
                <p:cNvCxnSpPr>
                  <a:stCxn id="916" idx="6"/>
                  <a:endCxn id="911" idx="2"/>
                </p:cNvCxnSpPr>
                <p:nvPr/>
              </p:nvCxnSpPr>
              <p:spPr>
                <a:xfrm>
                  <a:off x="2148214" y="2097199"/>
                  <a:ext cx="737020" cy="240565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23" name="直接连接符 922">
                  <a:extLst>
                    <a:ext uri="{FF2B5EF4-FFF2-40B4-BE49-F238E27FC236}">
                      <a16:creationId xmlns:a16="http://schemas.microsoft.com/office/drawing/2014/main" id="{3096F1DB-D80B-4933-B1D6-B7B996444B02}"/>
                    </a:ext>
                  </a:extLst>
                </p:cNvPr>
                <p:cNvCxnSpPr>
                  <a:stCxn id="916" idx="4"/>
                  <a:endCxn id="914" idx="0"/>
                </p:cNvCxnSpPr>
                <p:nvPr/>
              </p:nvCxnSpPr>
              <p:spPr>
                <a:xfrm flipH="1">
                  <a:off x="1885597" y="2145338"/>
                  <a:ext cx="191940" cy="1015863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0" name="直接连接符 909">
                <a:extLst>
                  <a:ext uri="{FF2B5EF4-FFF2-40B4-BE49-F238E27FC236}">
                    <a16:creationId xmlns:a16="http://schemas.microsoft.com/office/drawing/2014/main" id="{4AB3F750-A2B8-4E2C-8AF5-65ED3852C04B}"/>
                  </a:ext>
                </a:extLst>
              </p:cNvPr>
              <p:cNvCxnSpPr>
                <a:stCxn id="915" idx="1"/>
                <a:endCxn id="913" idx="6"/>
              </p:cNvCxnSpPr>
              <p:nvPr/>
            </p:nvCxnSpPr>
            <p:spPr>
              <a:xfrm flipH="1">
                <a:off x="2740972" y="3763844"/>
                <a:ext cx="4640783" cy="352326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901" name="直接连接符 900">
              <a:extLst>
                <a:ext uri="{FF2B5EF4-FFF2-40B4-BE49-F238E27FC236}">
                  <a16:creationId xmlns:a16="http://schemas.microsoft.com/office/drawing/2014/main" id="{0D83F644-6645-495F-A7F5-47D359132991}"/>
                </a:ext>
              </a:extLst>
            </p:cNvPr>
            <p:cNvCxnSpPr>
              <a:stCxn id="973" idx="2"/>
              <a:endCxn id="924" idx="0"/>
            </p:cNvCxnSpPr>
            <p:nvPr/>
          </p:nvCxnSpPr>
          <p:spPr>
            <a:xfrm flipH="1">
              <a:off x="5432072" y="2097636"/>
              <a:ext cx="401159" cy="558088"/>
            </a:xfrm>
            <a:prstGeom prst="line">
              <a:avLst/>
            </a:prstGeom>
            <a:grpFill/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直接连接符 901">
              <a:extLst>
                <a:ext uri="{FF2B5EF4-FFF2-40B4-BE49-F238E27FC236}">
                  <a16:creationId xmlns:a16="http://schemas.microsoft.com/office/drawing/2014/main" id="{1CDA1307-8430-49CF-B7BB-FC9836BF324A}"/>
                </a:ext>
              </a:extLst>
            </p:cNvPr>
            <p:cNvCxnSpPr>
              <a:stCxn id="973" idx="2"/>
              <a:endCxn id="940" idx="1"/>
            </p:cNvCxnSpPr>
            <p:nvPr/>
          </p:nvCxnSpPr>
          <p:spPr>
            <a:xfrm flipV="1">
              <a:off x="5833231" y="1942842"/>
              <a:ext cx="842179" cy="154794"/>
            </a:xfrm>
            <a:prstGeom prst="line">
              <a:avLst/>
            </a:prstGeom>
            <a:grpFill/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接连接符 902">
              <a:extLst>
                <a:ext uri="{FF2B5EF4-FFF2-40B4-BE49-F238E27FC236}">
                  <a16:creationId xmlns:a16="http://schemas.microsoft.com/office/drawing/2014/main" id="{5D235DFB-688D-4B42-988D-9EF86D2C63DC}"/>
                </a:ext>
              </a:extLst>
            </p:cNvPr>
            <p:cNvCxnSpPr>
              <a:stCxn id="924" idx="0"/>
              <a:endCxn id="940" idx="1"/>
            </p:cNvCxnSpPr>
            <p:nvPr/>
          </p:nvCxnSpPr>
          <p:spPr>
            <a:xfrm flipV="1">
              <a:off x="5432072" y="1942842"/>
              <a:ext cx="1243338" cy="712882"/>
            </a:xfrm>
            <a:prstGeom prst="line">
              <a:avLst/>
            </a:prstGeom>
            <a:grpFill/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直接连接符 903">
              <a:extLst>
                <a:ext uri="{FF2B5EF4-FFF2-40B4-BE49-F238E27FC236}">
                  <a16:creationId xmlns:a16="http://schemas.microsoft.com/office/drawing/2014/main" id="{77BE2F42-CB84-4042-BEC3-0EE6163C9287}"/>
                </a:ext>
              </a:extLst>
            </p:cNvPr>
            <p:cNvCxnSpPr>
              <a:stCxn id="957" idx="0"/>
              <a:endCxn id="908" idx="0"/>
            </p:cNvCxnSpPr>
            <p:nvPr/>
          </p:nvCxnSpPr>
          <p:spPr>
            <a:xfrm flipV="1">
              <a:off x="6377845" y="2854206"/>
              <a:ext cx="845337" cy="94960"/>
            </a:xfrm>
            <a:prstGeom prst="line">
              <a:avLst/>
            </a:prstGeom>
            <a:grpFill/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直接连接符 904">
              <a:extLst>
                <a:ext uri="{FF2B5EF4-FFF2-40B4-BE49-F238E27FC236}">
                  <a16:creationId xmlns:a16="http://schemas.microsoft.com/office/drawing/2014/main" id="{723B37D5-B271-4FD3-9280-D9A5D8A05626}"/>
                </a:ext>
              </a:extLst>
            </p:cNvPr>
            <p:cNvCxnSpPr>
              <a:stCxn id="973" idx="2"/>
              <a:endCxn id="908" idx="0"/>
            </p:cNvCxnSpPr>
            <p:nvPr/>
          </p:nvCxnSpPr>
          <p:spPr>
            <a:xfrm>
              <a:off x="5833231" y="2097636"/>
              <a:ext cx="1389951" cy="756570"/>
            </a:xfrm>
            <a:prstGeom prst="line">
              <a:avLst/>
            </a:prstGeom>
            <a:grpFill/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直接连接符 905">
              <a:extLst>
                <a:ext uri="{FF2B5EF4-FFF2-40B4-BE49-F238E27FC236}">
                  <a16:creationId xmlns:a16="http://schemas.microsoft.com/office/drawing/2014/main" id="{8C12D10F-C918-4181-9731-AB47E37626D4}"/>
                </a:ext>
              </a:extLst>
            </p:cNvPr>
            <p:cNvCxnSpPr>
              <a:stCxn id="940" idx="1"/>
              <a:endCxn id="908" idx="0"/>
            </p:cNvCxnSpPr>
            <p:nvPr/>
          </p:nvCxnSpPr>
          <p:spPr>
            <a:xfrm>
              <a:off x="6675410" y="1942842"/>
              <a:ext cx="547772" cy="911364"/>
            </a:xfrm>
            <a:prstGeom prst="line">
              <a:avLst/>
            </a:prstGeom>
            <a:grpFill/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直接连接符 906">
              <a:extLst>
                <a:ext uri="{FF2B5EF4-FFF2-40B4-BE49-F238E27FC236}">
                  <a16:creationId xmlns:a16="http://schemas.microsoft.com/office/drawing/2014/main" id="{ADBE9A1D-D617-4114-8EC5-C77125287164}"/>
                </a:ext>
              </a:extLst>
            </p:cNvPr>
            <p:cNvCxnSpPr>
              <a:stCxn id="924" idx="0"/>
              <a:endCxn id="957" idx="0"/>
            </p:cNvCxnSpPr>
            <p:nvPr/>
          </p:nvCxnSpPr>
          <p:spPr>
            <a:xfrm>
              <a:off x="5432072" y="2655724"/>
              <a:ext cx="945773" cy="293442"/>
            </a:xfrm>
            <a:prstGeom prst="line">
              <a:avLst/>
            </a:prstGeom>
            <a:grpFill/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7AB89221-ECC6-43CB-ADED-E13D02BC97FF}"/>
              </a:ext>
            </a:extLst>
          </p:cNvPr>
          <p:cNvSpPr/>
          <p:nvPr/>
        </p:nvSpPr>
        <p:spPr>
          <a:xfrm>
            <a:off x="801944" y="4361144"/>
            <a:ext cx="45480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Contact information</a:t>
            </a:r>
          </a:p>
          <a:p>
            <a:pPr algn="just" hangingPunct="0">
              <a:spcAft>
                <a:spcPts val="0"/>
              </a:spcAft>
            </a:pPr>
            <a:r>
              <a:rPr lang="en-US" altLang="zh-CN" sz="2400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xiaodan.xing@united-imaging.com</a:t>
            </a:r>
          </a:p>
        </p:txBody>
      </p:sp>
      <p:sp>
        <p:nvSpPr>
          <p:cNvPr id="1199" name="矩形 1198">
            <a:extLst>
              <a:ext uri="{FF2B5EF4-FFF2-40B4-BE49-F238E27FC236}">
                <a16:creationId xmlns:a16="http://schemas.microsoft.com/office/drawing/2014/main" id="{149139DD-76DC-4037-8CC8-3D95C8084166}"/>
              </a:ext>
            </a:extLst>
          </p:cNvPr>
          <p:cNvSpPr/>
          <p:nvPr/>
        </p:nvSpPr>
        <p:spPr>
          <a:xfrm>
            <a:off x="770398" y="3219057"/>
            <a:ext cx="100909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Future works</a:t>
            </a:r>
          </a:p>
          <a:p>
            <a:pPr marL="800100" lvl="1" indent="-342900" algn="just" hangingPunct="0">
              <a:buAutoNum type="arabicParenR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Permutation invariant assign matrix</a:t>
            </a:r>
          </a:p>
          <a:p>
            <a:pPr algn="just" hangingPunct="0"/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hangingPunct="0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zh-C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100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4C2BEC4-55D2-D74B-99CD-D551C63A6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2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764D0F3-EBF7-4A5A-B5AC-1DDF79D8B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223" y="4092163"/>
            <a:ext cx="1275901" cy="2706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B4DF806-2ADB-4E33-AD6D-177F0D9D3050}"/>
                  </a:ext>
                </a:extLst>
              </p:cNvPr>
              <p:cNvSpPr/>
              <p:nvPr/>
            </p:nvSpPr>
            <p:spPr>
              <a:xfrm>
                <a:off x="910949" y="1382638"/>
                <a:ext cx="10267795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solidFill>
                      <a:schemeClr val="tx1">
                        <a:lumMod val="75000"/>
                      </a:schemeClr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Functional connectivity </a:t>
                </a:r>
                <a:r>
                  <a:rPr lang="en-US" altLang="zh-CN" sz="2400" dirty="0">
                    <a:solidFill>
                      <a:schemeClr val="tx1">
                        <a:lumMod val="75000"/>
                      </a:schemeClr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provides imaging biomarkers for the diagnosis of neurological diseases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chemeClr val="tx1">
                        <a:lumMod val="75000"/>
                      </a:schemeClr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Brain connectivity network can be described as a graph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solidFill>
                      <a:srgbClr val="FFD766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Nodes</a:t>
                </a:r>
                <a:r>
                  <a:rPr lang="en-US" altLang="zh-CN" sz="2400" b="1" dirty="0">
                    <a:solidFill>
                      <a:schemeClr val="accent4">
                        <a:lumMod val="75000"/>
                      </a:schemeClr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⇒ 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brain anatomical regions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solidFill>
                      <a:srgbClr val="26DD22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Edges</a:t>
                </a:r>
                <a:r>
                  <a:rPr lang="en-US" altLang="zh-CN" sz="2400" b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⇒</m:t>
                    </m:r>
                  </m:oMath>
                </a14:m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Functional </a:t>
                </a:r>
                <a:r>
                  <a:rPr lang="en-US" altLang="zh-CN" sz="24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connectivity</a:t>
                </a:r>
                <a:endParaRPr lang="zh-CN" altLang="en-US" sz="24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solidFill>
                    <a:schemeClr val="tx1">
                      <a:lumMod val="75000"/>
                    </a:schemeClr>
                  </a:solidFill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B4DF806-2ADB-4E33-AD6D-177F0D9D30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49" y="1382638"/>
                <a:ext cx="10267795" cy="2308324"/>
              </a:xfrm>
              <a:prstGeom prst="rect">
                <a:avLst/>
              </a:prstGeom>
              <a:blipFill>
                <a:blip r:embed="rId4"/>
                <a:stretch>
                  <a:fillRect l="-772" t="-2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4A47DDF5-2B93-480A-8123-A1AB7AB69D07}"/>
              </a:ext>
            </a:extLst>
          </p:cNvPr>
          <p:cNvSpPr/>
          <p:nvPr/>
        </p:nvSpPr>
        <p:spPr>
          <a:xfrm>
            <a:off x="1948057" y="3672410"/>
            <a:ext cx="1047011" cy="135043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DA79DD-4F2D-4BE0-B903-151C77614478}"/>
              </a:ext>
            </a:extLst>
          </p:cNvPr>
          <p:cNvSpPr/>
          <p:nvPr/>
        </p:nvSpPr>
        <p:spPr>
          <a:xfrm>
            <a:off x="3141137" y="3672410"/>
            <a:ext cx="868852" cy="135043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7E4FE9-CD4C-4D77-9C23-410BEE89AEB9}"/>
              </a:ext>
            </a:extLst>
          </p:cNvPr>
          <p:cNvSpPr/>
          <p:nvPr/>
        </p:nvSpPr>
        <p:spPr>
          <a:xfrm>
            <a:off x="4156058" y="3672410"/>
            <a:ext cx="1300066" cy="135043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E9E3963-05FB-447B-AF34-BE4F40FDC9D9}"/>
              </a:ext>
            </a:extLst>
          </p:cNvPr>
          <p:cNvSpPr/>
          <p:nvPr/>
        </p:nvSpPr>
        <p:spPr>
          <a:xfrm>
            <a:off x="1884648" y="4550375"/>
            <a:ext cx="11811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Functional MR image series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820FC99-AD82-4FAD-9D8C-3B5599939438}"/>
              </a:ext>
            </a:extLst>
          </p:cNvPr>
          <p:cNvGrpSpPr/>
          <p:nvPr/>
        </p:nvGrpSpPr>
        <p:grpSpPr>
          <a:xfrm>
            <a:off x="2381990" y="3727522"/>
            <a:ext cx="531021" cy="452654"/>
            <a:chOff x="4864860" y="4442086"/>
            <a:chExt cx="971674" cy="882136"/>
          </a:xfrm>
          <a:solidFill>
            <a:schemeClr val="tx2">
              <a:lumMod val="10000"/>
            </a:schemeClr>
          </a:solidFill>
        </p:grpSpPr>
        <p:sp>
          <p:nvSpPr>
            <p:cNvPr id="11" name="立方体 10">
              <a:extLst>
                <a:ext uri="{FF2B5EF4-FFF2-40B4-BE49-F238E27FC236}">
                  <a16:creationId xmlns:a16="http://schemas.microsoft.com/office/drawing/2014/main" id="{2B16FE85-5C5E-4492-BD19-672B21D8F3A3}"/>
                </a:ext>
              </a:extLst>
            </p:cNvPr>
            <p:cNvSpPr/>
            <p:nvPr/>
          </p:nvSpPr>
          <p:spPr>
            <a:xfrm>
              <a:off x="4864860" y="4442086"/>
              <a:ext cx="971674" cy="882136"/>
            </a:xfrm>
            <a:prstGeom prst="cube">
              <a:avLst>
                <a:gd name="adj" fmla="val 12122"/>
              </a:avLst>
            </a:prstGeom>
            <a:grp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8981545-03B2-42D5-85E1-63528FDEA8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89" t="17950" r="15094" b="15822"/>
            <a:stretch/>
          </p:blipFill>
          <p:spPr>
            <a:xfrm>
              <a:off x="4873980" y="4591895"/>
              <a:ext cx="823628" cy="694937"/>
            </a:xfrm>
            <a:prstGeom prst="rect">
              <a:avLst/>
            </a:prstGeom>
            <a:grpFill/>
            <a:ln>
              <a:solidFill>
                <a:schemeClr val="tx2">
                  <a:lumMod val="10000"/>
                </a:schemeClr>
              </a:solidFill>
            </a:ln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A432CE5-A3E1-4B96-B053-B401D85831DA}"/>
              </a:ext>
            </a:extLst>
          </p:cNvPr>
          <p:cNvGrpSpPr/>
          <p:nvPr/>
        </p:nvGrpSpPr>
        <p:grpSpPr>
          <a:xfrm>
            <a:off x="2193867" y="3883487"/>
            <a:ext cx="531021" cy="452654"/>
            <a:chOff x="8880050" y="5512444"/>
            <a:chExt cx="971674" cy="882136"/>
          </a:xfrm>
          <a:solidFill>
            <a:schemeClr val="tx2">
              <a:lumMod val="10000"/>
            </a:schemeClr>
          </a:solidFill>
        </p:grpSpPr>
        <p:sp>
          <p:nvSpPr>
            <p:cNvPr id="14" name="立方体 13">
              <a:extLst>
                <a:ext uri="{FF2B5EF4-FFF2-40B4-BE49-F238E27FC236}">
                  <a16:creationId xmlns:a16="http://schemas.microsoft.com/office/drawing/2014/main" id="{88B720A9-FD64-43AE-A30F-610F79BB2C76}"/>
                </a:ext>
              </a:extLst>
            </p:cNvPr>
            <p:cNvSpPr/>
            <p:nvPr/>
          </p:nvSpPr>
          <p:spPr>
            <a:xfrm>
              <a:off x="8880050" y="5512444"/>
              <a:ext cx="971674" cy="882136"/>
            </a:xfrm>
            <a:prstGeom prst="cube">
              <a:avLst>
                <a:gd name="adj" fmla="val 12122"/>
              </a:avLst>
            </a:prstGeom>
            <a:grp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F723DC9-F6E5-489A-937B-299C9F513B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89" t="17029" r="15356" b="15516"/>
            <a:stretch/>
          </p:blipFill>
          <p:spPr>
            <a:xfrm>
              <a:off x="8886286" y="5639994"/>
              <a:ext cx="874634" cy="754586"/>
            </a:xfrm>
            <a:prstGeom prst="rect">
              <a:avLst/>
            </a:prstGeom>
            <a:grpFill/>
            <a:ln>
              <a:solidFill>
                <a:schemeClr val="tx2">
                  <a:lumMod val="10000"/>
                </a:schemeClr>
              </a:solidFill>
            </a:ln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BA6CA3A-117D-4214-8BAC-819427EF7713}"/>
              </a:ext>
            </a:extLst>
          </p:cNvPr>
          <p:cNvGrpSpPr/>
          <p:nvPr/>
        </p:nvGrpSpPr>
        <p:grpSpPr>
          <a:xfrm>
            <a:off x="2007258" y="4033772"/>
            <a:ext cx="531021" cy="452654"/>
            <a:chOff x="6465499" y="3882754"/>
            <a:chExt cx="971674" cy="882136"/>
          </a:xfrm>
          <a:solidFill>
            <a:schemeClr val="tx2">
              <a:lumMod val="10000"/>
            </a:schemeClr>
          </a:solidFill>
        </p:grpSpPr>
        <p:sp>
          <p:nvSpPr>
            <p:cNvPr id="17" name="立方体 16">
              <a:extLst>
                <a:ext uri="{FF2B5EF4-FFF2-40B4-BE49-F238E27FC236}">
                  <a16:creationId xmlns:a16="http://schemas.microsoft.com/office/drawing/2014/main" id="{45F5D6D2-1068-4D21-BE7A-46470FFCEF98}"/>
                </a:ext>
              </a:extLst>
            </p:cNvPr>
            <p:cNvSpPr/>
            <p:nvPr/>
          </p:nvSpPr>
          <p:spPr>
            <a:xfrm>
              <a:off x="6465499" y="3882754"/>
              <a:ext cx="971674" cy="882136"/>
            </a:xfrm>
            <a:prstGeom prst="cube">
              <a:avLst>
                <a:gd name="adj" fmla="val 12122"/>
              </a:avLst>
            </a:prstGeom>
            <a:grp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7FF45F7C-A2DD-44BE-AAF8-B74DE80767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74" t="15496" r="14803" b="15209"/>
            <a:stretch/>
          </p:blipFill>
          <p:spPr>
            <a:xfrm>
              <a:off x="6491713" y="4010285"/>
              <a:ext cx="830069" cy="738223"/>
            </a:xfrm>
            <a:prstGeom prst="rect">
              <a:avLst/>
            </a:prstGeom>
            <a:grpFill/>
            <a:ln>
              <a:solidFill>
                <a:schemeClr val="tx2">
                  <a:lumMod val="10000"/>
                </a:schemeClr>
              </a:solidFill>
            </a:ln>
          </p:spPr>
        </p:pic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3B8F728D-4321-4495-881E-873A4435F6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8283" y="3878917"/>
            <a:ext cx="692430" cy="633274"/>
          </a:xfrm>
          <a:prstGeom prst="rect">
            <a:avLst/>
          </a:prstGeom>
          <a:ln w="28575">
            <a:noFill/>
          </a:ln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D807278A-FF41-4507-9DDE-2966ECE6E6D2}"/>
              </a:ext>
            </a:extLst>
          </p:cNvPr>
          <p:cNvSpPr/>
          <p:nvPr/>
        </p:nvSpPr>
        <p:spPr>
          <a:xfrm>
            <a:off x="2998438" y="4642708"/>
            <a:ext cx="11811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Parcellation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C11FE0F-C79F-45EE-A96C-A75AC5BE38E2}"/>
                  </a:ext>
                </a:extLst>
              </p:cNvPr>
              <p:cNvSpPr/>
              <p:nvPr/>
            </p:nvSpPr>
            <p:spPr>
              <a:xfrm>
                <a:off x="4150278" y="4550375"/>
                <a:ext cx="131427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BOLD</a:t>
                </a:r>
                <a:r>
                  <a:rPr lang="en-US" altLang="zh-CN" sz="1200" baseline="300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*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 </m:t>
                    </m:r>
                  </m:oMath>
                </a14:m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signals for each ROI</a:t>
                </a: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C11FE0F-C79F-45EE-A96C-A75AC5BE38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278" y="4550375"/>
                <a:ext cx="1314274" cy="461665"/>
              </a:xfrm>
              <a:prstGeom prst="rect">
                <a:avLst/>
              </a:prstGeom>
              <a:blipFill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A8FC6D3-065D-40AC-A930-DF872613EAD5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995068" y="4347627"/>
            <a:ext cx="146069" cy="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0806E61-301D-4FFB-A1C6-EC90556D380A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009989" y="4347627"/>
            <a:ext cx="146069" cy="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FABE205-0844-4CA4-B342-3A3EC348ED3E}"/>
              </a:ext>
            </a:extLst>
          </p:cNvPr>
          <p:cNvCxnSpPr>
            <a:stCxn id="8" idx="3"/>
            <a:endCxn id="26" idx="1"/>
          </p:cNvCxnSpPr>
          <p:nvPr/>
        </p:nvCxnSpPr>
        <p:spPr>
          <a:xfrm>
            <a:off x="5456124" y="4347627"/>
            <a:ext cx="146069" cy="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3E5296B0-BB55-4CAC-A403-9631381390C2}"/>
              </a:ext>
            </a:extLst>
          </p:cNvPr>
          <p:cNvSpPr/>
          <p:nvPr/>
        </p:nvSpPr>
        <p:spPr>
          <a:xfrm>
            <a:off x="5602193" y="3672410"/>
            <a:ext cx="1330332" cy="135043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A49716C-803D-4E09-A2B7-C1E782614B11}"/>
              </a:ext>
            </a:extLst>
          </p:cNvPr>
          <p:cNvSpPr/>
          <p:nvPr/>
        </p:nvSpPr>
        <p:spPr>
          <a:xfrm>
            <a:off x="5527045" y="4550375"/>
            <a:ext cx="1498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Functional connectivity matrix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EF3385D-D60A-40DF-8941-0099EB444EDE}"/>
              </a:ext>
            </a:extLst>
          </p:cNvPr>
          <p:cNvSpPr/>
          <p:nvPr/>
        </p:nvSpPr>
        <p:spPr>
          <a:xfrm>
            <a:off x="3141137" y="5167822"/>
            <a:ext cx="868852" cy="8859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55F22A2-46D1-422B-8199-3E8294DDBA89}"/>
              </a:ext>
            </a:extLst>
          </p:cNvPr>
          <p:cNvGrpSpPr/>
          <p:nvPr/>
        </p:nvGrpSpPr>
        <p:grpSpPr>
          <a:xfrm>
            <a:off x="3327280" y="5273312"/>
            <a:ext cx="496566" cy="470100"/>
            <a:chOff x="5578239" y="4009567"/>
            <a:chExt cx="914660" cy="818966"/>
          </a:xfrm>
        </p:grpSpPr>
        <p:sp>
          <p:nvSpPr>
            <p:cNvPr id="30" name="立方体 29">
              <a:extLst>
                <a:ext uri="{FF2B5EF4-FFF2-40B4-BE49-F238E27FC236}">
                  <a16:creationId xmlns:a16="http://schemas.microsoft.com/office/drawing/2014/main" id="{230CF6CD-8A50-4CD4-89AA-7650053BCFC8}"/>
                </a:ext>
              </a:extLst>
            </p:cNvPr>
            <p:cNvSpPr/>
            <p:nvPr/>
          </p:nvSpPr>
          <p:spPr>
            <a:xfrm>
              <a:off x="5578239" y="4009567"/>
              <a:ext cx="914660" cy="818966"/>
            </a:xfrm>
            <a:prstGeom prst="cube">
              <a:avLst>
                <a:gd name="adj" fmla="val 12122"/>
              </a:avLst>
            </a:prstGeom>
            <a:solidFill>
              <a:schemeClr val="tx2">
                <a:lumMod val="1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40EFDF05-C189-42FC-9B36-A57F6CAB9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89066" y="4116089"/>
              <a:ext cx="792925" cy="712444"/>
            </a:xfrm>
            <a:prstGeom prst="rect">
              <a:avLst/>
            </a:prstGeom>
          </p:spPr>
        </p:pic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323F950D-3A71-462C-A7E7-CC9E59BCAB11}"/>
              </a:ext>
            </a:extLst>
          </p:cNvPr>
          <p:cNvSpPr/>
          <p:nvPr/>
        </p:nvSpPr>
        <p:spPr>
          <a:xfrm>
            <a:off x="3038720" y="5795247"/>
            <a:ext cx="109037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Structural Image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DBF97A6-351C-4DFD-B9CD-6BD41C856783}"/>
              </a:ext>
            </a:extLst>
          </p:cNvPr>
          <p:cNvCxnSpPr>
            <a:stCxn id="28" idx="0"/>
            <a:endCxn id="7" idx="2"/>
          </p:cNvCxnSpPr>
          <p:nvPr/>
        </p:nvCxnSpPr>
        <p:spPr>
          <a:xfrm flipV="1">
            <a:off x="3575563" y="5022843"/>
            <a:ext cx="0" cy="144979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44CB101D-0233-47DD-8FBD-8F869F59170A}"/>
                  </a:ext>
                </a:extLst>
              </p:cNvPr>
              <p:cNvSpPr/>
              <p:nvPr/>
            </p:nvSpPr>
            <p:spPr>
              <a:xfrm>
                <a:off x="4149747" y="5614620"/>
                <a:ext cx="207311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200" baseline="300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*</a:t>
                </a:r>
                <a14:m>
                  <m:oMath xmlns:m="http://schemas.openxmlformats.org/officeDocument/2006/math">
                    <m:r>
                      <a:rPr lang="en-US" altLang="zh-CN" sz="12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 </m:t>
                    </m:r>
                  </m:oMath>
                </a14:m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BOLD: blood oxygenation level dependent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44CB101D-0233-47DD-8FBD-8F869F591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747" y="5614620"/>
                <a:ext cx="2073114" cy="461665"/>
              </a:xfrm>
              <a:prstGeom prst="rect">
                <a:avLst/>
              </a:prstGeom>
              <a:blipFill>
                <a:blip r:embed="rId11"/>
                <a:stretch>
                  <a:fillRect l="-294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标题 1">
            <a:extLst>
              <a:ext uri="{FF2B5EF4-FFF2-40B4-BE49-F238E27FC236}">
                <a16:creationId xmlns:a16="http://schemas.microsoft.com/office/drawing/2014/main" id="{54E21394-B339-4C34-A96C-6177C013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600" y="698400"/>
            <a:ext cx="10359451" cy="1032094"/>
          </a:xfrm>
        </p:spPr>
        <p:txBody>
          <a:bodyPr/>
          <a:lstStyle/>
          <a:p>
            <a:r>
              <a:rPr lang="en-US" altLang="zh-CN" dirty="0"/>
              <a:t>Background</a:t>
            </a:r>
            <a:endParaRPr kumimoji="1" lang="zh-CN" altLang="en-US" dirty="0"/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76ECC376-3F62-4470-9361-E5C0236C93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872" y="3655771"/>
            <a:ext cx="1421739" cy="1010438"/>
          </a:xfrm>
          <a:prstGeom prst="rect">
            <a:avLst/>
          </a:prstGeom>
        </p:spPr>
      </p:pic>
      <p:grpSp>
        <p:nvGrpSpPr>
          <p:cNvPr id="71" name="组合 70">
            <a:extLst>
              <a:ext uri="{FF2B5EF4-FFF2-40B4-BE49-F238E27FC236}">
                <a16:creationId xmlns:a16="http://schemas.microsoft.com/office/drawing/2014/main" id="{9C24F60F-015B-46D0-932C-9335D640C828}"/>
              </a:ext>
            </a:extLst>
          </p:cNvPr>
          <p:cNvGrpSpPr/>
          <p:nvPr/>
        </p:nvGrpSpPr>
        <p:grpSpPr>
          <a:xfrm>
            <a:off x="6958040" y="3661607"/>
            <a:ext cx="1627337" cy="1350433"/>
            <a:chOff x="1709190" y="2833311"/>
            <a:chExt cx="1627337" cy="1350433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D380F49-FC83-4C86-8079-EB95899C9B18}"/>
                </a:ext>
              </a:extLst>
            </p:cNvPr>
            <p:cNvSpPr/>
            <p:nvPr/>
          </p:nvSpPr>
          <p:spPr>
            <a:xfrm>
              <a:off x="1838160" y="2833311"/>
              <a:ext cx="1498367" cy="135043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+mj-lt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9C3C54FA-CF84-47A3-867C-415AD99F53D2}"/>
                </a:ext>
              </a:extLst>
            </p:cNvPr>
            <p:cNvSpPr/>
            <p:nvPr/>
          </p:nvSpPr>
          <p:spPr>
            <a:xfrm>
              <a:off x="1838160" y="3823729"/>
              <a:ext cx="149836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Functional graph</a:t>
              </a:r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F1D6F051-C5F3-4F74-B274-CF9F31BC2A36}"/>
                </a:ext>
              </a:extLst>
            </p:cNvPr>
            <p:cNvCxnSpPr/>
            <p:nvPr/>
          </p:nvCxnSpPr>
          <p:spPr>
            <a:xfrm>
              <a:off x="1709190" y="3508528"/>
              <a:ext cx="128970" cy="0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1D682C62-35D1-42E2-A98E-D098C706F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1886" y="2960696"/>
              <a:ext cx="1340685" cy="862931"/>
            </a:xfrm>
            <a:prstGeom prst="rect">
              <a:avLst/>
            </a:prstGeom>
          </p:spPr>
        </p:pic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947B2B54-4702-403E-8EC8-844145B83AF7}"/>
                </a:ext>
              </a:extLst>
            </p:cNvPr>
            <p:cNvGrpSpPr/>
            <p:nvPr/>
          </p:nvGrpSpPr>
          <p:grpSpPr>
            <a:xfrm>
              <a:off x="2087885" y="3073224"/>
              <a:ext cx="972296" cy="554002"/>
              <a:chOff x="2317939" y="1526815"/>
              <a:chExt cx="1891429" cy="1237388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7D609593-30A0-4F95-A77C-F86705EC4CC2}"/>
                  </a:ext>
                </a:extLst>
              </p:cNvPr>
              <p:cNvCxnSpPr>
                <a:stCxn id="78" idx="6"/>
                <a:endCxn id="84" idx="2"/>
              </p:cNvCxnSpPr>
              <p:nvPr/>
            </p:nvCxnSpPr>
            <p:spPr>
              <a:xfrm flipV="1">
                <a:off x="2697804" y="1526816"/>
                <a:ext cx="686864" cy="340165"/>
              </a:xfrm>
              <a:prstGeom prst="line">
                <a:avLst/>
              </a:prstGeom>
              <a:ln w="12700">
                <a:solidFill>
                  <a:srgbClr val="23DC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2FF2B3AD-B358-477C-A196-FD0CF2B3C4B1}"/>
                  </a:ext>
                </a:extLst>
              </p:cNvPr>
              <p:cNvCxnSpPr>
                <a:endCxn id="86" idx="0"/>
              </p:cNvCxnSpPr>
              <p:nvPr/>
            </p:nvCxnSpPr>
            <p:spPr>
              <a:xfrm flipH="1">
                <a:off x="2317939" y="1943873"/>
                <a:ext cx="180526" cy="141229"/>
              </a:xfrm>
              <a:prstGeom prst="line">
                <a:avLst/>
              </a:prstGeom>
              <a:ln w="12700">
                <a:solidFill>
                  <a:srgbClr val="23DC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D75B948C-9368-44EB-BAB4-00ECB61FAC88}"/>
                  </a:ext>
                </a:extLst>
              </p:cNvPr>
              <p:cNvCxnSpPr>
                <a:stCxn id="86" idx="4"/>
                <a:endCxn id="82" idx="0"/>
              </p:cNvCxnSpPr>
              <p:nvPr/>
            </p:nvCxnSpPr>
            <p:spPr>
              <a:xfrm>
                <a:off x="2317939" y="2262219"/>
                <a:ext cx="199511" cy="296833"/>
              </a:xfrm>
              <a:prstGeom prst="line">
                <a:avLst/>
              </a:prstGeom>
              <a:ln w="12700">
                <a:solidFill>
                  <a:srgbClr val="23DC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CCF578DF-1020-4353-8E14-F6BE64C9C83A}"/>
                  </a:ext>
                </a:extLst>
              </p:cNvPr>
              <p:cNvCxnSpPr>
                <a:stCxn id="82" idx="5"/>
                <a:endCxn id="79" idx="1"/>
              </p:cNvCxnSpPr>
              <p:nvPr/>
            </p:nvCxnSpPr>
            <p:spPr>
              <a:xfrm>
                <a:off x="2588807" y="2710228"/>
                <a:ext cx="432893" cy="53975"/>
              </a:xfrm>
              <a:prstGeom prst="line">
                <a:avLst/>
              </a:prstGeom>
              <a:ln w="12700">
                <a:solidFill>
                  <a:srgbClr val="23DC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ABFA88FD-046C-4D87-A67E-1D137E1CA2E9}"/>
                  </a:ext>
                </a:extLst>
              </p:cNvPr>
              <p:cNvCxnSpPr>
                <a:stCxn id="79" idx="7"/>
                <a:endCxn id="81" idx="3"/>
              </p:cNvCxnSpPr>
              <p:nvPr/>
            </p:nvCxnSpPr>
            <p:spPr>
              <a:xfrm flipV="1">
                <a:off x="3164407" y="2486605"/>
                <a:ext cx="94388" cy="277593"/>
              </a:xfrm>
              <a:prstGeom prst="line">
                <a:avLst/>
              </a:prstGeom>
              <a:ln w="12700">
                <a:solidFill>
                  <a:srgbClr val="23DC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FAF9DE2F-4C81-4577-9F42-C88E6D4700B4}"/>
                  </a:ext>
                </a:extLst>
              </p:cNvPr>
              <p:cNvCxnSpPr>
                <a:stCxn id="81" idx="6"/>
                <a:endCxn id="83" idx="3"/>
              </p:cNvCxnSpPr>
              <p:nvPr/>
            </p:nvCxnSpPr>
            <p:spPr>
              <a:xfrm flipV="1">
                <a:off x="3431074" y="2423985"/>
                <a:ext cx="706943" cy="5"/>
              </a:xfrm>
              <a:prstGeom prst="line">
                <a:avLst/>
              </a:prstGeom>
              <a:ln w="12700">
                <a:solidFill>
                  <a:srgbClr val="23DC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0B5EAFE8-8046-4235-868A-8816153C6689}"/>
                  </a:ext>
                </a:extLst>
              </p:cNvPr>
              <p:cNvCxnSpPr>
                <a:stCxn id="84" idx="6"/>
                <a:endCxn id="83" idx="0"/>
              </p:cNvCxnSpPr>
              <p:nvPr/>
            </p:nvCxnSpPr>
            <p:spPr>
              <a:xfrm>
                <a:off x="3586490" y="1526815"/>
                <a:ext cx="622878" cy="745994"/>
              </a:xfrm>
              <a:prstGeom prst="line">
                <a:avLst/>
              </a:prstGeom>
              <a:ln w="12700">
                <a:solidFill>
                  <a:srgbClr val="23DC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337B48E3-70F2-4C0D-9467-8103699E2567}"/>
                  </a:ext>
                </a:extLst>
              </p:cNvPr>
              <p:cNvCxnSpPr>
                <a:stCxn id="84" idx="3"/>
                <a:endCxn id="85" idx="7"/>
              </p:cNvCxnSpPr>
              <p:nvPr/>
            </p:nvCxnSpPr>
            <p:spPr>
              <a:xfrm flipH="1">
                <a:off x="2974328" y="1589433"/>
                <a:ext cx="439895" cy="477449"/>
              </a:xfrm>
              <a:prstGeom prst="line">
                <a:avLst/>
              </a:prstGeom>
              <a:ln w="12700">
                <a:solidFill>
                  <a:srgbClr val="23DC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3EB7245A-CC0A-45B2-9609-3A83E7B15093}"/>
                  </a:ext>
                </a:extLst>
              </p:cNvPr>
              <p:cNvCxnSpPr>
                <a:stCxn id="85" idx="6"/>
                <a:endCxn id="80" idx="2"/>
              </p:cNvCxnSpPr>
              <p:nvPr/>
            </p:nvCxnSpPr>
            <p:spPr>
              <a:xfrm>
                <a:off x="3003886" y="2129502"/>
                <a:ext cx="521988" cy="35539"/>
              </a:xfrm>
              <a:prstGeom prst="line">
                <a:avLst/>
              </a:prstGeom>
              <a:ln w="12700">
                <a:solidFill>
                  <a:srgbClr val="23DC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168AD762-5604-4BF2-8549-814BBD2C0C68}"/>
                  </a:ext>
                </a:extLst>
              </p:cNvPr>
              <p:cNvCxnSpPr>
                <a:stCxn id="85" idx="4"/>
                <a:endCxn id="79" idx="0"/>
              </p:cNvCxnSpPr>
              <p:nvPr/>
            </p:nvCxnSpPr>
            <p:spPr>
              <a:xfrm>
                <a:off x="2902969" y="2218060"/>
                <a:ext cx="190086" cy="520205"/>
              </a:xfrm>
              <a:prstGeom prst="line">
                <a:avLst/>
              </a:prstGeom>
              <a:ln w="12700">
                <a:solidFill>
                  <a:srgbClr val="23DC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29B81F7E-E470-4645-A95B-B05CFA4715AC}"/>
                  </a:ext>
                </a:extLst>
              </p:cNvPr>
              <p:cNvCxnSpPr>
                <a:stCxn id="85" idx="1"/>
                <a:endCxn id="78" idx="5"/>
              </p:cNvCxnSpPr>
              <p:nvPr/>
            </p:nvCxnSpPr>
            <p:spPr>
              <a:xfrm flipH="1" flipV="1">
                <a:off x="2668246" y="1929598"/>
                <a:ext cx="163367" cy="137285"/>
              </a:xfrm>
              <a:prstGeom prst="line">
                <a:avLst/>
              </a:prstGeom>
              <a:ln w="12700">
                <a:solidFill>
                  <a:srgbClr val="23DC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4B6E0EB8-C912-4A44-B204-CCBC45193DA8}"/>
                  </a:ext>
                </a:extLst>
              </p:cNvPr>
              <p:cNvCxnSpPr>
                <a:stCxn id="80" idx="0"/>
                <a:endCxn id="84" idx="5"/>
              </p:cNvCxnSpPr>
              <p:nvPr/>
            </p:nvCxnSpPr>
            <p:spPr>
              <a:xfrm flipH="1" flipV="1">
                <a:off x="3556936" y="1589434"/>
                <a:ext cx="69849" cy="487050"/>
              </a:xfrm>
              <a:prstGeom prst="line">
                <a:avLst/>
              </a:prstGeom>
              <a:ln w="12700">
                <a:solidFill>
                  <a:srgbClr val="23DC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9EED100B-5716-4FD0-84B9-0F98E501B160}"/>
                  </a:ext>
                </a:extLst>
              </p:cNvPr>
              <p:cNvCxnSpPr>
                <a:stCxn id="85" idx="3"/>
                <a:endCxn id="82" idx="7"/>
              </p:cNvCxnSpPr>
              <p:nvPr/>
            </p:nvCxnSpPr>
            <p:spPr>
              <a:xfrm flipH="1">
                <a:off x="2588808" y="2192122"/>
                <a:ext cx="242806" cy="392868"/>
              </a:xfrm>
              <a:prstGeom prst="line">
                <a:avLst/>
              </a:prstGeom>
              <a:ln w="12700">
                <a:solidFill>
                  <a:srgbClr val="23DC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D4FD3FD9-21A5-46D3-93FF-64AF92F7AA7B}"/>
                  </a:ext>
                </a:extLst>
              </p:cNvPr>
              <p:cNvCxnSpPr>
                <a:stCxn id="80" idx="3"/>
                <a:endCxn id="81" idx="0"/>
              </p:cNvCxnSpPr>
              <p:nvPr/>
            </p:nvCxnSpPr>
            <p:spPr>
              <a:xfrm flipH="1">
                <a:off x="3330160" y="2227659"/>
                <a:ext cx="225271" cy="107773"/>
              </a:xfrm>
              <a:prstGeom prst="line">
                <a:avLst/>
              </a:prstGeom>
              <a:ln w="12700">
                <a:solidFill>
                  <a:srgbClr val="23DC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81D545CD-F12B-427B-A2CE-924C7C8FA5F3}"/>
                  </a:ext>
                </a:extLst>
              </p:cNvPr>
              <p:cNvCxnSpPr>
                <a:stCxn id="80" idx="6"/>
                <a:endCxn id="83" idx="2"/>
              </p:cNvCxnSpPr>
              <p:nvPr/>
            </p:nvCxnSpPr>
            <p:spPr>
              <a:xfrm>
                <a:off x="3727699" y="2165042"/>
                <a:ext cx="380758" cy="196326"/>
              </a:xfrm>
              <a:prstGeom prst="line">
                <a:avLst/>
              </a:prstGeom>
              <a:ln w="12700">
                <a:solidFill>
                  <a:srgbClr val="23DC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551DDEF4-242A-440B-9F2A-FB59122C4565}"/>
                </a:ext>
              </a:extLst>
            </p:cNvPr>
            <p:cNvGrpSpPr/>
            <p:nvPr/>
          </p:nvGrpSpPr>
          <p:grpSpPr>
            <a:xfrm>
              <a:off x="2036009" y="3033576"/>
              <a:ext cx="1076049" cy="661335"/>
              <a:chOff x="2217016" y="1438257"/>
              <a:chExt cx="2093259" cy="1477114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517076C3-3E7E-47D7-BD50-1BEBF761B6B4}"/>
                  </a:ext>
                </a:extLst>
              </p:cNvPr>
              <p:cNvSpPr/>
              <p:nvPr/>
            </p:nvSpPr>
            <p:spPr>
              <a:xfrm>
                <a:off x="2495966" y="1778420"/>
                <a:ext cx="201828" cy="177113"/>
              </a:xfrm>
              <a:prstGeom prst="ellips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25">
                  <a:latin typeface="+mj-lt"/>
                </a:endParaRPr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44A6F93B-7CC3-405C-8E79-0B8A6E1030A2}"/>
                  </a:ext>
                </a:extLst>
              </p:cNvPr>
              <p:cNvSpPr/>
              <p:nvPr/>
            </p:nvSpPr>
            <p:spPr>
              <a:xfrm>
                <a:off x="2992133" y="2738258"/>
                <a:ext cx="201828" cy="177113"/>
              </a:xfrm>
              <a:prstGeom prst="ellips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25">
                  <a:latin typeface="+mj-lt"/>
                </a:endParaRPr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3E9EEB3F-7786-42DE-8A4B-F3F3F5E199C4}"/>
                  </a:ext>
                </a:extLst>
              </p:cNvPr>
              <p:cNvSpPr/>
              <p:nvPr/>
            </p:nvSpPr>
            <p:spPr>
              <a:xfrm>
                <a:off x="3525862" y="2076480"/>
                <a:ext cx="201828" cy="177113"/>
              </a:xfrm>
              <a:prstGeom prst="ellips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25">
                  <a:latin typeface="+mj-lt"/>
                </a:endParaRPr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61E262DD-F5B2-4178-8F57-F590A1D680E4}"/>
                  </a:ext>
                </a:extLst>
              </p:cNvPr>
              <p:cNvSpPr/>
              <p:nvPr/>
            </p:nvSpPr>
            <p:spPr>
              <a:xfrm>
                <a:off x="3229234" y="2335428"/>
                <a:ext cx="201828" cy="177113"/>
              </a:xfrm>
              <a:prstGeom prst="ellips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25">
                  <a:latin typeface="+mj-lt"/>
                </a:endParaRPr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E4A75F27-09EF-4B56-A289-8E91809BDA16}"/>
                  </a:ext>
                </a:extLst>
              </p:cNvPr>
              <p:cNvSpPr/>
              <p:nvPr/>
            </p:nvSpPr>
            <p:spPr>
              <a:xfrm>
                <a:off x="2416527" y="2559045"/>
                <a:ext cx="201828" cy="177113"/>
              </a:xfrm>
              <a:prstGeom prst="ellips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25">
                  <a:latin typeface="+mj-lt"/>
                </a:endParaRPr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17229318-58E8-43D1-8D09-E1F8CA63BA05}"/>
                  </a:ext>
                </a:extLst>
              </p:cNvPr>
              <p:cNvSpPr/>
              <p:nvPr/>
            </p:nvSpPr>
            <p:spPr>
              <a:xfrm>
                <a:off x="4108447" y="2272805"/>
                <a:ext cx="201828" cy="177113"/>
              </a:xfrm>
              <a:prstGeom prst="ellips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25">
                  <a:latin typeface="+mj-lt"/>
                </a:endParaRPr>
              </a:p>
            </p:txBody>
          </p: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C75A0E13-F729-4C3F-A85F-37B040C617E2}"/>
                  </a:ext>
                </a:extLst>
              </p:cNvPr>
              <p:cNvSpPr/>
              <p:nvPr/>
            </p:nvSpPr>
            <p:spPr>
              <a:xfrm>
                <a:off x="3384656" y="1438257"/>
                <a:ext cx="201828" cy="177113"/>
              </a:xfrm>
              <a:prstGeom prst="ellips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25">
                  <a:latin typeface="+mj-lt"/>
                </a:endParaRPr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4F6C594B-4358-4633-8F14-89E238A8DF76}"/>
                  </a:ext>
                </a:extLst>
              </p:cNvPr>
              <p:cNvSpPr/>
              <p:nvPr/>
            </p:nvSpPr>
            <p:spPr>
              <a:xfrm>
                <a:off x="2802047" y="2040942"/>
                <a:ext cx="201828" cy="177113"/>
              </a:xfrm>
              <a:prstGeom prst="ellips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25">
                  <a:latin typeface="+mj-lt"/>
                </a:endParaRPr>
              </a:p>
            </p:txBody>
          </p: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A8698414-A0F2-4F61-A06D-D61D229F746B}"/>
                  </a:ext>
                </a:extLst>
              </p:cNvPr>
              <p:cNvSpPr/>
              <p:nvPr/>
            </p:nvSpPr>
            <p:spPr>
              <a:xfrm>
                <a:off x="2217016" y="2085101"/>
                <a:ext cx="201828" cy="177113"/>
              </a:xfrm>
              <a:prstGeom prst="ellips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25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664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标题 1">
            <a:extLst>
              <a:ext uri="{FF2B5EF4-FFF2-40B4-BE49-F238E27FC236}">
                <a16:creationId xmlns:a16="http://schemas.microsoft.com/office/drawing/2014/main" id="{76B5AD28-A9E0-4ECF-A852-226E1A1CA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600" y="698400"/>
            <a:ext cx="10359451" cy="1032094"/>
          </a:xfrm>
        </p:spPr>
        <p:txBody>
          <a:bodyPr/>
          <a:lstStyle/>
          <a:p>
            <a:r>
              <a:rPr lang="en-US" altLang="zh-CN" dirty="0"/>
              <a:t>Existing Method</a:t>
            </a:r>
            <a:endParaRPr kumimoji="1" lang="zh-CN" altLang="en-US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BF926B6C-18B1-4FDC-AC0E-0CE9E009A2AA}"/>
              </a:ext>
            </a:extLst>
          </p:cNvPr>
          <p:cNvSpPr/>
          <p:nvPr/>
        </p:nvSpPr>
        <p:spPr>
          <a:xfrm>
            <a:off x="910949" y="1382638"/>
            <a:ext cx="102677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Graph Convolutional Networks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graph representations in a convolutional neural network</a:t>
            </a:r>
            <a:endParaRPr lang="zh-CN" altLang="en-US" sz="2400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7CDA62D6-236E-4CFC-9391-B5BFDD90C6E3}"/>
              </a:ext>
            </a:extLst>
          </p:cNvPr>
          <p:cNvSpPr/>
          <p:nvPr/>
        </p:nvSpPr>
        <p:spPr>
          <a:xfrm>
            <a:off x="1151576" y="4181208"/>
            <a:ext cx="963536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Lacks the learning of hierarchical graph representations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convolution maintains graph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Lacks explainability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independent regions identified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Ignores the dynamic nature of brain activity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6047BFFA-F208-4A25-B41F-0F2EADAF3E9A}"/>
              </a:ext>
            </a:extLst>
          </p:cNvPr>
          <p:cNvGrpSpPr/>
          <p:nvPr/>
        </p:nvGrpSpPr>
        <p:grpSpPr>
          <a:xfrm>
            <a:off x="2725158" y="2522767"/>
            <a:ext cx="7000687" cy="1354090"/>
            <a:chOff x="2202547" y="3502872"/>
            <a:chExt cx="7000687" cy="1354090"/>
          </a:xfrm>
        </p:grpSpPr>
        <p:pic>
          <p:nvPicPr>
            <p:cNvPr id="169" name="图片 168">
              <a:extLst>
                <a:ext uri="{FF2B5EF4-FFF2-40B4-BE49-F238E27FC236}">
                  <a16:creationId xmlns:a16="http://schemas.microsoft.com/office/drawing/2014/main" id="{46C3FD93-DFB2-4EC7-84CD-9F2582D82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34" t="13365" r="14377" b="24630"/>
            <a:stretch/>
          </p:blipFill>
          <p:spPr>
            <a:xfrm>
              <a:off x="8062405" y="3765490"/>
              <a:ext cx="649404" cy="611926"/>
            </a:xfrm>
            <a:prstGeom prst="rect">
              <a:avLst/>
            </a:prstGeom>
          </p:spPr>
        </p:pic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3FDFDCBC-1A42-4877-8DBC-AC4691C16E89}"/>
                </a:ext>
              </a:extLst>
            </p:cNvPr>
            <p:cNvSpPr/>
            <p:nvPr/>
          </p:nvSpPr>
          <p:spPr>
            <a:xfrm>
              <a:off x="5389997" y="3506529"/>
              <a:ext cx="2282885" cy="135043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81C3A3E1-859D-46E2-B1C0-15AE1F1184A1}"/>
                </a:ext>
              </a:extLst>
            </p:cNvPr>
            <p:cNvSpPr/>
            <p:nvPr/>
          </p:nvSpPr>
          <p:spPr>
            <a:xfrm>
              <a:off x="7815855" y="3506529"/>
              <a:ext cx="1225909" cy="135043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244A2A52-CCD2-414D-B1D8-3A1F573B0103}"/>
                </a:ext>
              </a:extLst>
            </p:cNvPr>
            <p:cNvSpPr/>
            <p:nvPr/>
          </p:nvSpPr>
          <p:spPr>
            <a:xfrm>
              <a:off x="7704867" y="4496947"/>
              <a:ext cx="1498367" cy="2996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Diagnosis</a:t>
              </a:r>
            </a:p>
          </p:txBody>
        </p:sp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F590A77B-15BC-4E93-8719-66662422B236}"/>
                </a:ext>
              </a:extLst>
            </p:cNvPr>
            <p:cNvGrpSpPr/>
            <p:nvPr/>
          </p:nvGrpSpPr>
          <p:grpSpPr>
            <a:xfrm>
              <a:off x="5446646" y="3578219"/>
              <a:ext cx="2169585" cy="977076"/>
              <a:chOff x="2402552" y="3745128"/>
              <a:chExt cx="2169585" cy="977076"/>
            </a:xfrm>
          </p:grpSpPr>
          <p:grpSp>
            <p:nvGrpSpPr>
              <p:cNvPr id="212" name="组合 211">
                <a:extLst>
                  <a:ext uri="{FF2B5EF4-FFF2-40B4-BE49-F238E27FC236}">
                    <a16:creationId xmlns:a16="http://schemas.microsoft.com/office/drawing/2014/main" id="{5CFFD0CE-5945-413C-B1D8-73247D5A3D17}"/>
                  </a:ext>
                </a:extLst>
              </p:cNvPr>
              <p:cNvGrpSpPr/>
              <p:nvPr/>
            </p:nvGrpSpPr>
            <p:grpSpPr>
              <a:xfrm>
                <a:off x="2402552" y="3745128"/>
                <a:ext cx="814705" cy="977076"/>
                <a:chOff x="1824702" y="3467834"/>
                <a:chExt cx="1709180" cy="1680458"/>
              </a:xfrm>
            </p:grpSpPr>
            <p:grpSp>
              <p:nvGrpSpPr>
                <p:cNvPr id="245" name="组合 244">
                  <a:extLst>
                    <a:ext uri="{FF2B5EF4-FFF2-40B4-BE49-F238E27FC236}">
                      <a16:creationId xmlns:a16="http://schemas.microsoft.com/office/drawing/2014/main" id="{2B4DCB3A-7BC8-42B6-A7EC-E2302AFD9D0D}"/>
                    </a:ext>
                  </a:extLst>
                </p:cNvPr>
                <p:cNvGrpSpPr/>
                <p:nvPr/>
              </p:nvGrpSpPr>
              <p:grpSpPr>
                <a:xfrm>
                  <a:off x="1824702" y="3467834"/>
                  <a:ext cx="1709180" cy="1680458"/>
                  <a:chOff x="2454465" y="1514729"/>
                  <a:chExt cx="1289635" cy="1223529"/>
                </a:xfrm>
                <a:solidFill>
                  <a:schemeClr val="accent4">
                    <a:lumMod val="60000"/>
                    <a:lumOff val="40000"/>
                  </a:schemeClr>
                </a:solidFill>
                <a:scene3d>
                  <a:camera prst="isometricOffAxis1Left"/>
                  <a:lightRig rig="threePt" dir="t"/>
                </a:scene3d>
              </p:grpSpPr>
              <p:sp>
                <p:nvSpPr>
                  <p:cNvPr id="262" name="椭圆 261">
                    <a:extLst>
                      <a:ext uri="{FF2B5EF4-FFF2-40B4-BE49-F238E27FC236}">
                        <a16:creationId xmlns:a16="http://schemas.microsoft.com/office/drawing/2014/main" id="{5838FD54-8C20-4B74-84CB-E4DA2AAE7E9D}"/>
                      </a:ext>
                    </a:extLst>
                  </p:cNvPr>
                  <p:cNvSpPr/>
                  <p:nvPr/>
                </p:nvSpPr>
                <p:spPr>
                  <a:xfrm>
                    <a:off x="2553731" y="1639330"/>
                    <a:ext cx="201828" cy="177113"/>
                  </a:xfrm>
                  <a:prstGeom prst="ellipse">
                    <a:avLst/>
                  </a:prstGeom>
                  <a:grpFill/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:endParaRPr lang="zh-CN" altLang="en-US" sz="1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3" name="椭圆 262">
                    <a:extLst>
                      <a:ext uri="{FF2B5EF4-FFF2-40B4-BE49-F238E27FC236}">
                        <a16:creationId xmlns:a16="http://schemas.microsoft.com/office/drawing/2014/main" id="{05C00876-68E6-4849-A21D-BE710A25B666}"/>
                      </a:ext>
                    </a:extLst>
                  </p:cNvPr>
                  <p:cNvSpPr/>
                  <p:nvPr/>
                </p:nvSpPr>
                <p:spPr>
                  <a:xfrm>
                    <a:off x="2986580" y="2561145"/>
                    <a:ext cx="201828" cy="177113"/>
                  </a:xfrm>
                  <a:prstGeom prst="ellipse">
                    <a:avLst/>
                  </a:prstGeom>
                  <a:grpFill/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:endParaRPr lang="zh-CN" altLang="en-US" sz="1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" name="椭圆 263">
                    <a:extLst>
                      <a:ext uri="{FF2B5EF4-FFF2-40B4-BE49-F238E27FC236}">
                        <a16:creationId xmlns:a16="http://schemas.microsoft.com/office/drawing/2014/main" id="{439E4756-61AC-4BA6-A296-A33987FE618B}"/>
                      </a:ext>
                    </a:extLst>
                  </p:cNvPr>
                  <p:cNvSpPr/>
                  <p:nvPr/>
                </p:nvSpPr>
                <p:spPr>
                  <a:xfrm>
                    <a:off x="3216978" y="1955263"/>
                    <a:ext cx="201828" cy="177113"/>
                  </a:xfrm>
                  <a:prstGeom prst="ellipse">
                    <a:avLst/>
                  </a:prstGeom>
                  <a:grpFill/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  <a:effectLst>
                    <a:glow rad="228600">
                      <a:srgbClr val="FF0000">
                        <a:alpha val="40000"/>
                      </a:srgbClr>
                    </a:glo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:endPara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5" name="椭圆 264">
                    <a:extLst>
                      <a:ext uri="{FF2B5EF4-FFF2-40B4-BE49-F238E27FC236}">
                        <a16:creationId xmlns:a16="http://schemas.microsoft.com/office/drawing/2014/main" id="{1CB43B0F-DFE0-49EE-BDCC-C08F00A787B0}"/>
                      </a:ext>
                    </a:extLst>
                  </p:cNvPr>
                  <p:cNvSpPr/>
                  <p:nvPr/>
                </p:nvSpPr>
                <p:spPr>
                  <a:xfrm>
                    <a:off x="3229234" y="2335428"/>
                    <a:ext cx="201828" cy="177113"/>
                  </a:xfrm>
                  <a:prstGeom prst="ellipse">
                    <a:avLst/>
                  </a:prstGeom>
                  <a:grpFill/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:endPara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6" name="椭圆 265">
                    <a:extLst>
                      <a:ext uri="{FF2B5EF4-FFF2-40B4-BE49-F238E27FC236}">
                        <a16:creationId xmlns:a16="http://schemas.microsoft.com/office/drawing/2014/main" id="{A6C94051-9455-4BD5-B6B6-EF296823FECA}"/>
                      </a:ext>
                    </a:extLst>
                  </p:cNvPr>
                  <p:cNvSpPr/>
                  <p:nvPr/>
                </p:nvSpPr>
                <p:spPr>
                  <a:xfrm>
                    <a:off x="2454465" y="2354376"/>
                    <a:ext cx="201828" cy="177113"/>
                  </a:xfrm>
                  <a:prstGeom prst="ellipse">
                    <a:avLst/>
                  </a:prstGeom>
                  <a:grpFill/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:endParaRPr lang="zh-CN" altLang="en-US" sz="1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" name="椭圆 266">
                    <a:extLst>
                      <a:ext uri="{FF2B5EF4-FFF2-40B4-BE49-F238E27FC236}">
                        <a16:creationId xmlns:a16="http://schemas.microsoft.com/office/drawing/2014/main" id="{E52855AB-34A3-492C-9459-655182F977A5}"/>
                      </a:ext>
                    </a:extLst>
                  </p:cNvPr>
                  <p:cNvSpPr/>
                  <p:nvPr/>
                </p:nvSpPr>
                <p:spPr>
                  <a:xfrm>
                    <a:off x="3542272" y="1981201"/>
                    <a:ext cx="201828" cy="177113"/>
                  </a:xfrm>
                  <a:prstGeom prst="ellipse">
                    <a:avLst/>
                  </a:prstGeom>
                  <a:grpFill/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:endPara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8" name="椭圆 267">
                    <a:extLst>
                      <a:ext uri="{FF2B5EF4-FFF2-40B4-BE49-F238E27FC236}">
                        <a16:creationId xmlns:a16="http://schemas.microsoft.com/office/drawing/2014/main" id="{6EDA36AE-6822-4603-909B-126A3907ADB5}"/>
                      </a:ext>
                    </a:extLst>
                  </p:cNvPr>
                  <p:cNvSpPr/>
                  <p:nvPr/>
                </p:nvSpPr>
                <p:spPr>
                  <a:xfrm>
                    <a:off x="2986580" y="1514729"/>
                    <a:ext cx="201828" cy="177113"/>
                  </a:xfrm>
                  <a:prstGeom prst="ellipse">
                    <a:avLst/>
                  </a:prstGeom>
                  <a:grpFill/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:endPara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9" name="椭圆 268">
                    <a:extLst>
                      <a:ext uri="{FF2B5EF4-FFF2-40B4-BE49-F238E27FC236}">
                        <a16:creationId xmlns:a16="http://schemas.microsoft.com/office/drawing/2014/main" id="{1B48B766-D40C-4ECE-85D1-D5E802B1A736}"/>
                      </a:ext>
                    </a:extLst>
                  </p:cNvPr>
                  <p:cNvSpPr/>
                  <p:nvPr/>
                </p:nvSpPr>
                <p:spPr>
                  <a:xfrm>
                    <a:off x="2885666" y="2073042"/>
                    <a:ext cx="201828" cy="177113"/>
                  </a:xfrm>
                  <a:prstGeom prst="ellipse">
                    <a:avLst/>
                  </a:prstGeom>
                  <a:grpFill/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>
                      <a:lnSpc>
                        <a:spcPct val="120000"/>
                      </a:lnSpc>
                    </a:pPr>
                    <a:endPara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" name="椭圆 269">
                    <a:extLst>
                      <a:ext uri="{FF2B5EF4-FFF2-40B4-BE49-F238E27FC236}">
                        <a16:creationId xmlns:a16="http://schemas.microsoft.com/office/drawing/2014/main" id="{DC1616A4-D242-4358-BE47-D5082E8C340E}"/>
                      </a:ext>
                    </a:extLst>
                  </p:cNvPr>
                  <p:cNvSpPr/>
                  <p:nvPr/>
                </p:nvSpPr>
                <p:spPr>
                  <a:xfrm>
                    <a:off x="2458996" y="2073042"/>
                    <a:ext cx="201828" cy="177113"/>
                  </a:xfrm>
                  <a:prstGeom prst="ellipse">
                    <a:avLst/>
                  </a:prstGeom>
                  <a:grpFill/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:endParaRPr lang="zh-CN" altLang="en-US" sz="1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6" name="组合 245">
                  <a:extLst>
                    <a:ext uri="{FF2B5EF4-FFF2-40B4-BE49-F238E27FC236}">
                      <a16:creationId xmlns:a16="http://schemas.microsoft.com/office/drawing/2014/main" id="{7E95D3D4-243F-43F4-BA50-BDFE21220FE0}"/>
                    </a:ext>
                  </a:extLst>
                </p:cNvPr>
                <p:cNvGrpSpPr/>
                <p:nvPr/>
              </p:nvGrpSpPr>
              <p:grpSpPr>
                <a:xfrm>
                  <a:off x="1958443" y="3589460"/>
                  <a:ext cx="1441693" cy="1351196"/>
                  <a:chOff x="2555379" y="1603286"/>
                  <a:chExt cx="1087807" cy="983797"/>
                </a:xfrm>
                <a:scene3d>
                  <a:camera prst="isometricOffAxis1Left"/>
                  <a:lightRig rig="threePt" dir="t"/>
                </a:scene3d>
              </p:grpSpPr>
              <p:cxnSp>
                <p:nvCxnSpPr>
                  <p:cNvPr id="247" name="直接连接符 246">
                    <a:extLst>
                      <a:ext uri="{FF2B5EF4-FFF2-40B4-BE49-F238E27FC236}">
                        <a16:creationId xmlns:a16="http://schemas.microsoft.com/office/drawing/2014/main" id="{8CC25D22-4EC5-4A4C-AF40-B85D5DA5A2F7}"/>
                      </a:ext>
                    </a:extLst>
                  </p:cNvPr>
                  <p:cNvCxnSpPr>
                    <a:stCxn id="262" idx="6"/>
                    <a:endCxn id="268" idx="2"/>
                  </p:cNvCxnSpPr>
                  <p:nvPr/>
                </p:nvCxnSpPr>
                <p:spPr>
                  <a:xfrm flipV="1">
                    <a:off x="2755559" y="1603286"/>
                    <a:ext cx="231021" cy="124601"/>
                  </a:xfrm>
                  <a:prstGeom prst="line">
                    <a:avLst/>
                  </a:prstGeom>
                  <a:ln w="28575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直接连接符 247">
                    <a:extLst>
                      <a:ext uri="{FF2B5EF4-FFF2-40B4-BE49-F238E27FC236}">
                        <a16:creationId xmlns:a16="http://schemas.microsoft.com/office/drawing/2014/main" id="{5E189B0B-DF0E-4B12-9FAC-3F6231104428}"/>
                      </a:ext>
                    </a:extLst>
                  </p:cNvPr>
                  <p:cNvCxnSpPr>
                    <a:stCxn id="262" idx="4"/>
                    <a:endCxn id="270" idx="0"/>
                  </p:cNvCxnSpPr>
                  <p:nvPr/>
                </p:nvCxnSpPr>
                <p:spPr>
                  <a:xfrm flipH="1">
                    <a:off x="2559910" y="1816443"/>
                    <a:ext cx="94735" cy="256599"/>
                  </a:xfrm>
                  <a:prstGeom prst="line">
                    <a:avLst/>
                  </a:prstGeom>
                  <a:ln w="28575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直接连接符 248">
                    <a:extLst>
                      <a:ext uri="{FF2B5EF4-FFF2-40B4-BE49-F238E27FC236}">
                        <a16:creationId xmlns:a16="http://schemas.microsoft.com/office/drawing/2014/main" id="{A46DCA61-5590-434F-82AE-D5A9AD5C209E}"/>
                      </a:ext>
                    </a:extLst>
                  </p:cNvPr>
                  <p:cNvCxnSpPr>
                    <a:stCxn id="270" idx="4"/>
                    <a:endCxn id="266" idx="0"/>
                  </p:cNvCxnSpPr>
                  <p:nvPr/>
                </p:nvCxnSpPr>
                <p:spPr>
                  <a:xfrm flipH="1">
                    <a:off x="2555379" y="2250155"/>
                    <a:ext cx="4531" cy="104221"/>
                  </a:xfrm>
                  <a:prstGeom prst="line">
                    <a:avLst/>
                  </a:prstGeom>
                  <a:ln w="28575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直接连接符 249">
                    <a:extLst>
                      <a:ext uri="{FF2B5EF4-FFF2-40B4-BE49-F238E27FC236}">
                        <a16:creationId xmlns:a16="http://schemas.microsoft.com/office/drawing/2014/main" id="{7AE9A294-971A-4AE2-9D89-1C671085C0A2}"/>
                      </a:ext>
                    </a:extLst>
                  </p:cNvPr>
                  <p:cNvCxnSpPr>
                    <a:stCxn id="266" idx="5"/>
                    <a:endCxn id="263" idx="1"/>
                  </p:cNvCxnSpPr>
                  <p:nvPr/>
                </p:nvCxnSpPr>
                <p:spPr>
                  <a:xfrm>
                    <a:off x="2626736" y="2505551"/>
                    <a:ext cx="389401" cy="81532"/>
                  </a:xfrm>
                  <a:prstGeom prst="line">
                    <a:avLst/>
                  </a:prstGeom>
                  <a:ln w="28575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直接连接符 250">
                    <a:extLst>
                      <a:ext uri="{FF2B5EF4-FFF2-40B4-BE49-F238E27FC236}">
                        <a16:creationId xmlns:a16="http://schemas.microsoft.com/office/drawing/2014/main" id="{80DF04BF-43B6-4C97-A1D3-9AC575BD604D}"/>
                      </a:ext>
                    </a:extLst>
                  </p:cNvPr>
                  <p:cNvCxnSpPr>
                    <a:stCxn id="263" idx="7"/>
                    <a:endCxn id="265" idx="3"/>
                  </p:cNvCxnSpPr>
                  <p:nvPr/>
                </p:nvCxnSpPr>
                <p:spPr>
                  <a:xfrm flipV="1">
                    <a:off x="3158851" y="2486603"/>
                    <a:ext cx="99940" cy="100480"/>
                  </a:xfrm>
                  <a:prstGeom prst="line">
                    <a:avLst/>
                  </a:prstGeom>
                  <a:ln w="28575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直接连接符 251">
                    <a:extLst>
                      <a:ext uri="{FF2B5EF4-FFF2-40B4-BE49-F238E27FC236}">
                        <a16:creationId xmlns:a16="http://schemas.microsoft.com/office/drawing/2014/main" id="{A3428A56-038D-477A-A86F-27F151766C84}"/>
                      </a:ext>
                    </a:extLst>
                  </p:cNvPr>
                  <p:cNvCxnSpPr>
                    <a:stCxn id="265" idx="7"/>
                    <a:endCxn id="267" idx="3"/>
                  </p:cNvCxnSpPr>
                  <p:nvPr/>
                </p:nvCxnSpPr>
                <p:spPr>
                  <a:xfrm flipV="1">
                    <a:off x="3401505" y="2132376"/>
                    <a:ext cx="170324" cy="228990"/>
                  </a:xfrm>
                  <a:prstGeom prst="line">
                    <a:avLst/>
                  </a:prstGeom>
                  <a:ln w="28575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直接连接符 252">
                    <a:extLst>
                      <a:ext uri="{FF2B5EF4-FFF2-40B4-BE49-F238E27FC236}">
                        <a16:creationId xmlns:a16="http://schemas.microsoft.com/office/drawing/2014/main" id="{0CE78044-725D-4AB1-8282-BAD245E2B136}"/>
                      </a:ext>
                    </a:extLst>
                  </p:cNvPr>
                  <p:cNvCxnSpPr>
                    <a:stCxn id="268" idx="6"/>
                    <a:endCxn id="267" idx="0"/>
                  </p:cNvCxnSpPr>
                  <p:nvPr/>
                </p:nvCxnSpPr>
                <p:spPr>
                  <a:xfrm>
                    <a:off x="3188408" y="1603286"/>
                    <a:ext cx="454778" cy="377915"/>
                  </a:xfrm>
                  <a:prstGeom prst="line">
                    <a:avLst/>
                  </a:prstGeom>
                  <a:ln w="28575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" name="直接连接符 253">
                    <a:extLst>
                      <a:ext uri="{FF2B5EF4-FFF2-40B4-BE49-F238E27FC236}">
                        <a16:creationId xmlns:a16="http://schemas.microsoft.com/office/drawing/2014/main" id="{B9A9C8E4-4B57-408E-812D-28070A5226FD}"/>
                      </a:ext>
                    </a:extLst>
                  </p:cNvPr>
                  <p:cNvCxnSpPr>
                    <a:stCxn id="268" idx="4"/>
                    <a:endCxn id="269" idx="0"/>
                  </p:cNvCxnSpPr>
                  <p:nvPr/>
                </p:nvCxnSpPr>
                <p:spPr>
                  <a:xfrm flipH="1">
                    <a:off x="2986580" y="1691842"/>
                    <a:ext cx="100914" cy="381200"/>
                  </a:xfrm>
                  <a:prstGeom prst="line">
                    <a:avLst/>
                  </a:prstGeom>
                  <a:ln w="28575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直接连接符 254">
                    <a:extLst>
                      <a:ext uri="{FF2B5EF4-FFF2-40B4-BE49-F238E27FC236}">
                        <a16:creationId xmlns:a16="http://schemas.microsoft.com/office/drawing/2014/main" id="{00D4D30D-8400-499C-84DA-D4F4F72B3DDC}"/>
                      </a:ext>
                    </a:extLst>
                  </p:cNvPr>
                  <p:cNvCxnSpPr>
                    <a:stCxn id="269" idx="7"/>
                    <a:endCxn id="264" idx="2"/>
                  </p:cNvCxnSpPr>
                  <p:nvPr/>
                </p:nvCxnSpPr>
                <p:spPr>
                  <a:xfrm flipV="1">
                    <a:off x="3057937" y="2043820"/>
                    <a:ext cx="159041" cy="55160"/>
                  </a:xfrm>
                  <a:prstGeom prst="line">
                    <a:avLst/>
                  </a:prstGeom>
                  <a:ln w="28575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直接连接符 255">
                    <a:extLst>
                      <a:ext uri="{FF2B5EF4-FFF2-40B4-BE49-F238E27FC236}">
                        <a16:creationId xmlns:a16="http://schemas.microsoft.com/office/drawing/2014/main" id="{6676662E-0287-4C4C-8C38-03BB53114D4A}"/>
                      </a:ext>
                    </a:extLst>
                  </p:cNvPr>
                  <p:cNvCxnSpPr>
                    <a:stCxn id="269" idx="4"/>
                    <a:endCxn id="263" idx="0"/>
                  </p:cNvCxnSpPr>
                  <p:nvPr/>
                </p:nvCxnSpPr>
                <p:spPr>
                  <a:xfrm>
                    <a:off x="2986580" y="2250155"/>
                    <a:ext cx="100914" cy="310990"/>
                  </a:xfrm>
                  <a:prstGeom prst="line">
                    <a:avLst/>
                  </a:prstGeom>
                  <a:ln w="28575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直接连接符 256">
                    <a:extLst>
                      <a:ext uri="{FF2B5EF4-FFF2-40B4-BE49-F238E27FC236}">
                        <a16:creationId xmlns:a16="http://schemas.microsoft.com/office/drawing/2014/main" id="{BB6F81CA-F924-45E4-880A-65ED35872D60}"/>
                      </a:ext>
                    </a:extLst>
                  </p:cNvPr>
                  <p:cNvCxnSpPr>
                    <a:stCxn id="269" idx="2"/>
                    <a:endCxn id="262" idx="5"/>
                  </p:cNvCxnSpPr>
                  <p:nvPr/>
                </p:nvCxnSpPr>
                <p:spPr>
                  <a:xfrm flipH="1" flipV="1">
                    <a:off x="2726002" y="1790505"/>
                    <a:ext cx="159664" cy="371094"/>
                  </a:xfrm>
                  <a:prstGeom prst="line">
                    <a:avLst/>
                  </a:prstGeom>
                  <a:ln w="28575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直接连接符 257">
                    <a:extLst>
                      <a:ext uri="{FF2B5EF4-FFF2-40B4-BE49-F238E27FC236}">
                        <a16:creationId xmlns:a16="http://schemas.microsoft.com/office/drawing/2014/main" id="{5730F49F-7EAD-4814-A94B-1563D55EC448}"/>
                      </a:ext>
                    </a:extLst>
                  </p:cNvPr>
                  <p:cNvCxnSpPr>
                    <a:stCxn id="264" idx="0"/>
                    <a:endCxn id="268" idx="5"/>
                  </p:cNvCxnSpPr>
                  <p:nvPr/>
                </p:nvCxnSpPr>
                <p:spPr>
                  <a:xfrm flipH="1" flipV="1">
                    <a:off x="3158851" y="1665904"/>
                    <a:ext cx="159041" cy="289359"/>
                  </a:xfrm>
                  <a:prstGeom prst="line">
                    <a:avLst/>
                  </a:prstGeom>
                  <a:ln w="28575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直接连接符 258">
                    <a:extLst>
                      <a:ext uri="{FF2B5EF4-FFF2-40B4-BE49-F238E27FC236}">
                        <a16:creationId xmlns:a16="http://schemas.microsoft.com/office/drawing/2014/main" id="{8F209792-0E18-4AB2-ADBF-3572D469E03F}"/>
                      </a:ext>
                    </a:extLst>
                  </p:cNvPr>
                  <p:cNvCxnSpPr>
                    <a:stCxn id="269" idx="3"/>
                    <a:endCxn id="266" idx="7"/>
                  </p:cNvCxnSpPr>
                  <p:nvPr/>
                </p:nvCxnSpPr>
                <p:spPr>
                  <a:xfrm flipH="1">
                    <a:off x="2626736" y="2224217"/>
                    <a:ext cx="288487" cy="156097"/>
                  </a:xfrm>
                  <a:prstGeom prst="line">
                    <a:avLst/>
                  </a:prstGeom>
                  <a:ln w="28575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直接连接符 259">
                    <a:extLst>
                      <a:ext uri="{FF2B5EF4-FFF2-40B4-BE49-F238E27FC236}">
                        <a16:creationId xmlns:a16="http://schemas.microsoft.com/office/drawing/2014/main" id="{56B30FC8-9467-40F5-A668-35442428C44B}"/>
                      </a:ext>
                    </a:extLst>
                  </p:cNvPr>
                  <p:cNvCxnSpPr>
                    <a:stCxn id="264" idx="4"/>
                    <a:endCxn id="265" idx="0"/>
                  </p:cNvCxnSpPr>
                  <p:nvPr/>
                </p:nvCxnSpPr>
                <p:spPr>
                  <a:xfrm>
                    <a:off x="3317892" y="2132376"/>
                    <a:ext cx="12256" cy="203052"/>
                  </a:xfrm>
                  <a:prstGeom prst="line">
                    <a:avLst/>
                  </a:prstGeom>
                  <a:ln w="28575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直接连接符 260">
                    <a:extLst>
                      <a:ext uri="{FF2B5EF4-FFF2-40B4-BE49-F238E27FC236}">
                        <a16:creationId xmlns:a16="http://schemas.microsoft.com/office/drawing/2014/main" id="{24511824-3AC4-4506-AF88-4C8BCF7F696E}"/>
                      </a:ext>
                    </a:extLst>
                  </p:cNvPr>
                  <p:cNvCxnSpPr>
                    <a:stCxn id="264" idx="6"/>
                    <a:endCxn id="267" idx="2"/>
                  </p:cNvCxnSpPr>
                  <p:nvPr/>
                </p:nvCxnSpPr>
                <p:spPr>
                  <a:xfrm>
                    <a:off x="3418806" y="2043820"/>
                    <a:ext cx="123466" cy="25938"/>
                  </a:xfrm>
                  <a:prstGeom prst="line">
                    <a:avLst/>
                  </a:prstGeom>
                  <a:ln w="28575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3" name="组合 212">
                <a:extLst>
                  <a:ext uri="{FF2B5EF4-FFF2-40B4-BE49-F238E27FC236}">
                    <a16:creationId xmlns:a16="http://schemas.microsoft.com/office/drawing/2014/main" id="{3AB1CDC5-C196-48A3-9F03-C7D8665AF251}"/>
                  </a:ext>
                </a:extLst>
              </p:cNvPr>
              <p:cNvGrpSpPr/>
              <p:nvPr/>
            </p:nvGrpSpPr>
            <p:grpSpPr>
              <a:xfrm>
                <a:off x="2772123" y="3781745"/>
                <a:ext cx="1392132" cy="704620"/>
                <a:chOff x="2620710" y="3605703"/>
                <a:chExt cx="2920571" cy="1114922"/>
              </a:xfrm>
            </p:grpSpPr>
            <p:cxnSp>
              <p:nvCxnSpPr>
                <p:cNvPr id="241" name="直接连接符 240">
                  <a:extLst>
                    <a:ext uri="{FF2B5EF4-FFF2-40B4-BE49-F238E27FC236}">
                      <a16:creationId xmlns:a16="http://schemas.microsoft.com/office/drawing/2014/main" id="{0DB20489-B3EA-40F0-9919-95C6BAD6C6BE}"/>
                    </a:ext>
                  </a:extLst>
                </p:cNvPr>
                <p:cNvCxnSpPr/>
                <p:nvPr/>
              </p:nvCxnSpPr>
              <p:spPr>
                <a:xfrm>
                  <a:off x="2674189" y="3605703"/>
                  <a:ext cx="2867092" cy="685006"/>
                </a:xfrm>
                <a:prstGeom prst="line">
                  <a:avLst/>
                </a:prstGeom>
                <a:ln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直接连接符 241">
                  <a:extLst>
                    <a:ext uri="{FF2B5EF4-FFF2-40B4-BE49-F238E27FC236}">
                      <a16:creationId xmlns:a16="http://schemas.microsoft.com/office/drawing/2014/main" id="{AB07821F-405F-4B53-8C2B-682E0178E8FF}"/>
                    </a:ext>
                  </a:extLst>
                </p:cNvPr>
                <p:cNvCxnSpPr/>
                <p:nvPr/>
              </p:nvCxnSpPr>
              <p:spPr>
                <a:xfrm>
                  <a:off x="2620710" y="4280610"/>
                  <a:ext cx="2920571" cy="10099"/>
                </a:xfrm>
                <a:prstGeom prst="line">
                  <a:avLst/>
                </a:prstGeom>
                <a:ln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直接连接符 242">
                  <a:extLst>
                    <a:ext uri="{FF2B5EF4-FFF2-40B4-BE49-F238E27FC236}">
                      <a16:creationId xmlns:a16="http://schemas.microsoft.com/office/drawing/2014/main" id="{50F9C521-5215-4EDC-8A17-A11784BB2685}"/>
                    </a:ext>
                  </a:extLst>
                </p:cNvPr>
                <p:cNvCxnSpPr/>
                <p:nvPr/>
              </p:nvCxnSpPr>
              <p:spPr>
                <a:xfrm flipV="1">
                  <a:off x="2858178" y="4290709"/>
                  <a:ext cx="2683103" cy="429916"/>
                </a:xfrm>
                <a:prstGeom prst="line">
                  <a:avLst/>
                </a:prstGeom>
                <a:ln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直接连接符 243">
                  <a:extLst>
                    <a:ext uri="{FF2B5EF4-FFF2-40B4-BE49-F238E27FC236}">
                      <a16:creationId xmlns:a16="http://schemas.microsoft.com/office/drawing/2014/main" id="{3DACB73D-4F6D-4046-AE79-AD601699224A}"/>
                    </a:ext>
                  </a:extLst>
                </p:cNvPr>
                <p:cNvCxnSpPr/>
                <p:nvPr/>
              </p:nvCxnSpPr>
              <p:spPr>
                <a:xfrm flipV="1">
                  <a:off x="2998067" y="4290709"/>
                  <a:ext cx="2543214" cy="159455"/>
                </a:xfrm>
                <a:prstGeom prst="line">
                  <a:avLst/>
                </a:prstGeom>
                <a:ln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组合 213">
                <a:extLst>
                  <a:ext uri="{FF2B5EF4-FFF2-40B4-BE49-F238E27FC236}">
                    <a16:creationId xmlns:a16="http://schemas.microsoft.com/office/drawing/2014/main" id="{66BB312F-9A6B-4C07-B1E5-C7BC46C43A61}"/>
                  </a:ext>
                </a:extLst>
              </p:cNvPr>
              <p:cNvGrpSpPr/>
              <p:nvPr/>
            </p:nvGrpSpPr>
            <p:grpSpPr>
              <a:xfrm>
                <a:off x="3757432" y="3745128"/>
                <a:ext cx="814705" cy="977076"/>
                <a:chOff x="1824702" y="3467834"/>
                <a:chExt cx="1709180" cy="1680458"/>
              </a:xfrm>
            </p:grpSpPr>
            <p:grpSp>
              <p:nvGrpSpPr>
                <p:cNvPr id="215" name="组合 214">
                  <a:extLst>
                    <a:ext uri="{FF2B5EF4-FFF2-40B4-BE49-F238E27FC236}">
                      <a16:creationId xmlns:a16="http://schemas.microsoft.com/office/drawing/2014/main" id="{3FDF3DE7-0F75-4E08-BA62-205B607F390B}"/>
                    </a:ext>
                  </a:extLst>
                </p:cNvPr>
                <p:cNvGrpSpPr/>
                <p:nvPr/>
              </p:nvGrpSpPr>
              <p:grpSpPr>
                <a:xfrm>
                  <a:off x="1824702" y="3467834"/>
                  <a:ext cx="1709180" cy="1680458"/>
                  <a:chOff x="2454465" y="1514729"/>
                  <a:chExt cx="1289635" cy="1223529"/>
                </a:xfrm>
                <a:solidFill>
                  <a:schemeClr val="accent4">
                    <a:lumMod val="60000"/>
                    <a:lumOff val="40000"/>
                  </a:schemeClr>
                </a:solidFill>
                <a:scene3d>
                  <a:camera prst="isometricOffAxis1Left"/>
                  <a:lightRig rig="threePt" dir="t"/>
                </a:scene3d>
              </p:grpSpPr>
              <p:sp>
                <p:nvSpPr>
                  <p:cNvPr id="232" name="椭圆 231">
                    <a:extLst>
                      <a:ext uri="{FF2B5EF4-FFF2-40B4-BE49-F238E27FC236}">
                        <a16:creationId xmlns:a16="http://schemas.microsoft.com/office/drawing/2014/main" id="{FC5DB4AD-D48A-41E3-B6EB-699570F014C8}"/>
                      </a:ext>
                    </a:extLst>
                  </p:cNvPr>
                  <p:cNvSpPr/>
                  <p:nvPr/>
                </p:nvSpPr>
                <p:spPr>
                  <a:xfrm>
                    <a:off x="2553731" y="1639330"/>
                    <a:ext cx="201828" cy="177113"/>
                  </a:xfrm>
                  <a:prstGeom prst="ellipse">
                    <a:avLst/>
                  </a:prstGeom>
                  <a:grpFill/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:endParaRPr lang="zh-CN" altLang="en-US" sz="1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3" name="椭圆 232">
                    <a:extLst>
                      <a:ext uri="{FF2B5EF4-FFF2-40B4-BE49-F238E27FC236}">
                        <a16:creationId xmlns:a16="http://schemas.microsoft.com/office/drawing/2014/main" id="{30BDABB0-1DEE-49FB-BF54-2FD1C30DCB1A}"/>
                      </a:ext>
                    </a:extLst>
                  </p:cNvPr>
                  <p:cNvSpPr/>
                  <p:nvPr/>
                </p:nvSpPr>
                <p:spPr>
                  <a:xfrm>
                    <a:off x="2986580" y="2561145"/>
                    <a:ext cx="201828" cy="177113"/>
                  </a:xfrm>
                  <a:prstGeom prst="ellipse">
                    <a:avLst/>
                  </a:prstGeom>
                  <a:grpFill/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:endParaRPr lang="zh-CN" altLang="en-US" sz="1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4" name="椭圆 233">
                    <a:extLst>
                      <a:ext uri="{FF2B5EF4-FFF2-40B4-BE49-F238E27FC236}">
                        <a16:creationId xmlns:a16="http://schemas.microsoft.com/office/drawing/2014/main" id="{17FCDB97-9178-48DD-9167-B11CBEEC8323}"/>
                      </a:ext>
                    </a:extLst>
                  </p:cNvPr>
                  <p:cNvSpPr/>
                  <p:nvPr/>
                </p:nvSpPr>
                <p:spPr>
                  <a:xfrm>
                    <a:off x="3216978" y="1955263"/>
                    <a:ext cx="201828" cy="177113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  <a:effectLst>
                    <a:glow rad="228600">
                      <a:srgbClr val="FF0000">
                        <a:alpha val="40000"/>
                      </a:srgbClr>
                    </a:glo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:endPara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" name="椭圆 234">
                    <a:extLst>
                      <a:ext uri="{FF2B5EF4-FFF2-40B4-BE49-F238E27FC236}">
                        <a16:creationId xmlns:a16="http://schemas.microsoft.com/office/drawing/2014/main" id="{2A5AAA5D-FE7C-46A8-A1AF-4F69C7DFE5AE}"/>
                      </a:ext>
                    </a:extLst>
                  </p:cNvPr>
                  <p:cNvSpPr/>
                  <p:nvPr/>
                </p:nvSpPr>
                <p:spPr>
                  <a:xfrm>
                    <a:off x="3229234" y="2335428"/>
                    <a:ext cx="201828" cy="177113"/>
                  </a:xfrm>
                  <a:prstGeom prst="ellipse">
                    <a:avLst/>
                  </a:prstGeom>
                  <a:grpFill/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:endPara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" name="椭圆 235">
                    <a:extLst>
                      <a:ext uri="{FF2B5EF4-FFF2-40B4-BE49-F238E27FC236}">
                        <a16:creationId xmlns:a16="http://schemas.microsoft.com/office/drawing/2014/main" id="{D0F9ECBE-B29B-4291-83CC-0926176DF70B}"/>
                      </a:ext>
                    </a:extLst>
                  </p:cNvPr>
                  <p:cNvSpPr/>
                  <p:nvPr/>
                </p:nvSpPr>
                <p:spPr>
                  <a:xfrm>
                    <a:off x="2454465" y="2354376"/>
                    <a:ext cx="201828" cy="177113"/>
                  </a:xfrm>
                  <a:prstGeom prst="ellipse">
                    <a:avLst/>
                  </a:prstGeom>
                  <a:grpFill/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:endParaRPr lang="zh-CN" altLang="en-US" sz="1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" name="椭圆 236">
                    <a:extLst>
                      <a:ext uri="{FF2B5EF4-FFF2-40B4-BE49-F238E27FC236}">
                        <a16:creationId xmlns:a16="http://schemas.microsoft.com/office/drawing/2014/main" id="{60AF52CB-8930-4C49-81BC-2BC1EA03C0AC}"/>
                      </a:ext>
                    </a:extLst>
                  </p:cNvPr>
                  <p:cNvSpPr/>
                  <p:nvPr/>
                </p:nvSpPr>
                <p:spPr>
                  <a:xfrm>
                    <a:off x="3542272" y="1981201"/>
                    <a:ext cx="201828" cy="177113"/>
                  </a:xfrm>
                  <a:prstGeom prst="ellipse">
                    <a:avLst/>
                  </a:prstGeom>
                  <a:grpFill/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:endPara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8" name="椭圆 237">
                    <a:extLst>
                      <a:ext uri="{FF2B5EF4-FFF2-40B4-BE49-F238E27FC236}">
                        <a16:creationId xmlns:a16="http://schemas.microsoft.com/office/drawing/2014/main" id="{29DFE6DC-A634-47EF-AD05-BC6EDD26DACF}"/>
                      </a:ext>
                    </a:extLst>
                  </p:cNvPr>
                  <p:cNvSpPr/>
                  <p:nvPr/>
                </p:nvSpPr>
                <p:spPr>
                  <a:xfrm>
                    <a:off x="2986580" y="1514729"/>
                    <a:ext cx="201828" cy="177113"/>
                  </a:xfrm>
                  <a:prstGeom prst="ellipse">
                    <a:avLst/>
                  </a:prstGeom>
                  <a:grpFill/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:endPara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9" name="椭圆 238">
                    <a:extLst>
                      <a:ext uri="{FF2B5EF4-FFF2-40B4-BE49-F238E27FC236}">
                        <a16:creationId xmlns:a16="http://schemas.microsoft.com/office/drawing/2014/main" id="{FB503F40-F6D5-40BF-AEC7-E91C6B1A2B9A}"/>
                      </a:ext>
                    </a:extLst>
                  </p:cNvPr>
                  <p:cNvSpPr/>
                  <p:nvPr/>
                </p:nvSpPr>
                <p:spPr>
                  <a:xfrm>
                    <a:off x="2885666" y="2073042"/>
                    <a:ext cx="201828" cy="177113"/>
                  </a:xfrm>
                  <a:prstGeom prst="ellipse">
                    <a:avLst/>
                  </a:prstGeom>
                  <a:grpFill/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>
                      <a:lnSpc>
                        <a:spcPct val="120000"/>
                      </a:lnSpc>
                    </a:pPr>
                    <a:endPara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0" name="椭圆 239">
                    <a:extLst>
                      <a:ext uri="{FF2B5EF4-FFF2-40B4-BE49-F238E27FC236}">
                        <a16:creationId xmlns:a16="http://schemas.microsoft.com/office/drawing/2014/main" id="{B6B1A191-30F4-4954-9907-F16F644A184C}"/>
                      </a:ext>
                    </a:extLst>
                  </p:cNvPr>
                  <p:cNvSpPr/>
                  <p:nvPr/>
                </p:nvSpPr>
                <p:spPr>
                  <a:xfrm>
                    <a:off x="2458996" y="2073042"/>
                    <a:ext cx="201828" cy="177113"/>
                  </a:xfrm>
                  <a:prstGeom prst="ellipse">
                    <a:avLst/>
                  </a:prstGeom>
                  <a:grpFill/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:endParaRPr lang="zh-CN" altLang="en-US" sz="1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6" name="组合 215">
                  <a:extLst>
                    <a:ext uri="{FF2B5EF4-FFF2-40B4-BE49-F238E27FC236}">
                      <a16:creationId xmlns:a16="http://schemas.microsoft.com/office/drawing/2014/main" id="{AE341ADA-F761-41D5-9342-A161BF7BBA34}"/>
                    </a:ext>
                  </a:extLst>
                </p:cNvPr>
                <p:cNvGrpSpPr/>
                <p:nvPr/>
              </p:nvGrpSpPr>
              <p:grpSpPr>
                <a:xfrm>
                  <a:off x="1958443" y="3589460"/>
                  <a:ext cx="1441693" cy="1351196"/>
                  <a:chOff x="2555379" y="1603286"/>
                  <a:chExt cx="1087807" cy="983797"/>
                </a:xfrm>
                <a:scene3d>
                  <a:camera prst="isometricOffAxis1Left"/>
                  <a:lightRig rig="threePt" dir="t"/>
                </a:scene3d>
              </p:grpSpPr>
              <p:cxnSp>
                <p:nvCxnSpPr>
                  <p:cNvPr id="217" name="直接连接符 216">
                    <a:extLst>
                      <a:ext uri="{FF2B5EF4-FFF2-40B4-BE49-F238E27FC236}">
                        <a16:creationId xmlns:a16="http://schemas.microsoft.com/office/drawing/2014/main" id="{C8E97E4A-3441-4415-B32C-5C20FF5029D6}"/>
                      </a:ext>
                    </a:extLst>
                  </p:cNvPr>
                  <p:cNvCxnSpPr>
                    <a:stCxn id="232" idx="6"/>
                    <a:endCxn id="238" idx="2"/>
                  </p:cNvCxnSpPr>
                  <p:nvPr/>
                </p:nvCxnSpPr>
                <p:spPr>
                  <a:xfrm flipV="1">
                    <a:off x="2755559" y="1603286"/>
                    <a:ext cx="231021" cy="124601"/>
                  </a:xfrm>
                  <a:prstGeom prst="line">
                    <a:avLst/>
                  </a:prstGeom>
                  <a:ln w="28575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直接连接符 217">
                    <a:extLst>
                      <a:ext uri="{FF2B5EF4-FFF2-40B4-BE49-F238E27FC236}">
                        <a16:creationId xmlns:a16="http://schemas.microsoft.com/office/drawing/2014/main" id="{7EE1C05C-E069-4D4C-9EB1-D46C055E7C86}"/>
                      </a:ext>
                    </a:extLst>
                  </p:cNvPr>
                  <p:cNvCxnSpPr>
                    <a:stCxn id="232" idx="4"/>
                    <a:endCxn id="240" idx="0"/>
                  </p:cNvCxnSpPr>
                  <p:nvPr/>
                </p:nvCxnSpPr>
                <p:spPr>
                  <a:xfrm flipH="1">
                    <a:off x="2559910" y="1816443"/>
                    <a:ext cx="94735" cy="256599"/>
                  </a:xfrm>
                  <a:prstGeom prst="line">
                    <a:avLst/>
                  </a:prstGeom>
                  <a:ln w="28575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直接连接符 218">
                    <a:extLst>
                      <a:ext uri="{FF2B5EF4-FFF2-40B4-BE49-F238E27FC236}">
                        <a16:creationId xmlns:a16="http://schemas.microsoft.com/office/drawing/2014/main" id="{21A5AA65-AFA2-47A8-A35D-BF3C38CFF277}"/>
                      </a:ext>
                    </a:extLst>
                  </p:cNvPr>
                  <p:cNvCxnSpPr>
                    <a:stCxn id="240" idx="4"/>
                    <a:endCxn id="236" idx="0"/>
                  </p:cNvCxnSpPr>
                  <p:nvPr/>
                </p:nvCxnSpPr>
                <p:spPr>
                  <a:xfrm flipH="1">
                    <a:off x="2555379" y="2250155"/>
                    <a:ext cx="4531" cy="104221"/>
                  </a:xfrm>
                  <a:prstGeom prst="line">
                    <a:avLst/>
                  </a:prstGeom>
                  <a:ln w="28575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直接连接符 219">
                    <a:extLst>
                      <a:ext uri="{FF2B5EF4-FFF2-40B4-BE49-F238E27FC236}">
                        <a16:creationId xmlns:a16="http://schemas.microsoft.com/office/drawing/2014/main" id="{BB332C17-BFE9-4F90-81EC-F7B3D2E88BB4}"/>
                      </a:ext>
                    </a:extLst>
                  </p:cNvPr>
                  <p:cNvCxnSpPr>
                    <a:stCxn id="236" idx="5"/>
                    <a:endCxn id="233" idx="1"/>
                  </p:cNvCxnSpPr>
                  <p:nvPr/>
                </p:nvCxnSpPr>
                <p:spPr>
                  <a:xfrm>
                    <a:off x="2626736" y="2505551"/>
                    <a:ext cx="389401" cy="81532"/>
                  </a:xfrm>
                  <a:prstGeom prst="line">
                    <a:avLst/>
                  </a:prstGeom>
                  <a:ln w="28575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>
                    <a:extLst>
                      <a:ext uri="{FF2B5EF4-FFF2-40B4-BE49-F238E27FC236}">
                        <a16:creationId xmlns:a16="http://schemas.microsoft.com/office/drawing/2014/main" id="{4054FD44-2C79-4D11-9094-C2B53AAC7ECC}"/>
                      </a:ext>
                    </a:extLst>
                  </p:cNvPr>
                  <p:cNvCxnSpPr>
                    <a:stCxn id="233" idx="7"/>
                    <a:endCxn id="235" idx="3"/>
                  </p:cNvCxnSpPr>
                  <p:nvPr/>
                </p:nvCxnSpPr>
                <p:spPr>
                  <a:xfrm flipV="1">
                    <a:off x="3158851" y="2486603"/>
                    <a:ext cx="99940" cy="100480"/>
                  </a:xfrm>
                  <a:prstGeom prst="line">
                    <a:avLst/>
                  </a:prstGeom>
                  <a:ln w="28575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连接符 221">
                    <a:extLst>
                      <a:ext uri="{FF2B5EF4-FFF2-40B4-BE49-F238E27FC236}">
                        <a16:creationId xmlns:a16="http://schemas.microsoft.com/office/drawing/2014/main" id="{30F1F88F-8CC7-4317-B91D-64E86747CC3F}"/>
                      </a:ext>
                    </a:extLst>
                  </p:cNvPr>
                  <p:cNvCxnSpPr>
                    <a:stCxn id="235" idx="7"/>
                    <a:endCxn id="237" idx="3"/>
                  </p:cNvCxnSpPr>
                  <p:nvPr/>
                </p:nvCxnSpPr>
                <p:spPr>
                  <a:xfrm flipV="1">
                    <a:off x="3401505" y="2132376"/>
                    <a:ext cx="170324" cy="228990"/>
                  </a:xfrm>
                  <a:prstGeom prst="line">
                    <a:avLst/>
                  </a:prstGeom>
                  <a:ln w="28575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直接连接符 222">
                    <a:extLst>
                      <a:ext uri="{FF2B5EF4-FFF2-40B4-BE49-F238E27FC236}">
                        <a16:creationId xmlns:a16="http://schemas.microsoft.com/office/drawing/2014/main" id="{C063ACA8-5E69-49E5-BD81-778203041772}"/>
                      </a:ext>
                    </a:extLst>
                  </p:cNvPr>
                  <p:cNvCxnSpPr>
                    <a:stCxn id="238" idx="6"/>
                    <a:endCxn id="237" idx="0"/>
                  </p:cNvCxnSpPr>
                  <p:nvPr/>
                </p:nvCxnSpPr>
                <p:spPr>
                  <a:xfrm>
                    <a:off x="3188408" y="1603286"/>
                    <a:ext cx="454778" cy="377915"/>
                  </a:xfrm>
                  <a:prstGeom prst="line">
                    <a:avLst/>
                  </a:prstGeom>
                  <a:ln w="28575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直接连接符 223">
                    <a:extLst>
                      <a:ext uri="{FF2B5EF4-FFF2-40B4-BE49-F238E27FC236}">
                        <a16:creationId xmlns:a16="http://schemas.microsoft.com/office/drawing/2014/main" id="{81402351-4634-41EE-AFC7-E19222F1162A}"/>
                      </a:ext>
                    </a:extLst>
                  </p:cNvPr>
                  <p:cNvCxnSpPr>
                    <a:stCxn id="238" idx="4"/>
                    <a:endCxn id="239" idx="0"/>
                  </p:cNvCxnSpPr>
                  <p:nvPr/>
                </p:nvCxnSpPr>
                <p:spPr>
                  <a:xfrm flipH="1">
                    <a:off x="2986580" y="1691842"/>
                    <a:ext cx="100914" cy="381200"/>
                  </a:xfrm>
                  <a:prstGeom prst="line">
                    <a:avLst/>
                  </a:prstGeom>
                  <a:ln w="28575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直接连接符 224">
                    <a:extLst>
                      <a:ext uri="{FF2B5EF4-FFF2-40B4-BE49-F238E27FC236}">
                        <a16:creationId xmlns:a16="http://schemas.microsoft.com/office/drawing/2014/main" id="{12FDBD83-4D10-4CE9-A4CD-61BD25E91B11}"/>
                      </a:ext>
                    </a:extLst>
                  </p:cNvPr>
                  <p:cNvCxnSpPr>
                    <a:stCxn id="239" idx="7"/>
                    <a:endCxn id="234" idx="2"/>
                  </p:cNvCxnSpPr>
                  <p:nvPr/>
                </p:nvCxnSpPr>
                <p:spPr>
                  <a:xfrm flipV="1">
                    <a:off x="3057937" y="2043820"/>
                    <a:ext cx="159041" cy="55160"/>
                  </a:xfrm>
                  <a:prstGeom prst="line">
                    <a:avLst/>
                  </a:prstGeom>
                  <a:ln w="28575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直接连接符 225">
                    <a:extLst>
                      <a:ext uri="{FF2B5EF4-FFF2-40B4-BE49-F238E27FC236}">
                        <a16:creationId xmlns:a16="http://schemas.microsoft.com/office/drawing/2014/main" id="{91531476-2027-4423-BD31-B95DF1E2CE9D}"/>
                      </a:ext>
                    </a:extLst>
                  </p:cNvPr>
                  <p:cNvCxnSpPr>
                    <a:stCxn id="239" idx="4"/>
                    <a:endCxn id="233" idx="0"/>
                  </p:cNvCxnSpPr>
                  <p:nvPr/>
                </p:nvCxnSpPr>
                <p:spPr>
                  <a:xfrm>
                    <a:off x="2986580" y="2250155"/>
                    <a:ext cx="100914" cy="310990"/>
                  </a:xfrm>
                  <a:prstGeom prst="line">
                    <a:avLst/>
                  </a:prstGeom>
                  <a:ln w="28575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直接连接符 226">
                    <a:extLst>
                      <a:ext uri="{FF2B5EF4-FFF2-40B4-BE49-F238E27FC236}">
                        <a16:creationId xmlns:a16="http://schemas.microsoft.com/office/drawing/2014/main" id="{F1506B30-7C20-4C7F-AAEA-03594BDE336B}"/>
                      </a:ext>
                    </a:extLst>
                  </p:cNvPr>
                  <p:cNvCxnSpPr>
                    <a:stCxn id="239" idx="2"/>
                    <a:endCxn id="232" idx="5"/>
                  </p:cNvCxnSpPr>
                  <p:nvPr/>
                </p:nvCxnSpPr>
                <p:spPr>
                  <a:xfrm flipH="1" flipV="1">
                    <a:off x="2726002" y="1790505"/>
                    <a:ext cx="159664" cy="371094"/>
                  </a:xfrm>
                  <a:prstGeom prst="line">
                    <a:avLst/>
                  </a:prstGeom>
                  <a:ln w="28575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直接连接符 227">
                    <a:extLst>
                      <a:ext uri="{FF2B5EF4-FFF2-40B4-BE49-F238E27FC236}">
                        <a16:creationId xmlns:a16="http://schemas.microsoft.com/office/drawing/2014/main" id="{BB54C38D-71AC-4AFA-ACE5-9714DE4835AE}"/>
                      </a:ext>
                    </a:extLst>
                  </p:cNvPr>
                  <p:cNvCxnSpPr>
                    <a:stCxn id="234" idx="0"/>
                    <a:endCxn id="238" idx="5"/>
                  </p:cNvCxnSpPr>
                  <p:nvPr/>
                </p:nvCxnSpPr>
                <p:spPr>
                  <a:xfrm flipH="1" flipV="1">
                    <a:off x="3158851" y="1665904"/>
                    <a:ext cx="159041" cy="289359"/>
                  </a:xfrm>
                  <a:prstGeom prst="line">
                    <a:avLst/>
                  </a:prstGeom>
                  <a:ln w="28575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直接连接符 228">
                    <a:extLst>
                      <a:ext uri="{FF2B5EF4-FFF2-40B4-BE49-F238E27FC236}">
                        <a16:creationId xmlns:a16="http://schemas.microsoft.com/office/drawing/2014/main" id="{211F8F09-783B-46A3-AF54-1BB8C2ECBDE1}"/>
                      </a:ext>
                    </a:extLst>
                  </p:cNvPr>
                  <p:cNvCxnSpPr>
                    <a:stCxn id="239" idx="3"/>
                    <a:endCxn id="236" idx="7"/>
                  </p:cNvCxnSpPr>
                  <p:nvPr/>
                </p:nvCxnSpPr>
                <p:spPr>
                  <a:xfrm flipH="1">
                    <a:off x="2626736" y="2224217"/>
                    <a:ext cx="288487" cy="156097"/>
                  </a:xfrm>
                  <a:prstGeom prst="line">
                    <a:avLst/>
                  </a:prstGeom>
                  <a:ln w="28575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直接连接符 229">
                    <a:extLst>
                      <a:ext uri="{FF2B5EF4-FFF2-40B4-BE49-F238E27FC236}">
                        <a16:creationId xmlns:a16="http://schemas.microsoft.com/office/drawing/2014/main" id="{F0CB7EE3-F925-437C-B45F-B4364C49FFE3}"/>
                      </a:ext>
                    </a:extLst>
                  </p:cNvPr>
                  <p:cNvCxnSpPr>
                    <a:stCxn id="234" idx="4"/>
                    <a:endCxn id="235" idx="0"/>
                  </p:cNvCxnSpPr>
                  <p:nvPr/>
                </p:nvCxnSpPr>
                <p:spPr>
                  <a:xfrm>
                    <a:off x="3317892" y="2132376"/>
                    <a:ext cx="12256" cy="203052"/>
                  </a:xfrm>
                  <a:prstGeom prst="line">
                    <a:avLst/>
                  </a:prstGeom>
                  <a:ln w="28575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接连接符 230">
                    <a:extLst>
                      <a:ext uri="{FF2B5EF4-FFF2-40B4-BE49-F238E27FC236}">
                        <a16:creationId xmlns:a16="http://schemas.microsoft.com/office/drawing/2014/main" id="{D25DF4D9-8913-47E3-B0DB-F5E743D22B29}"/>
                      </a:ext>
                    </a:extLst>
                  </p:cNvPr>
                  <p:cNvCxnSpPr>
                    <a:stCxn id="234" idx="6"/>
                    <a:endCxn id="237" idx="2"/>
                  </p:cNvCxnSpPr>
                  <p:nvPr/>
                </p:nvCxnSpPr>
                <p:spPr>
                  <a:xfrm>
                    <a:off x="3418806" y="2043820"/>
                    <a:ext cx="123466" cy="25938"/>
                  </a:xfrm>
                  <a:prstGeom prst="line">
                    <a:avLst/>
                  </a:prstGeom>
                  <a:ln w="28575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A19ED660-5652-4879-9428-0906F10BCDF2}"/>
                </a:ext>
              </a:extLst>
            </p:cNvPr>
            <p:cNvSpPr/>
            <p:nvPr/>
          </p:nvSpPr>
          <p:spPr>
            <a:xfrm>
              <a:off x="5340346" y="4531611"/>
              <a:ext cx="2404022" cy="2945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Graph convolutional networks </a:t>
              </a:r>
            </a:p>
          </p:txBody>
        </p: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8232D69A-F0A1-45B9-9321-AB99B38E6F67}"/>
                </a:ext>
              </a:extLst>
            </p:cNvPr>
            <p:cNvCxnSpPr>
              <a:stCxn id="170" idx="3"/>
              <a:endCxn id="171" idx="1"/>
            </p:cNvCxnSpPr>
            <p:nvPr/>
          </p:nvCxnSpPr>
          <p:spPr>
            <a:xfrm>
              <a:off x="7672882" y="4181746"/>
              <a:ext cx="14297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接箭头连接符 175">
              <a:extLst>
                <a:ext uri="{FF2B5EF4-FFF2-40B4-BE49-F238E27FC236}">
                  <a16:creationId xmlns:a16="http://schemas.microsoft.com/office/drawing/2014/main" id="{90BE2A27-1F27-49EA-90C1-CD93C0EBCCBD}"/>
                </a:ext>
              </a:extLst>
            </p:cNvPr>
            <p:cNvCxnSpPr>
              <a:endCxn id="170" idx="1"/>
            </p:cNvCxnSpPr>
            <p:nvPr/>
          </p:nvCxnSpPr>
          <p:spPr>
            <a:xfrm flipV="1">
              <a:off x="5257037" y="4181746"/>
              <a:ext cx="132960" cy="39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54B450A0-9C68-4FAD-82AD-A32C036815E1}"/>
                </a:ext>
              </a:extLst>
            </p:cNvPr>
            <p:cNvSpPr/>
            <p:nvPr/>
          </p:nvSpPr>
          <p:spPr>
            <a:xfrm>
              <a:off x="3758670" y="3506529"/>
              <a:ext cx="1498367" cy="135043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FCCE4201-6325-43C3-8C70-E188F0FB5F28}"/>
                </a:ext>
              </a:extLst>
            </p:cNvPr>
            <p:cNvSpPr/>
            <p:nvPr/>
          </p:nvSpPr>
          <p:spPr>
            <a:xfrm>
              <a:off x="3758670" y="4496947"/>
              <a:ext cx="1498367" cy="2996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Functional graph</a:t>
              </a:r>
            </a:p>
          </p:txBody>
        </p: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D0903EB8-9C99-4845-A790-F379838F0990}"/>
                </a:ext>
              </a:extLst>
            </p:cNvPr>
            <p:cNvCxnSpPr>
              <a:endCxn id="177" idx="1"/>
            </p:cNvCxnSpPr>
            <p:nvPr/>
          </p:nvCxnSpPr>
          <p:spPr>
            <a:xfrm>
              <a:off x="3629700" y="4181746"/>
              <a:ext cx="12897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14A90DCE-9545-4E55-8AE2-B1FCC2B37143}"/>
                </a:ext>
              </a:extLst>
            </p:cNvPr>
            <p:cNvGrpSpPr/>
            <p:nvPr/>
          </p:nvGrpSpPr>
          <p:grpSpPr>
            <a:xfrm>
              <a:off x="3822396" y="3633914"/>
              <a:ext cx="1340685" cy="862931"/>
              <a:chOff x="2402221" y="1668372"/>
              <a:chExt cx="1826879" cy="1151028"/>
            </a:xfrm>
          </p:grpSpPr>
          <p:pic>
            <p:nvPicPr>
              <p:cNvPr id="185" name="图片 184">
                <a:extLst>
                  <a:ext uri="{FF2B5EF4-FFF2-40B4-BE49-F238E27FC236}">
                    <a16:creationId xmlns:a16="http://schemas.microsoft.com/office/drawing/2014/main" id="{5C225B9E-187A-4F3E-A343-023CDEDDEE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2221" y="1668372"/>
                <a:ext cx="1826879" cy="1151028"/>
              </a:xfrm>
              <a:prstGeom prst="rect">
                <a:avLst/>
              </a:prstGeom>
            </p:spPr>
          </p:pic>
          <p:grpSp>
            <p:nvGrpSpPr>
              <p:cNvPr id="186" name="组合 185">
                <a:extLst>
                  <a:ext uri="{FF2B5EF4-FFF2-40B4-BE49-F238E27FC236}">
                    <a16:creationId xmlns:a16="http://schemas.microsoft.com/office/drawing/2014/main" id="{902A62D0-1797-468D-8607-56BD8EC0A713}"/>
                  </a:ext>
                </a:extLst>
              </p:cNvPr>
              <p:cNvGrpSpPr/>
              <p:nvPr/>
            </p:nvGrpSpPr>
            <p:grpSpPr>
              <a:xfrm>
                <a:off x="2655672" y="1818469"/>
                <a:ext cx="1324895" cy="738961"/>
                <a:chOff x="2317939" y="1526815"/>
                <a:chExt cx="1891429" cy="1237388"/>
              </a:xfrm>
            </p:grpSpPr>
            <p:cxnSp>
              <p:nvCxnSpPr>
                <p:cNvPr id="197" name="直接连接符 196">
                  <a:extLst>
                    <a:ext uri="{FF2B5EF4-FFF2-40B4-BE49-F238E27FC236}">
                      <a16:creationId xmlns:a16="http://schemas.microsoft.com/office/drawing/2014/main" id="{610BF464-76CD-448E-98E5-E2E6D68EB6FA}"/>
                    </a:ext>
                  </a:extLst>
                </p:cNvPr>
                <p:cNvCxnSpPr>
                  <a:stCxn id="188" idx="6"/>
                  <a:endCxn id="194" idx="2"/>
                </p:cNvCxnSpPr>
                <p:nvPr/>
              </p:nvCxnSpPr>
              <p:spPr>
                <a:xfrm flipV="1">
                  <a:off x="2697804" y="1526816"/>
                  <a:ext cx="686864" cy="340165"/>
                </a:xfrm>
                <a:prstGeom prst="line">
                  <a:avLst/>
                </a:prstGeom>
                <a:ln w="12700">
                  <a:solidFill>
                    <a:srgbClr val="23DC1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直接连接符 197">
                  <a:extLst>
                    <a:ext uri="{FF2B5EF4-FFF2-40B4-BE49-F238E27FC236}">
                      <a16:creationId xmlns:a16="http://schemas.microsoft.com/office/drawing/2014/main" id="{A48DA2C0-9243-4CFF-B2D7-4E9A181F1C62}"/>
                    </a:ext>
                  </a:extLst>
                </p:cNvPr>
                <p:cNvCxnSpPr>
                  <a:endCxn id="196" idx="0"/>
                </p:cNvCxnSpPr>
                <p:nvPr/>
              </p:nvCxnSpPr>
              <p:spPr>
                <a:xfrm flipH="1">
                  <a:off x="2317939" y="1943874"/>
                  <a:ext cx="180525" cy="141230"/>
                </a:xfrm>
                <a:prstGeom prst="line">
                  <a:avLst/>
                </a:prstGeom>
                <a:ln w="12700">
                  <a:solidFill>
                    <a:srgbClr val="23DC1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直接连接符 198">
                  <a:extLst>
                    <a:ext uri="{FF2B5EF4-FFF2-40B4-BE49-F238E27FC236}">
                      <a16:creationId xmlns:a16="http://schemas.microsoft.com/office/drawing/2014/main" id="{553291AE-B22E-4169-95E9-6A31CECD7792}"/>
                    </a:ext>
                  </a:extLst>
                </p:cNvPr>
                <p:cNvCxnSpPr>
                  <a:stCxn id="196" idx="4"/>
                  <a:endCxn id="192" idx="0"/>
                </p:cNvCxnSpPr>
                <p:nvPr/>
              </p:nvCxnSpPr>
              <p:spPr>
                <a:xfrm>
                  <a:off x="2317939" y="2262219"/>
                  <a:ext cx="199511" cy="296833"/>
                </a:xfrm>
                <a:prstGeom prst="line">
                  <a:avLst/>
                </a:prstGeom>
                <a:ln w="12700">
                  <a:solidFill>
                    <a:srgbClr val="23DC1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直接连接符 199">
                  <a:extLst>
                    <a:ext uri="{FF2B5EF4-FFF2-40B4-BE49-F238E27FC236}">
                      <a16:creationId xmlns:a16="http://schemas.microsoft.com/office/drawing/2014/main" id="{B2CBC20D-6817-4739-B296-BA0943450750}"/>
                    </a:ext>
                  </a:extLst>
                </p:cNvPr>
                <p:cNvCxnSpPr>
                  <a:stCxn id="192" idx="5"/>
                  <a:endCxn id="189" idx="1"/>
                </p:cNvCxnSpPr>
                <p:nvPr/>
              </p:nvCxnSpPr>
              <p:spPr>
                <a:xfrm>
                  <a:off x="2588807" y="2710228"/>
                  <a:ext cx="432893" cy="53975"/>
                </a:xfrm>
                <a:prstGeom prst="line">
                  <a:avLst/>
                </a:prstGeom>
                <a:ln w="12700">
                  <a:solidFill>
                    <a:srgbClr val="23DC1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接连接符 200">
                  <a:extLst>
                    <a:ext uri="{FF2B5EF4-FFF2-40B4-BE49-F238E27FC236}">
                      <a16:creationId xmlns:a16="http://schemas.microsoft.com/office/drawing/2014/main" id="{30A26473-4C19-4A99-9C79-276B009843D5}"/>
                    </a:ext>
                  </a:extLst>
                </p:cNvPr>
                <p:cNvCxnSpPr>
                  <a:stCxn id="189" idx="7"/>
                  <a:endCxn id="191" idx="3"/>
                </p:cNvCxnSpPr>
                <p:nvPr/>
              </p:nvCxnSpPr>
              <p:spPr>
                <a:xfrm flipV="1">
                  <a:off x="3164407" y="2486605"/>
                  <a:ext cx="94388" cy="277593"/>
                </a:xfrm>
                <a:prstGeom prst="line">
                  <a:avLst/>
                </a:prstGeom>
                <a:ln w="12700">
                  <a:solidFill>
                    <a:srgbClr val="23DC1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接连接符 201">
                  <a:extLst>
                    <a:ext uri="{FF2B5EF4-FFF2-40B4-BE49-F238E27FC236}">
                      <a16:creationId xmlns:a16="http://schemas.microsoft.com/office/drawing/2014/main" id="{6E1039D7-8C7B-44C9-8E22-9EE166D0DECC}"/>
                    </a:ext>
                  </a:extLst>
                </p:cNvPr>
                <p:cNvCxnSpPr>
                  <a:stCxn id="191" idx="6"/>
                  <a:endCxn id="193" idx="3"/>
                </p:cNvCxnSpPr>
                <p:nvPr/>
              </p:nvCxnSpPr>
              <p:spPr>
                <a:xfrm flipV="1">
                  <a:off x="3431074" y="2423985"/>
                  <a:ext cx="706943" cy="5"/>
                </a:xfrm>
                <a:prstGeom prst="line">
                  <a:avLst/>
                </a:prstGeom>
                <a:ln w="12700">
                  <a:solidFill>
                    <a:srgbClr val="23DC1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接连接符 202">
                  <a:extLst>
                    <a:ext uri="{FF2B5EF4-FFF2-40B4-BE49-F238E27FC236}">
                      <a16:creationId xmlns:a16="http://schemas.microsoft.com/office/drawing/2014/main" id="{8204A2A4-35BF-4AD1-BA5D-72488C4FCC3F}"/>
                    </a:ext>
                  </a:extLst>
                </p:cNvPr>
                <p:cNvCxnSpPr>
                  <a:stCxn id="194" idx="6"/>
                  <a:endCxn id="193" idx="0"/>
                </p:cNvCxnSpPr>
                <p:nvPr/>
              </p:nvCxnSpPr>
              <p:spPr>
                <a:xfrm>
                  <a:off x="3586490" y="1526815"/>
                  <a:ext cx="622878" cy="745994"/>
                </a:xfrm>
                <a:prstGeom prst="line">
                  <a:avLst/>
                </a:prstGeom>
                <a:ln w="12700">
                  <a:solidFill>
                    <a:srgbClr val="23DC1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直接连接符 203">
                  <a:extLst>
                    <a:ext uri="{FF2B5EF4-FFF2-40B4-BE49-F238E27FC236}">
                      <a16:creationId xmlns:a16="http://schemas.microsoft.com/office/drawing/2014/main" id="{6FD0E4F3-9C58-4EF7-A6BE-A9571B488B59}"/>
                    </a:ext>
                  </a:extLst>
                </p:cNvPr>
                <p:cNvCxnSpPr>
                  <a:stCxn id="194" idx="3"/>
                  <a:endCxn id="195" idx="7"/>
                </p:cNvCxnSpPr>
                <p:nvPr/>
              </p:nvCxnSpPr>
              <p:spPr>
                <a:xfrm flipH="1">
                  <a:off x="2974328" y="1589433"/>
                  <a:ext cx="439895" cy="477449"/>
                </a:xfrm>
                <a:prstGeom prst="line">
                  <a:avLst/>
                </a:prstGeom>
                <a:ln w="12700">
                  <a:solidFill>
                    <a:srgbClr val="23DC1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接连接符 204">
                  <a:extLst>
                    <a:ext uri="{FF2B5EF4-FFF2-40B4-BE49-F238E27FC236}">
                      <a16:creationId xmlns:a16="http://schemas.microsoft.com/office/drawing/2014/main" id="{93DF4A52-875C-45D1-8EB0-3085C3947DF7}"/>
                    </a:ext>
                  </a:extLst>
                </p:cNvPr>
                <p:cNvCxnSpPr>
                  <a:stCxn id="195" idx="6"/>
                  <a:endCxn id="190" idx="2"/>
                </p:cNvCxnSpPr>
                <p:nvPr/>
              </p:nvCxnSpPr>
              <p:spPr>
                <a:xfrm>
                  <a:off x="3003886" y="2129502"/>
                  <a:ext cx="521988" cy="35539"/>
                </a:xfrm>
                <a:prstGeom prst="line">
                  <a:avLst/>
                </a:prstGeom>
                <a:ln w="12700">
                  <a:solidFill>
                    <a:srgbClr val="23DC1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>
                  <a:extLst>
                    <a:ext uri="{FF2B5EF4-FFF2-40B4-BE49-F238E27FC236}">
                      <a16:creationId xmlns:a16="http://schemas.microsoft.com/office/drawing/2014/main" id="{D3EC2CF0-F395-45EF-A952-A30BD16902AF}"/>
                    </a:ext>
                  </a:extLst>
                </p:cNvPr>
                <p:cNvCxnSpPr>
                  <a:stCxn id="195" idx="4"/>
                  <a:endCxn id="189" idx="0"/>
                </p:cNvCxnSpPr>
                <p:nvPr/>
              </p:nvCxnSpPr>
              <p:spPr>
                <a:xfrm>
                  <a:off x="2902969" y="2218060"/>
                  <a:ext cx="190086" cy="520205"/>
                </a:xfrm>
                <a:prstGeom prst="line">
                  <a:avLst/>
                </a:prstGeom>
                <a:ln w="12700">
                  <a:solidFill>
                    <a:srgbClr val="23DC1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接连接符 206">
                  <a:extLst>
                    <a:ext uri="{FF2B5EF4-FFF2-40B4-BE49-F238E27FC236}">
                      <a16:creationId xmlns:a16="http://schemas.microsoft.com/office/drawing/2014/main" id="{15C488E1-761F-415B-8C1A-77CCF964E80C}"/>
                    </a:ext>
                  </a:extLst>
                </p:cNvPr>
                <p:cNvCxnSpPr>
                  <a:stCxn id="195" idx="1"/>
                  <a:endCxn id="188" idx="5"/>
                </p:cNvCxnSpPr>
                <p:nvPr/>
              </p:nvCxnSpPr>
              <p:spPr>
                <a:xfrm flipH="1" flipV="1">
                  <a:off x="2668246" y="1929598"/>
                  <a:ext cx="163367" cy="137285"/>
                </a:xfrm>
                <a:prstGeom prst="line">
                  <a:avLst/>
                </a:prstGeom>
                <a:ln w="12700">
                  <a:solidFill>
                    <a:srgbClr val="23DC1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 207">
                  <a:extLst>
                    <a:ext uri="{FF2B5EF4-FFF2-40B4-BE49-F238E27FC236}">
                      <a16:creationId xmlns:a16="http://schemas.microsoft.com/office/drawing/2014/main" id="{228C0F75-C299-4720-BDEF-A3D9A248A4F7}"/>
                    </a:ext>
                  </a:extLst>
                </p:cNvPr>
                <p:cNvCxnSpPr>
                  <a:stCxn id="190" idx="0"/>
                  <a:endCxn id="194" idx="5"/>
                </p:cNvCxnSpPr>
                <p:nvPr/>
              </p:nvCxnSpPr>
              <p:spPr>
                <a:xfrm flipH="1" flipV="1">
                  <a:off x="3556936" y="1589434"/>
                  <a:ext cx="69849" cy="487050"/>
                </a:xfrm>
                <a:prstGeom prst="line">
                  <a:avLst/>
                </a:prstGeom>
                <a:ln w="12700">
                  <a:solidFill>
                    <a:srgbClr val="23DC1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 208">
                  <a:extLst>
                    <a:ext uri="{FF2B5EF4-FFF2-40B4-BE49-F238E27FC236}">
                      <a16:creationId xmlns:a16="http://schemas.microsoft.com/office/drawing/2014/main" id="{DE875159-63C9-4D25-95FF-AA655A46437E}"/>
                    </a:ext>
                  </a:extLst>
                </p:cNvPr>
                <p:cNvCxnSpPr>
                  <a:stCxn id="195" idx="3"/>
                  <a:endCxn id="192" idx="7"/>
                </p:cNvCxnSpPr>
                <p:nvPr/>
              </p:nvCxnSpPr>
              <p:spPr>
                <a:xfrm flipH="1">
                  <a:off x="2588808" y="2192122"/>
                  <a:ext cx="242806" cy="392868"/>
                </a:xfrm>
                <a:prstGeom prst="line">
                  <a:avLst/>
                </a:prstGeom>
                <a:ln w="12700">
                  <a:solidFill>
                    <a:srgbClr val="23DC1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>
                  <a:extLst>
                    <a:ext uri="{FF2B5EF4-FFF2-40B4-BE49-F238E27FC236}">
                      <a16:creationId xmlns:a16="http://schemas.microsoft.com/office/drawing/2014/main" id="{0A3DBE27-EEF6-4BC5-94E1-D511C311D5ED}"/>
                    </a:ext>
                  </a:extLst>
                </p:cNvPr>
                <p:cNvCxnSpPr>
                  <a:stCxn id="190" idx="3"/>
                  <a:endCxn id="191" idx="0"/>
                </p:cNvCxnSpPr>
                <p:nvPr/>
              </p:nvCxnSpPr>
              <p:spPr>
                <a:xfrm flipH="1">
                  <a:off x="3330160" y="2227659"/>
                  <a:ext cx="225271" cy="107773"/>
                </a:xfrm>
                <a:prstGeom prst="line">
                  <a:avLst/>
                </a:prstGeom>
                <a:ln w="12700">
                  <a:solidFill>
                    <a:srgbClr val="23DC1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 210">
                  <a:extLst>
                    <a:ext uri="{FF2B5EF4-FFF2-40B4-BE49-F238E27FC236}">
                      <a16:creationId xmlns:a16="http://schemas.microsoft.com/office/drawing/2014/main" id="{9CAD8651-77BC-48B9-ABD6-951BD895B0EA}"/>
                    </a:ext>
                  </a:extLst>
                </p:cNvPr>
                <p:cNvCxnSpPr>
                  <a:stCxn id="190" idx="6"/>
                  <a:endCxn id="193" idx="2"/>
                </p:cNvCxnSpPr>
                <p:nvPr/>
              </p:nvCxnSpPr>
              <p:spPr>
                <a:xfrm>
                  <a:off x="3727699" y="2165042"/>
                  <a:ext cx="380758" cy="196326"/>
                </a:xfrm>
                <a:prstGeom prst="line">
                  <a:avLst/>
                </a:prstGeom>
                <a:ln w="12700">
                  <a:solidFill>
                    <a:srgbClr val="23DC1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组合 186">
                <a:extLst>
                  <a:ext uri="{FF2B5EF4-FFF2-40B4-BE49-F238E27FC236}">
                    <a16:creationId xmlns:a16="http://schemas.microsoft.com/office/drawing/2014/main" id="{9DEAABC0-6D97-45D7-9692-F95DD7DC1659}"/>
                  </a:ext>
                </a:extLst>
              </p:cNvPr>
              <p:cNvGrpSpPr/>
              <p:nvPr/>
            </p:nvGrpSpPr>
            <p:grpSpPr>
              <a:xfrm>
                <a:off x="2584983" y="1765583"/>
                <a:ext cx="1466274" cy="882128"/>
                <a:chOff x="2217016" y="1438257"/>
                <a:chExt cx="2093259" cy="1477114"/>
              </a:xfrm>
              <a:solidFill>
                <a:schemeClr val="accent4">
                  <a:lumMod val="60000"/>
                  <a:lumOff val="40000"/>
                </a:schemeClr>
              </a:solidFill>
            </p:grpSpPr>
            <p:sp>
              <p:nvSpPr>
                <p:cNvPr id="188" name="椭圆 187">
                  <a:extLst>
                    <a:ext uri="{FF2B5EF4-FFF2-40B4-BE49-F238E27FC236}">
                      <a16:creationId xmlns:a16="http://schemas.microsoft.com/office/drawing/2014/main" id="{B8F8E081-89F6-4ECF-B8B5-C8119DBFEE16}"/>
                    </a:ext>
                  </a:extLst>
                </p:cNvPr>
                <p:cNvSpPr/>
                <p:nvPr/>
              </p:nvSpPr>
              <p:spPr>
                <a:xfrm>
                  <a:off x="2495966" y="1778420"/>
                  <a:ext cx="201828" cy="177113"/>
                </a:xfrm>
                <a:prstGeom prst="ellips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825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9" name="椭圆 188">
                  <a:extLst>
                    <a:ext uri="{FF2B5EF4-FFF2-40B4-BE49-F238E27FC236}">
                      <a16:creationId xmlns:a16="http://schemas.microsoft.com/office/drawing/2014/main" id="{B605386C-FA92-4EF6-A663-B7665B09CFB7}"/>
                    </a:ext>
                  </a:extLst>
                </p:cNvPr>
                <p:cNvSpPr/>
                <p:nvPr/>
              </p:nvSpPr>
              <p:spPr>
                <a:xfrm>
                  <a:off x="2992133" y="2738258"/>
                  <a:ext cx="201828" cy="177113"/>
                </a:xfrm>
                <a:prstGeom prst="ellips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825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0" name="椭圆 189">
                  <a:extLst>
                    <a:ext uri="{FF2B5EF4-FFF2-40B4-BE49-F238E27FC236}">
                      <a16:creationId xmlns:a16="http://schemas.microsoft.com/office/drawing/2014/main" id="{C819676A-C1D8-4981-A403-1774E2F6C5C3}"/>
                    </a:ext>
                  </a:extLst>
                </p:cNvPr>
                <p:cNvSpPr/>
                <p:nvPr/>
              </p:nvSpPr>
              <p:spPr>
                <a:xfrm>
                  <a:off x="3525862" y="2076480"/>
                  <a:ext cx="201828" cy="177113"/>
                </a:xfrm>
                <a:prstGeom prst="ellips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825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1" name="椭圆 190">
                  <a:extLst>
                    <a:ext uri="{FF2B5EF4-FFF2-40B4-BE49-F238E27FC236}">
                      <a16:creationId xmlns:a16="http://schemas.microsoft.com/office/drawing/2014/main" id="{7ACAB169-6C03-4711-88D2-BB76E739671A}"/>
                    </a:ext>
                  </a:extLst>
                </p:cNvPr>
                <p:cNvSpPr/>
                <p:nvPr/>
              </p:nvSpPr>
              <p:spPr>
                <a:xfrm>
                  <a:off x="3229234" y="2335428"/>
                  <a:ext cx="201828" cy="177113"/>
                </a:xfrm>
                <a:prstGeom prst="ellips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825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2" name="椭圆 191">
                  <a:extLst>
                    <a:ext uri="{FF2B5EF4-FFF2-40B4-BE49-F238E27FC236}">
                      <a16:creationId xmlns:a16="http://schemas.microsoft.com/office/drawing/2014/main" id="{74B41F51-CCED-4F86-896A-49A6A04F33EB}"/>
                    </a:ext>
                  </a:extLst>
                </p:cNvPr>
                <p:cNvSpPr/>
                <p:nvPr/>
              </p:nvSpPr>
              <p:spPr>
                <a:xfrm>
                  <a:off x="2416527" y="2559045"/>
                  <a:ext cx="201828" cy="177113"/>
                </a:xfrm>
                <a:prstGeom prst="ellips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825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3" name="椭圆 192">
                  <a:extLst>
                    <a:ext uri="{FF2B5EF4-FFF2-40B4-BE49-F238E27FC236}">
                      <a16:creationId xmlns:a16="http://schemas.microsoft.com/office/drawing/2014/main" id="{8105DC77-A28C-4A3C-BDD7-78B074C17ECC}"/>
                    </a:ext>
                  </a:extLst>
                </p:cNvPr>
                <p:cNvSpPr/>
                <p:nvPr/>
              </p:nvSpPr>
              <p:spPr>
                <a:xfrm>
                  <a:off x="4108447" y="2272805"/>
                  <a:ext cx="201828" cy="177113"/>
                </a:xfrm>
                <a:prstGeom prst="ellips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825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4" name="椭圆 193">
                  <a:extLst>
                    <a:ext uri="{FF2B5EF4-FFF2-40B4-BE49-F238E27FC236}">
                      <a16:creationId xmlns:a16="http://schemas.microsoft.com/office/drawing/2014/main" id="{1CC53F83-CD78-43A6-96B7-6F31792C5A4B}"/>
                    </a:ext>
                  </a:extLst>
                </p:cNvPr>
                <p:cNvSpPr/>
                <p:nvPr/>
              </p:nvSpPr>
              <p:spPr>
                <a:xfrm>
                  <a:off x="3384656" y="1438257"/>
                  <a:ext cx="201828" cy="177113"/>
                </a:xfrm>
                <a:prstGeom prst="ellips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825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5" name="椭圆 194">
                  <a:extLst>
                    <a:ext uri="{FF2B5EF4-FFF2-40B4-BE49-F238E27FC236}">
                      <a16:creationId xmlns:a16="http://schemas.microsoft.com/office/drawing/2014/main" id="{62CE85B4-27F4-4811-B7B4-A270205887C2}"/>
                    </a:ext>
                  </a:extLst>
                </p:cNvPr>
                <p:cNvSpPr/>
                <p:nvPr/>
              </p:nvSpPr>
              <p:spPr>
                <a:xfrm>
                  <a:off x="2802047" y="2040942"/>
                  <a:ext cx="201828" cy="177113"/>
                </a:xfrm>
                <a:prstGeom prst="ellips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825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6" name="椭圆 195">
                  <a:extLst>
                    <a:ext uri="{FF2B5EF4-FFF2-40B4-BE49-F238E27FC236}">
                      <a16:creationId xmlns:a16="http://schemas.microsoft.com/office/drawing/2014/main" id="{9A32509A-E754-4354-9940-CC0299CA518B}"/>
                    </a:ext>
                  </a:extLst>
                </p:cNvPr>
                <p:cNvSpPr/>
                <p:nvPr/>
              </p:nvSpPr>
              <p:spPr>
                <a:xfrm>
                  <a:off x="2217016" y="2085101"/>
                  <a:ext cx="201828" cy="177113"/>
                </a:xfrm>
                <a:prstGeom prst="ellips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825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81" name="组合 180">
              <a:extLst>
                <a:ext uri="{FF2B5EF4-FFF2-40B4-BE49-F238E27FC236}">
                  <a16:creationId xmlns:a16="http://schemas.microsoft.com/office/drawing/2014/main" id="{F264FEDB-AB0B-4767-9057-E5432AD5CED9}"/>
                </a:ext>
              </a:extLst>
            </p:cNvPr>
            <p:cNvGrpSpPr/>
            <p:nvPr/>
          </p:nvGrpSpPr>
          <p:grpSpPr>
            <a:xfrm>
              <a:off x="2202547" y="3502872"/>
              <a:ext cx="1498367" cy="1354090"/>
              <a:chOff x="7571506" y="2512723"/>
              <a:chExt cx="1498367" cy="1354090"/>
            </a:xfrm>
          </p:grpSpPr>
          <p:pic>
            <p:nvPicPr>
              <p:cNvPr id="182" name="图片 181">
                <a:extLst>
                  <a:ext uri="{FF2B5EF4-FFF2-40B4-BE49-F238E27FC236}">
                    <a16:creationId xmlns:a16="http://schemas.microsoft.com/office/drawing/2014/main" id="{F3AA2D47-B76E-4395-963F-2C90E2ACAB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21646" y="2512723"/>
                <a:ext cx="1421739" cy="1010438"/>
              </a:xfrm>
              <a:prstGeom prst="rect">
                <a:avLst/>
              </a:prstGeom>
            </p:spPr>
          </p:pic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9C58C426-7D48-4D77-8404-1A37E0962530}"/>
                  </a:ext>
                </a:extLst>
              </p:cNvPr>
              <p:cNvSpPr/>
              <p:nvPr/>
            </p:nvSpPr>
            <p:spPr>
              <a:xfrm>
                <a:off x="7667009" y="2514155"/>
                <a:ext cx="1330332" cy="1350433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BA92C24F-49B9-4A45-911C-E5B241DFD7FE}"/>
                  </a:ext>
                </a:extLst>
              </p:cNvPr>
              <p:cNvSpPr/>
              <p:nvPr/>
            </p:nvSpPr>
            <p:spPr>
              <a:xfrm>
                <a:off x="7571506" y="3345580"/>
                <a:ext cx="1498367" cy="5212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Functional connectivity matrix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421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933191" y="1412116"/>
                <a:ext cx="10359451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Description: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to detect the high order pattern in functional graphs?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to interpret classification models in a more meaningful way (than CAM or Grad-CAM?)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to process a dynamic functional graph with above mentioned advantages?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functional graph is composed of two parts: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Adjacency matrix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US" altLang="zh-CN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rgbClr val="BF9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</a:t>
                </a:r>
                <a:r>
                  <a:rPr lang="en-US" altLang="zh-CN" sz="2400" dirty="0">
                    <a:solidFill>
                      <a:schemeClr val="accent4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feature matrix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4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US" altLang="zh-CN" sz="24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accent4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191" y="1412116"/>
                <a:ext cx="10359451" cy="4154984"/>
              </a:xfrm>
              <a:prstGeom prst="rect">
                <a:avLst/>
              </a:prstGeom>
              <a:blipFill>
                <a:blip r:embed="rId3"/>
                <a:stretch>
                  <a:fillRect l="-765" t="-1175" r="-13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17A7CE65-9A05-48EE-8C29-941DC6C27682}"/>
              </a:ext>
            </a:extLst>
          </p:cNvPr>
          <p:cNvGrpSpPr/>
          <p:nvPr/>
        </p:nvGrpSpPr>
        <p:grpSpPr>
          <a:xfrm>
            <a:off x="7345760" y="4343468"/>
            <a:ext cx="2626261" cy="1720432"/>
            <a:chOff x="2402221" y="1668372"/>
            <a:chExt cx="1826879" cy="1151028"/>
          </a:xfrm>
        </p:grpSpPr>
        <p:pic>
          <p:nvPicPr>
            <p:cNvPr id="123" name="图片 122">
              <a:extLst>
                <a:ext uri="{FF2B5EF4-FFF2-40B4-BE49-F238E27FC236}">
                  <a16:creationId xmlns:a16="http://schemas.microsoft.com/office/drawing/2014/main" id="{84E06E65-7A41-49F5-84BC-85919829D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2221" y="1668372"/>
              <a:ext cx="1826879" cy="1151028"/>
            </a:xfrm>
            <a:prstGeom prst="rect">
              <a:avLst/>
            </a:prstGeom>
            <a:ln w="57150">
              <a:noFill/>
            </a:ln>
          </p:spPr>
        </p:pic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885D24C0-9573-451C-B935-A7F71B48FAF8}"/>
                </a:ext>
              </a:extLst>
            </p:cNvPr>
            <p:cNvGrpSpPr/>
            <p:nvPr/>
          </p:nvGrpSpPr>
          <p:grpSpPr>
            <a:xfrm>
              <a:off x="2655672" y="1818469"/>
              <a:ext cx="1324895" cy="738961"/>
              <a:chOff x="2317939" y="1526815"/>
              <a:chExt cx="1891429" cy="1237388"/>
            </a:xfrm>
          </p:grpSpPr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B3EFD697-2CE2-4C79-A39F-519215E2D6D7}"/>
                  </a:ext>
                </a:extLst>
              </p:cNvPr>
              <p:cNvCxnSpPr>
                <a:cxnSpLocks/>
                <a:stCxn id="126" idx="6"/>
                <a:endCxn id="132" idx="2"/>
              </p:cNvCxnSpPr>
              <p:nvPr/>
            </p:nvCxnSpPr>
            <p:spPr>
              <a:xfrm flipV="1">
                <a:off x="2697804" y="1526816"/>
                <a:ext cx="686864" cy="340165"/>
              </a:xfrm>
              <a:prstGeom prst="line">
                <a:avLst/>
              </a:prstGeom>
              <a:ln w="57150">
                <a:solidFill>
                  <a:srgbClr val="23DC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>
                <a:extLst>
                  <a:ext uri="{FF2B5EF4-FFF2-40B4-BE49-F238E27FC236}">
                    <a16:creationId xmlns:a16="http://schemas.microsoft.com/office/drawing/2014/main" id="{F404667B-5BC1-418B-8F78-7C8DFA14A25B}"/>
                  </a:ext>
                </a:extLst>
              </p:cNvPr>
              <p:cNvCxnSpPr>
                <a:cxnSpLocks/>
                <a:endCxn id="134" idx="0"/>
              </p:cNvCxnSpPr>
              <p:nvPr/>
            </p:nvCxnSpPr>
            <p:spPr>
              <a:xfrm flipH="1">
                <a:off x="2317939" y="1943874"/>
                <a:ext cx="180525" cy="141230"/>
              </a:xfrm>
              <a:prstGeom prst="line">
                <a:avLst/>
              </a:prstGeom>
              <a:ln w="57150">
                <a:solidFill>
                  <a:srgbClr val="23DC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A9F61C6F-F581-4594-98C7-008E6EE95223}"/>
                  </a:ext>
                </a:extLst>
              </p:cNvPr>
              <p:cNvCxnSpPr>
                <a:cxnSpLocks/>
                <a:stCxn id="134" idx="4"/>
                <a:endCxn id="130" idx="0"/>
              </p:cNvCxnSpPr>
              <p:nvPr/>
            </p:nvCxnSpPr>
            <p:spPr>
              <a:xfrm>
                <a:off x="2317939" y="2262219"/>
                <a:ext cx="199511" cy="296833"/>
              </a:xfrm>
              <a:prstGeom prst="line">
                <a:avLst/>
              </a:prstGeom>
              <a:ln w="57150">
                <a:solidFill>
                  <a:srgbClr val="23DC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>
                <a:extLst>
                  <a:ext uri="{FF2B5EF4-FFF2-40B4-BE49-F238E27FC236}">
                    <a16:creationId xmlns:a16="http://schemas.microsoft.com/office/drawing/2014/main" id="{96901E0F-B87C-49C3-9DC4-AF5C5892C9BD}"/>
                  </a:ext>
                </a:extLst>
              </p:cNvPr>
              <p:cNvCxnSpPr>
                <a:cxnSpLocks/>
                <a:stCxn id="130" idx="5"/>
                <a:endCxn id="127" idx="1"/>
              </p:cNvCxnSpPr>
              <p:nvPr/>
            </p:nvCxnSpPr>
            <p:spPr>
              <a:xfrm>
                <a:off x="2588807" y="2710228"/>
                <a:ext cx="432893" cy="53975"/>
              </a:xfrm>
              <a:prstGeom prst="line">
                <a:avLst/>
              </a:prstGeom>
              <a:ln w="57150">
                <a:solidFill>
                  <a:srgbClr val="23DC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8A5BE943-3846-4646-9BB2-E97D06C0667C}"/>
                  </a:ext>
                </a:extLst>
              </p:cNvPr>
              <p:cNvCxnSpPr>
                <a:cxnSpLocks/>
                <a:stCxn id="127" idx="7"/>
                <a:endCxn id="129" idx="3"/>
              </p:cNvCxnSpPr>
              <p:nvPr/>
            </p:nvCxnSpPr>
            <p:spPr>
              <a:xfrm flipV="1">
                <a:off x="3164407" y="2486605"/>
                <a:ext cx="94388" cy="277593"/>
              </a:xfrm>
              <a:prstGeom prst="line">
                <a:avLst/>
              </a:prstGeom>
              <a:ln w="57150">
                <a:solidFill>
                  <a:srgbClr val="23DC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>
                <a:extLst>
                  <a:ext uri="{FF2B5EF4-FFF2-40B4-BE49-F238E27FC236}">
                    <a16:creationId xmlns:a16="http://schemas.microsoft.com/office/drawing/2014/main" id="{6C80056F-42C8-430D-A73F-C740BE6D10C7}"/>
                  </a:ext>
                </a:extLst>
              </p:cNvPr>
              <p:cNvCxnSpPr>
                <a:cxnSpLocks/>
                <a:stCxn id="129" idx="6"/>
                <a:endCxn id="131" idx="3"/>
              </p:cNvCxnSpPr>
              <p:nvPr/>
            </p:nvCxnSpPr>
            <p:spPr>
              <a:xfrm flipV="1">
                <a:off x="3431074" y="2423985"/>
                <a:ext cx="706943" cy="5"/>
              </a:xfrm>
              <a:prstGeom prst="line">
                <a:avLst/>
              </a:prstGeom>
              <a:ln w="57150">
                <a:solidFill>
                  <a:srgbClr val="23DC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E56F3B53-EEEB-4354-8C0E-00D433124277}"/>
                  </a:ext>
                </a:extLst>
              </p:cNvPr>
              <p:cNvCxnSpPr>
                <a:cxnSpLocks/>
                <a:stCxn id="132" idx="6"/>
                <a:endCxn id="131" idx="0"/>
              </p:cNvCxnSpPr>
              <p:nvPr/>
            </p:nvCxnSpPr>
            <p:spPr>
              <a:xfrm>
                <a:off x="3586490" y="1526815"/>
                <a:ext cx="622878" cy="745994"/>
              </a:xfrm>
              <a:prstGeom prst="line">
                <a:avLst/>
              </a:prstGeom>
              <a:ln w="57150">
                <a:solidFill>
                  <a:srgbClr val="23DC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>
                <a:extLst>
                  <a:ext uri="{FF2B5EF4-FFF2-40B4-BE49-F238E27FC236}">
                    <a16:creationId xmlns:a16="http://schemas.microsoft.com/office/drawing/2014/main" id="{48D68B5E-C7B5-4AC0-93B2-2D0795798E16}"/>
                  </a:ext>
                </a:extLst>
              </p:cNvPr>
              <p:cNvCxnSpPr>
                <a:cxnSpLocks/>
                <a:stCxn id="132" idx="3"/>
                <a:endCxn id="133" idx="7"/>
              </p:cNvCxnSpPr>
              <p:nvPr/>
            </p:nvCxnSpPr>
            <p:spPr>
              <a:xfrm flipH="1">
                <a:off x="2974328" y="1589433"/>
                <a:ext cx="439895" cy="477449"/>
              </a:xfrm>
              <a:prstGeom prst="line">
                <a:avLst/>
              </a:prstGeom>
              <a:ln w="57150">
                <a:solidFill>
                  <a:srgbClr val="23DC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>
                <a:extLst>
                  <a:ext uri="{FF2B5EF4-FFF2-40B4-BE49-F238E27FC236}">
                    <a16:creationId xmlns:a16="http://schemas.microsoft.com/office/drawing/2014/main" id="{CB3CFB78-2D8F-47CC-884C-05DF2206555B}"/>
                  </a:ext>
                </a:extLst>
              </p:cNvPr>
              <p:cNvCxnSpPr>
                <a:cxnSpLocks/>
                <a:stCxn id="133" idx="6"/>
                <a:endCxn id="128" idx="2"/>
              </p:cNvCxnSpPr>
              <p:nvPr/>
            </p:nvCxnSpPr>
            <p:spPr>
              <a:xfrm>
                <a:off x="3003886" y="2129502"/>
                <a:ext cx="521988" cy="35539"/>
              </a:xfrm>
              <a:prstGeom prst="line">
                <a:avLst/>
              </a:prstGeom>
              <a:ln w="57150">
                <a:solidFill>
                  <a:srgbClr val="23DC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>
                <a:extLst>
                  <a:ext uri="{FF2B5EF4-FFF2-40B4-BE49-F238E27FC236}">
                    <a16:creationId xmlns:a16="http://schemas.microsoft.com/office/drawing/2014/main" id="{F8B955DB-D56D-4440-9346-51BA032B09C9}"/>
                  </a:ext>
                </a:extLst>
              </p:cNvPr>
              <p:cNvCxnSpPr>
                <a:cxnSpLocks/>
                <a:stCxn id="133" idx="4"/>
                <a:endCxn id="127" idx="0"/>
              </p:cNvCxnSpPr>
              <p:nvPr/>
            </p:nvCxnSpPr>
            <p:spPr>
              <a:xfrm>
                <a:off x="2902969" y="2218060"/>
                <a:ext cx="190086" cy="520205"/>
              </a:xfrm>
              <a:prstGeom prst="line">
                <a:avLst/>
              </a:prstGeom>
              <a:ln w="57150">
                <a:solidFill>
                  <a:srgbClr val="23DC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>
                <a:extLst>
                  <a:ext uri="{FF2B5EF4-FFF2-40B4-BE49-F238E27FC236}">
                    <a16:creationId xmlns:a16="http://schemas.microsoft.com/office/drawing/2014/main" id="{99E9EC75-FB64-4F2B-A4D7-817C5BCED0A7}"/>
                  </a:ext>
                </a:extLst>
              </p:cNvPr>
              <p:cNvCxnSpPr>
                <a:cxnSpLocks/>
                <a:stCxn id="133" idx="1"/>
                <a:endCxn id="126" idx="5"/>
              </p:cNvCxnSpPr>
              <p:nvPr/>
            </p:nvCxnSpPr>
            <p:spPr>
              <a:xfrm flipH="1" flipV="1">
                <a:off x="2668246" y="1929598"/>
                <a:ext cx="163367" cy="137285"/>
              </a:xfrm>
              <a:prstGeom prst="line">
                <a:avLst/>
              </a:prstGeom>
              <a:ln w="57150">
                <a:solidFill>
                  <a:srgbClr val="23DC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>
                <a:extLst>
                  <a:ext uri="{FF2B5EF4-FFF2-40B4-BE49-F238E27FC236}">
                    <a16:creationId xmlns:a16="http://schemas.microsoft.com/office/drawing/2014/main" id="{6BBB37A9-B260-4F3A-AEC1-19135B00F237}"/>
                  </a:ext>
                </a:extLst>
              </p:cNvPr>
              <p:cNvCxnSpPr>
                <a:cxnSpLocks/>
                <a:stCxn id="128" idx="0"/>
                <a:endCxn id="132" idx="5"/>
              </p:cNvCxnSpPr>
              <p:nvPr/>
            </p:nvCxnSpPr>
            <p:spPr>
              <a:xfrm flipH="1" flipV="1">
                <a:off x="3556936" y="1589434"/>
                <a:ext cx="69849" cy="487050"/>
              </a:xfrm>
              <a:prstGeom prst="line">
                <a:avLst/>
              </a:prstGeom>
              <a:ln w="57150">
                <a:solidFill>
                  <a:srgbClr val="23DC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>
                <a:extLst>
                  <a:ext uri="{FF2B5EF4-FFF2-40B4-BE49-F238E27FC236}">
                    <a16:creationId xmlns:a16="http://schemas.microsoft.com/office/drawing/2014/main" id="{CDBB6D99-E4C3-456C-A830-F9D06656AB7E}"/>
                  </a:ext>
                </a:extLst>
              </p:cNvPr>
              <p:cNvCxnSpPr>
                <a:cxnSpLocks/>
                <a:stCxn id="133" idx="3"/>
                <a:endCxn id="130" idx="7"/>
              </p:cNvCxnSpPr>
              <p:nvPr/>
            </p:nvCxnSpPr>
            <p:spPr>
              <a:xfrm flipH="1">
                <a:off x="2588808" y="2192122"/>
                <a:ext cx="242806" cy="392868"/>
              </a:xfrm>
              <a:prstGeom prst="line">
                <a:avLst/>
              </a:prstGeom>
              <a:ln w="57150">
                <a:solidFill>
                  <a:srgbClr val="23DC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>
                <a:extLst>
                  <a:ext uri="{FF2B5EF4-FFF2-40B4-BE49-F238E27FC236}">
                    <a16:creationId xmlns:a16="http://schemas.microsoft.com/office/drawing/2014/main" id="{8E8C3EF5-5F6E-42D5-9E15-42421FF9F5E5}"/>
                  </a:ext>
                </a:extLst>
              </p:cNvPr>
              <p:cNvCxnSpPr>
                <a:cxnSpLocks/>
                <a:stCxn id="128" idx="3"/>
                <a:endCxn id="129" idx="0"/>
              </p:cNvCxnSpPr>
              <p:nvPr/>
            </p:nvCxnSpPr>
            <p:spPr>
              <a:xfrm flipH="1">
                <a:off x="3330160" y="2227659"/>
                <a:ext cx="225271" cy="107773"/>
              </a:xfrm>
              <a:prstGeom prst="line">
                <a:avLst/>
              </a:prstGeom>
              <a:ln w="57150">
                <a:solidFill>
                  <a:srgbClr val="23DC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>
                <a:extLst>
                  <a:ext uri="{FF2B5EF4-FFF2-40B4-BE49-F238E27FC236}">
                    <a16:creationId xmlns:a16="http://schemas.microsoft.com/office/drawing/2014/main" id="{D1D89E13-DC11-4887-B8FC-76C873359DB2}"/>
                  </a:ext>
                </a:extLst>
              </p:cNvPr>
              <p:cNvCxnSpPr>
                <a:cxnSpLocks/>
                <a:stCxn id="128" idx="6"/>
                <a:endCxn id="131" idx="2"/>
              </p:cNvCxnSpPr>
              <p:nvPr/>
            </p:nvCxnSpPr>
            <p:spPr>
              <a:xfrm>
                <a:off x="3727699" y="2165042"/>
                <a:ext cx="380758" cy="196326"/>
              </a:xfrm>
              <a:prstGeom prst="line">
                <a:avLst/>
              </a:prstGeom>
              <a:ln w="57150">
                <a:solidFill>
                  <a:srgbClr val="23DC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B6995957-6F87-4BF8-83F2-BEBD5C339E4E}"/>
                </a:ext>
              </a:extLst>
            </p:cNvPr>
            <p:cNvGrpSpPr/>
            <p:nvPr/>
          </p:nvGrpSpPr>
          <p:grpSpPr>
            <a:xfrm>
              <a:off x="2584983" y="1765583"/>
              <a:ext cx="1466274" cy="882128"/>
              <a:chOff x="2217016" y="1438257"/>
              <a:chExt cx="2093259" cy="1477114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0C13AC3B-82EA-4212-A523-231C989FC6F9}"/>
                  </a:ext>
                </a:extLst>
              </p:cNvPr>
              <p:cNvSpPr/>
              <p:nvPr/>
            </p:nvSpPr>
            <p:spPr>
              <a:xfrm>
                <a:off x="2495966" y="1778420"/>
                <a:ext cx="201828" cy="177113"/>
              </a:xfrm>
              <a:prstGeom prst="ellips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517A4C81-62C3-415A-AA1D-6ACE4AA758EE}"/>
                  </a:ext>
                </a:extLst>
              </p:cNvPr>
              <p:cNvSpPr/>
              <p:nvPr/>
            </p:nvSpPr>
            <p:spPr>
              <a:xfrm>
                <a:off x="2992133" y="2738258"/>
                <a:ext cx="201828" cy="177113"/>
              </a:xfrm>
              <a:prstGeom prst="ellips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BD1E212E-4DFD-4073-8E0D-51C02A31294B}"/>
                  </a:ext>
                </a:extLst>
              </p:cNvPr>
              <p:cNvSpPr/>
              <p:nvPr/>
            </p:nvSpPr>
            <p:spPr>
              <a:xfrm>
                <a:off x="3525862" y="2076480"/>
                <a:ext cx="201828" cy="177113"/>
              </a:xfrm>
              <a:prstGeom prst="ellips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F521FFBB-662E-4C2A-85C8-17326C4E37C4}"/>
                  </a:ext>
                </a:extLst>
              </p:cNvPr>
              <p:cNvSpPr/>
              <p:nvPr/>
            </p:nvSpPr>
            <p:spPr>
              <a:xfrm>
                <a:off x="3229234" y="2335428"/>
                <a:ext cx="201828" cy="177113"/>
              </a:xfrm>
              <a:prstGeom prst="ellips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7A1618BA-8958-4C01-9EA4-E2F13390D271}"/>
                  </a:ext>
                </a:extLst>
              </p:cNvPr>
              <p:cNvSpPr/>
              <p:nvPr/>
            </p:nvSpPr>
            <p:spPr>
              <a:xfrm>
                <a:off x="2416527" y="2559045"/>
                <a:ext cx="201828" cy="177113"/>
              </a:xfrm>
              <a:prstGeom prst="ellips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3AEFD018-990B-4327-8174-4A94E25E73D5}"/>
                  </a:ext>
                </a:extLst>
              </p:cNvPr>
              <p:cNvSpPr/>
              <p:nvPr/>
            </p:nvSpPr>
            <p:spPr>
              <a:xfrm>
                <a:off x="4108447" y="2272805"/>
                <a:ext cx="201828" cy="177113"/>
              </a:xfrm>
              <a:prstGeom prst="ellips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9EA80A23-4685-4C00-A375-1FC629CA50DC}"/>
                  </a:ext>
                </a:extLst>
              </p:cNvPr>
              <p:cNvSpPr/>
              <p:nvPr/>
            </p:nvSpPr>
            <p:spPr>
              <a:xfrm>
                <a:off x="3384656" y="1438257"/>
                <a:ext cx="201828" cy="177113"/>
              </a:xfrm>
              <a:prstGeom prst="ellips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70429F1E-ADF4-4AA6-B572-4712004ED797}"/>
                  </a:ext>
                </a:extLst>
              </p:cNvPr>
              <p:cNvSpPr/>
              <p:nvPr/>
            </p:nvSpPr>
            <p:spPr>
              <a:xfrm>
                <a:off x="2802047" y="2040942"/>
                <a:ext cx="201828" cy="177113"/>
              </a:xfrm>
              <a:prstGeom prst="ellips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88DD1A7B-1F6B-413B-A9FB-148367FCCBED}"/>
                  </a:ext>
                </a:extLst>
              </p:cNvPr>
              <p:cNvSpPr/>
              <p:nvPr/>
            </p:nvSpPr>
            <p:spPr>
              <a:xfrm>
                <a:off x="2217016" y="2085101"/>
                <a:ext cx="201828" cy="177113"/>
              </a:xfrm>
              <a:prstGeom prst="ellips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29403DAD-0CFF-499C-9839-084D91B3693D}"/>
              </a:ext>
            </a:extLst>
          </p:cNvPr>
          <p:cNvSpPr/>
          <p:nvPr/>
        </p:nvSpPr>
        <p:spPr>
          <a:xfrm>
            <a:off x="6493266" y="6031065"/>
            <a:ext cx="4977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Adjacency matrix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reflects the graph topology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902D143-CCE1-4894-B3AB-BC3974B886DC}"/>
              </a:ext>
            </a:extLst>
          </p:cNvPr>
          <p:cNvSpPr/>
          <p:nvPr/>
        </p:nvSpPr>
        <p:spPr>
          <a:xfrm>
            <a:off x="3073802" y="5672331"/>
            <a:ext cx="33885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 matrix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features of each node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619B343-2210-45C2-BD51-13451CC8E59F}"/>
              </a:ext>
            </a:extLst>
          </p:cNvPr>
          <p:cNvCxnSpPr>
            <a:cxnSpLocks/>
            <a:stCxn id="134" idx="1"/>
          </p:cNvCxnSpPr>
          <p:nvPr/>
        </p:nvCxnSpPr>
        <p:spPr>
          <a:xfrm flipH="1">
            <a:off x="6668386" y="5089310"/>
            <a:ext cx="969870" cy="2674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E8413F8C-2436-4500-AD86-C57F0A68EE38}"/>
              </a:ext>
            </a:extLst>
          </p:cNvPr>
          <p:cNvSpPr/>
          <p:nvPr/>
        </p:nvSpPr>
        <p:spPr>
          <a:xfrm>
            <a:off x="2999832" y="5081921"/>
            <a:ext cx="3771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[Volume, intensity, shape,…]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7834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文本框 44">
            <a:extLst>
              <a:ext uri="{FF2B5EF4-FFF2-40B4-BE49-F238E27FC236}">
                <a16:creationId xmlns:a16="http://schemas.microsoft.com/office/drawing/2014/main" id="{9C052E40-6E9B-4BAA-BF2D-92BA4BA7E166}"/>
              </a:ext>
            </a:extLst>
          </p:cNvPr>
          <p:cNvSpPr txBox="1"/>
          <p:nvPr/>
        </p:nvSpPr>
        <p:spPr>
          <a:xfrm>
            <a:off x="6611270" y="4631179"/>
            <a:ext cx="1845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Diagnosis Result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1" name="文本框 200">
            <a:extLst>
              <a:ext uri="{FF2B5EF4-FFF2-40B4-BE49-F238E27FC236}">
                <a16:creationId xmlns:a16="http://schemas.microsoft.com/office/drawing/2014/main" id="{0FB4455D-883B-4F67-8496-87545A99B8ED}"/>
              </a:ext>
            </a:extLst>
          </p:cNvPr>
          <p:cNvSpPr txBox="1"/>
          <p:nvPr/>
        </p:nvSpPr>
        <p:spPr>
          <a:xfrm>
            <a:off x="5073895" y="4134776"/>
            <a:ext cx="1501112" cy="58477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9" name="直接箭头连接符 668">
            <a:extLst>
              <a:ext uri="{FF2B5EF4-FFF2-40B4-BE49-F238E27FC236}">
                <a16:creationId xmlns:a16="http://schemas.microsoft.com/office/drawing/2014/main" id="{B5D409CF-8283-4102-AC27-5255223F6C7D}"/>
              </a:ext>
            </a:extLst>
          </p:cNvPr>
          <p:cNvCxnSpPr>
            <a:cxnSpLocks/>
          </p:cNvCxnSpPr>
          <p:nvPr/>
        </p:nvCxnSpPr>
        <p:spPr>
          <a:xfrm>
            <a:off x="5099270" y="4839241"/>
            <a:ext cx="1512000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9" name="标题 1">
            <a:extLst>
              <a:ext uri="{FF2B5EF4-FFF2-40B4-BE49-F238E27FC236}">
                <a16:creationId xmlns:a16="http://schemas.microsoft.com/office/drawing/2014/main" id="{42DA492A-D519-42EA-A781-A766E61B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600" y="698400"/>
            <a:ext cx="10359451" cy="1032094"/>
          </a:xfrm>
        </p:spPr>
        <p:txBody>
          <a:bodyPr/>
          <a:lstStyle/>
          <a:p>
            <a:r>
              <a:rPr lang="en-US" altLang="zh-CN" dirty="0"/>
              <a:t>Proposed Method</a:t>
            </a:r>
            <a:endParaRPr kumimoji="1" lang="zh-CN" altLang="en-US" dirty="0"/>
          </a:p>
        </p:txBody>
      </p:sp>
      <p:sp>
        <p:nvSpPr>
          <p:cNvPr id="750" name="文本框 749">
            <a:extLst>
              <a:ext uri="{FF2B5EF4-FFF2-40B4-BE49-F238E27FC236}">
                <a16:creationId xmlns:a16="http://schemas.microsoft.com/office/drawing/2014/main" id="{ACB6A79D-651B-40CE-8EB0-947EFAD29B76}"/>
              </a:ext>
            </a:extLst>
          </p:cNvPr>
          <p:cNvSpPr txBox="1"/>
          <p:nvPr/>
        </p:nvSpPr>
        <p:spPr>
          <a:xfrm>
            <a:off x="731126" y="1354142"/>
            <a:ext cx="102501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passing model only update features in each node, does not investigate the graph structure.</a:t>
            </a: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E264637E-71D2-4561-9B1A-ADFE01E92F99}"/>
              </a:ext>
            </a:extLst>
          </p:cNvPr>
          <p:cNvGrpSpPr/>
          <p:nvPr/>
        </p:nvGrpSpPr>
        <p:grpSpPr>
          <a:xfrm>
            <a:off x="630724" y="4489630"/>
            <a:ext cx="826419" cy="688169"/>
            <a:chOff x="1688181" y="983404"/>
            <a:chExt cx="6191250" cy="5181600"/>
          </a:xfrm>
        </p:grpSpPr>
        <p:pic>
          <p:nvPicPr>
            <p:cNvPr id="94" name="图片 93">
              <a:extLst>
                <a:ext uri="{FF2B5EF4-FFF2-40B4-BE49-F238E27FC236}">
                  <a16:creationId xmlns:a16="http://schemas.microsoft.com/office/drawing/2014/main" id="{0B43C5D8-969A-4F72-98CC-DEEC187CA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8181" y="983404"/>
              <a:ext cx="6191250" cy="5181600"/>
            </a:xfrm>
            <a:prstGeom prst="rect">
              <a:avLst/>
            </a:prstGeom>
          </p:spPr>
        </p:pic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ECE4C9F0-9DB5-4E90-9A42-6EC9B444AA6F}"/>
                </a:ext>
              </a:extLst>
            </p:cNvPr>
            <p:cNvGrpSpPr/>
            <p:nvPr/>
          </p:nvGrpSpPr>
          <p:grpSpPr>
            <a:xfrm>
              <a:off x="2817846" y="1671573"/>
              <a:ext cx="4091940" cy="3302514"/>
              <a:chOff x="546534" y="652362"/>
              <a:chExt cx="1233909" cy="1143889"/>
            </a:xfrm>
          </p:grpSpPr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74AA4529-12A1-40B5-A8CA-6EEAB532ABC6}"/>
                  </a:ext>
                </a:extLst>
              </p:cNvPr>
              <p:cNvGrpSpPr/>
              <p:nvPr/>
            </p:nvGrpSpPr>
            <p:grpSpPr>
              <a:xfrm>
                <a:off x="644661" y="699242"/>
                <a:ext cx="1052026" cy="1021655"/>
                <a:chOff x="689851" y="3439646"/>
                <a:chExt cx="1606712" cy="1561794"/>
              </a:xfrm>
            </p:grpSpPr>
            <p:cxnSp>
              <p:nvCxnSpPr>
                <p:cNvPr id="111" name="直接连接符 110">
                  <a:extLst>
                    <a:ext uri="{FF2B5EF4-FFF2-40B4-BE49-F238E27FC236}">
                      <a16:creationId xmlns:a16="http://schemas.microsoft.com/office/drawing/2014/main" id="{89BA2E42-E04D-47E5-B3FB-163A6505ABA5}"/>
                    </a:ext>
                  </a:extLst>
                </p:cNvPr>
                <p:cNvCxnSpPr/>
                <p:nvPr/>
              </p:nvCxnSpPr>
              <p:spPr>
                <a:xfrm>
                  <a:off x="1056826" y="3858174"/>
                  <a:ext cx="274623" cy="24774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>
                  <a:extLst>
                    <a:ext uri="{FF2B5EF4-FFF2-40B4-BE49-F238E27FC236}">
                      <a16:creationId xmlns:a16="http://schemas.microsoft.com/office/drawing/2014/main" id="{1D69075B-35A2-4906-83D1-A4F6A283123F}"/>
                    </a:ext>
                  </a:extLst>
                </p:cNvPr>
                <p:cNvCxnSpPr/>
                <p:nvPr/>
              </p:nvCxnSpPr>
              <p:spPr>
                <a:xfrm flipH="1">
                  <a:off x="689851" y="3810460"/>
                  <a:ext cx="388923" cy="49371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连接符 112">
                  <a:extLst>
                    <a:ext uri="{FF2B5EF4-FFF2-40B4-BE49-F238E27FC236}">
                      <a16:creationId xmlns:a16="http://schemas.microsoft.com/office/drawing/2014/main" id="{47200C24-B0A3-4FEA-8679-160B39B6D366}"/>
                    </a:ext>
                  </a:extLst>
                </p:cNvPr>
                <p:cNvCxnSpPr/>
                <p:nvPr/>
              </p:nvCxnSpPr>
              <p:spPr>
                <a:xfrm flipH="1">
                  <a:off x="1384434" y="3507127"/>
                  <a:ext cx="52985" cy="356056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连接符 113">
                  <a:extLst>
                    <a:ext uri="{FF2B5EF4-FFF2-40B4-BE49-F238E27FC236}">
                      <a16:creationId xmlns:a16="http://schemas.microsoft.com/office/drawing/2014/main" id="{728BFDB1-F267-488C-B558-6B2942412998}"/>
                    </a:ext>
                  </a:extLst>
                </p:cNvPr>
                <p:cNvCxnSpPr/>
                <p:nvPr/>
              </p:nvCxnSpPr>
              <p:spPr>
                <a:xfrm>
                  <a:off x="1437419" y="3507127"/>
                  <a:ext cx="647319" cy="453004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连接符 114">
                  <a:extLst>
                    <a:ext uri="{FF2B5EF4-FFF2-40B4-BE49-F238E27FC236}">
                      <a16:creationId xmlns:a16="http://schemas.microsoft.com/office/drawing/2014/main" id="{FC6A099A-5078-40D8-802B-943269DC73AA}"/>
                    </a:ext>
                  </a:extLst>
                </p:cNvPr>
                <p:cNvCxnSpPr/>
                <p:nvPr/>
              </p:nvCxnSpPr>
              <p:spPr>
                <a:xfrm flipV="1">
                  <a:off x="1760474" y="3960131"/>
                  <a:ext cx="324265" cy="145765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连接符 115">
                  <a:extLst>
                    <a:ext uri="{FF2B5EF4-FFF2-40B4-BE49-F238E27FC236}">
                      <a16:creationId xmlns:a16="http://schemas.microsoft.com/office/drawing/2014/main" id="{F4D1AB75-FA36-476B-BB22-B11679D6F650}"/>
                    </a:ext>
                  </a:extLst>
                </p:cNvPr>
                <p:cNvCxnSpPr/>
                <p:nvPr/>
              </p:nvCxnSpPr>
              <p:spPr>
                <a:xfrm flipV="1">
                  <a:off x="1773897" y="3960131"/>
                  <a:ext cx="310842" cy="48404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连接符 116">
                  <a:extLst>
                    <a:ext uri="{FF2B5EF4-FFF2-40B4-BE49-F238E27FC236}">
                      <a16:creationId xmlns:a16="http://schemas.microsoft.com/office/drawing/2014/main" id="{C9073717-8A67-4819-8FF4-00010FF02C8C}"/>
                    </a:ext>
                  </a:extLst>
                </p:cNvPr>
                <p:cNvCxnSpPr/>
                <p:nvPr/>
              </p:nvCxnSpPr>
              <p:spPr>
                <a:xfrm flipV="1">
                  <a:off x="1379830" y="4201325"/>
                  <a:ext cx="274674" cy="530197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117">
                  <a:extLst>
                    <a:ext uri="{FF2B5EF4-FFF2-40B4-BE49-F238E27FC236}">
                      <a16:creationId xmlns:a16="http://schemas.microsoft.com/office/drawing/2014/main" id="{F448EA94-80D1-482A-B6BF-5966DD4C2D25}"/>
                    </a:ext>
                  </a:extLst>
                </p:cNvPr>
                <p:cNvCxnSpPr/>
                <p:nvPr/>
              </p:nvCxnSpPr>
              <p:spPr>
                <a:xfrm>
                  <a:off x="1003841" y="3877938"/>
                  <a:ext cx="717071" cy="585997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连接符 118">
                  <a:extLst>
                    <a:ext uri="{FF2B5EF4-FFF2-40B4-BE49-F238E27FC236}">
                      <a16:creationId xmlns:a16="http://schemas.microsoft.com/office/drawing/2014/main" id="{7391ACB0-34D0-4833-8713-18AF9153FBF3}"/>
                    </a:ext>
                  </a:extLst>
                </p:cNvPr>
                <p:cNvCxnSpPr/>
                <p:nvPr/>
              </p:nvCxnSpPr>
              <p:spPr>
                <a:xfrm flipV="1">
                  <a:off x="689851" y="3978375"/>
                  <a:ext cx="641598" cy="325796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接连接符 119">
                  <a:extLst>
                    <a:ext uri="{FF2B5EF4-FFF2-40B4-BE49-F238E27FC236}">
                      <a16:creationId xmlns:a16="http://schemas.microsoft.com/office/drawing/2014/main" id="{7D220FEA-855E-4420-8BF3-D46D7C358B06}"/>
                    </a:ext>
                  </a:extLst>
                </p:cNvPr>
                <p:cNvCxnSpPr/>
                <p:nvPr/>
              </p:nvCxnSpPr>
              <p:spPr>
                <a:xfrm flipH="1" flipV="1">
                  <a:off x="1437419" y="3978375"/>
                  <a:ext cx="283492" cy="485561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接连接符 120">
                  <a:extLst>
                    <a:ext uri="{FF2B5EF4-FFF2-40B4-BE49-F238E27FC236}">
                      <a16:creationId xmlns:a16="http://schemas.microsoft.com/office/drawing/2014/main" id="{C7FBABCC-15F0-47BB-965A-11EBA42BA172}"/>
                    </a:ext>
                  </a:extLst>
                </p:cNvPr>
                <p:cNvCxnSpPr/>
                <p:nvPr/>
              </p:nvCxnSpPr>
              <p:spPr>
                <a:xfrm>
                  <a:off x="689851" y="4304171"/>
                  <a:ext cx="689979" cy="42735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接连接符 121">
                  <a:extLst>
                    <a:ext uri="{FF2B5EF4-FFF2-40B4-BE49-F238E27FC236}">
                      <a16:creationId xmlns:a16="http://schemas.microsoft.com/office/drawing/2014/main" id="{0EEC0B45-10FC-4487-99A6-37E78E927C41}"/>
                    </a:ext>
                  </a:extLst>
                </p:cNvPr>
                <p:cNvCxnSpPr/>
                <p:nvPr/>
              </p:nvCxnSpPr>
              <p:spPr>
                <a:xfrm flipV="1">
                  <a:off x="1379830" y="4511649"/>
                  <a:ext cx="319135" cy="219873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连接符 122">
                  <a:extLst>
                    <a:ext uri="{FF2B5EF4-FFF2-40B4-BE49-F238E27FC236}">
                      <a16:creationId xmlns:a16="http://schemas.microsoft.com/office/drawing/2014/main" id="{8E8C4659-EAC0-4F20-9711-E2C0D5729CA2}"/>
                    </a:ext>
                  </a:extLst>
                </p:cNvPr>
                <p:cNvCxnSpPr/>
                <p:nvPr/>
              </p:nvCxnSpPr>
              <p:spPr>
                <a:xfrm>
                  <a:off x="1160991" y="4353376"/>
                  <a:ext cx="218839" cy="378144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接连接符 123">
                  <a:extLst>
                    <a:ext uri="{FF2B5EF4-FFF2-40B4-BE49-F238E27FC236}">
                      <a16:creationId xmlns:a16="http://schemas.microsoft.com/office/drawing/2014/main" id="{985309EF-6655-4C19-8D18-79281ACEA052}"/>
                    </a:ext>
                  </a:extLst>
                </p:cNvPr>
                <p:cNvCxnSpPr/>
                <p:nvPr/>
              </p:nvCxnSpPr>
              <p:spPr>
                <a:xfrm>
                  <a:off x="1720912" y="4559363"/>
                  <a:ext cx="101423" cy="422314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连接符 124">
                  <a:extLst>
                    <a:ext uri="{FF2B5EF4-FFF2-40B4-BE49-F238E27FC236}">
                      <a16:creationId xmlns:a16="http://schemas.microsoft.com/office/drawing/2014/main" id="{1D182B2E-360C-4627-A015-769881886DDD}"/>
                    </a:ext>
                  </a:extLst>
                </p:cNvPr>
                <p:cNvCxnSpPr/>
                <p:nvPr/>
              </p:nvCxnSpPr>
              <p:spPr>
                <a:xfrm>
                  <a:off x="1432815" y="4751285"/>
                  <a:ext cx="389522" cy="230392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连接符 125">
                  <a:extLst>
                    <a:ext uri="{FF2B5EF4-FFF2-40B4-BE49-F238E27FC236}">
                      <a16:creationId xmlns:a16="http://schemas.microsoft.com/office/drawing/2014/main" id="{A9296143-1C53-4EDA-9A9A-E922BE31ABD3}"/>
                    </a:ext>
                  </a:extLst>
                </p:cNvPr>
                <p:cNvCxnSpPr/>
                <p:nvPr/>
              </p:nvCxnSpPr>
              <p:spPr>
                <a:xfrm flipH="1">
                  <a:off x="1875322" y="4371647"/>
                  <a:ext cx="421241" cy="629793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>
                  <a:extLst>
                    <a:ext uri="{FF2B5EF4-FFF2-40B4-BE49-F238E27FC236}">
                      <a16:creationId xmlns:a16="http://schemas.microsoft.com/office/drawing/2014/main" id="{E548B42E-7BED-47BC-BAFA-4161443BE99A}"/>
                    </a:ext>
                  </a:extLst>
                </p:cNvPr>
                <p:cNvCxnSpPr/>
                <p:nvPr/>
              </p:nvCxnSpPr>
              <p:spPr>
                <a:xfrm>
                  <a:off x="1782422" y="4153610"/>
                  <a:ext cx="514141" cy="12261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>
                  <a:extLst>
                    <a:ext uri="{FF2B5EF4-FFF2-40B4-BE49-F238E27FC236}">
                      <a16:creationId xmlns:a16="http://schemas.microsoft.com/office/drawing/2014/main" id="{EA984961-0122-43B8-A8FC-F0BB94E5488E}"/>
                    </a:ext>
                  </a:extLst>
                </p:cNvPr>
                <p:cNvCxnSpPr/>
                <p:nvPr/>
              </p:nvCxnSpPr>
              <p:spPr>
                <a:xfrm flipH="1" flipV="1">
                  <a:off x="1654707" y="3926229"/>
                  <a:ext cx="52783" cy="159902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>
                  <a:extLst>
                    <a:ext uri="{FF2B5EF4-FFF2-40B4-BE49-F238E27FC236}">
                      <a16:creationId xmlns:a16="http://schemas.microsoft.com/office/drawing/2014/main" id="{F0FE7F70-0FD4-412E-8738-C59544F18721}"/>
                    </a:ext>
                  </a:extLst>
                </p:cNvPr>
                <p:cNvCxnSpPr/>
                <p:nvPr/>
              </p:nvCxnSpPr>
              <p:spPr>
                <a:xfrm flipH="1">
                  <a:off x="1030301" y="3439646"/>
                  <a:ext cx="332187" cy="43523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>
                  <a:extLst>
                    <a:ext uri="{FF2B5EF4-FFF2-40B4-BE49-F238E27FC236}">
                      <a16:creationId xmlns:a16="http://schemas.microsoft.com/office/drawing/2014/main" id="{8F1BE5E7-786B-4BA2-9B94-CFFA8383DE6F}"/>
                    </a:ext>
                  </a:extLst>
                </p:cNvPr>
                <p:cNvCxnSpPr/>
                <p:nvPr/>
              </p:nvCxnSpPr>
              <p:spPr>
                <a:xfrm>
                  <a:off x="977315" y="3502931"/>
                  <a:ext cx="26525" cy="240045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接连接符 130">
                  <a:extLst>
                    <a:ext uri="{FF2B5EF4-FFF2-40B4-BE49-F238E27FC236}">
                      <a16:creationId xmlns:a16="http://schemas.microsoft.com/office/drawing/2014/main" id="{B2BF0E8C-5625-4297-9F57-8D729E4202FD}"/>
                    </a:ext>
                  </a:extLst>
                </p:cNvPr>
                <p:cNvCxnSpPr/>
                <p:nvPr/>
              </p:nvCxnSpPr>
              <p:spPr>
                <a:xfrm flipV="1">
                  <a:off x="689851" y="3502933"/>
                  <a:ext cx="287464" cy="801233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连接符 131">
                  <a:extLst>
                    <a:ext uri="{FF2B5EF4-FFF2-40B4-BE49-F238E27FC236}">
                      <a16:creationId xmlns:a16="http://schemas.microsoft.com/office/drawing/2014/main" id="{D9BD9F51-AF0F-4AD0-B6C7-C52034275EE6}"/>
                    </a:ext>
                  </a:extLst>
                </p:cNvPr>
                <p:cNvCxnSpPr/>
                <p:nvPr/>
              </p:nvCxnSpPr>
              <p:spPr>
                <a:xfrm>
                  <a:off x="689851" y="4305002"/>
                  <a:ext cx="343223" cy="1492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F295E025-4C9F-418D-B8D8-CDFDC001F758}"/>
                  </a:ext>
                </a:extLst>
              </p:cNvPr>
              <p:cNvGrpSpPr/>
              <p:nvPr/>
            </p:nvGrpSpPr>
            <p:grpSpPr>
              <a:xfrm>
                <a:off x="546534" y="652362"/>
                <a:ext cx="1233909" cy="1143889"/>
                <a:chOff x="539987" y="3368631"/>
                <a:chExt cx="1884491" cy="1748990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98" name="椭圆 97">
                  <a:extLst>
                    <a:ext uri="{FF2B5EF4-FFF2-40B4-BE49-F238E27FC236}">
                      <a16:creationId xmlns:a16="http://schemas.microsoft.com/office/drawing/2014/main" id="{7046DF17-BDC7-43EB-8AC2-4D87D225A6E8}"/>
                    </a:ext>
                  </a:extLst>
                </p:cNvPr>
                <p:cNvSpPr/>
                <p:nvPr/>
              </p:nvSpPr>
              <p:spPr>
                <a:xfrm>
                  <a:off x="1304897" y="4732435"/>
                  <a:ext cx="149864" cy="134982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2F285640-4FB5-44BC-9E57-477AEED9E7FE}"/>
                    </a:ext>
                  </a:extLst>
                </p:cNvPr>
                <p:cNvSpPr/>
                <p:nvPr/>
              </p:nvSpPr>
              <p:spPr>
                <a:xfrm>
                  <a:off x="1362487" y="3372822"/>
                  <a:ext cx="149864" cy="134982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85D93252-F570-4EA9-A8BC-597AF1BFBCFE}"/>
                    </a:ext>
                  </a:extLst>
                </p:cNvPr>
                <p:cNvSpPr/>
                <p:nvPr/>
              </p:nvSpPr>
              <p:spPr>
                <a:xfrm>
                  <a:off x="1698964" y="4445029"/>
                  <a:ext cx="149864" cy="134982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EF7A571B-8520-4024-B2B6-381A17B3BB35}"/>
                    </a:ext>
                  </a:extLst>
                </p:cNvPr>
                <p:cNvSpPr/>
                <p:nvPr/>
              </p:nvSpPr>
              <p:spPr>
                <a:xfrm>
                  <a:off x="2062791" y="3845682"/>
                  <a:ext cx="149864" cy="134982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02" name="椭圆 101">
                  <a:extLst>
                    <a:ext uri="{FF2B5EF4-FFF2-40B4-BE49-F238E27FC236}">
                      <a16:creationId xmlns:a16="http://schemas.microsoft.com/office/drawing/2014/main" id="{2D840259-CBEC-48EE-9674-66D1D94CA241}"/>
                    </a:ext>
                  </a:extLst>
                </p:cNvPr>
                <p:cNvSpPr/>
                <p:nvPr/>
              </p:nvSpPr>
              <p:spPr>
                <a:xfrm>
                  <a:off x="928909" y="3743705"/>
                  <a:ext cx="149864" cy="134982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03" name="椭圆 102">
                  <a:extLst>
                    <a:ext uri="{FF2B5EF4-FFF2-40B4-BE49-F238E27FC236}">
                      <a16:creationId xmlns:a16="http://schemas.microsoft.com/office/drawing/2014/main" id="{D3619D32-5AA8-4D6C-9BD0-F482AFD968C6}"/>
                    </a:ext>
                  </a:extLst>
                </p:cNvPr>
                <p:cNvSpPr/>
                <p:nvPr/>
              </p:nvSpPr>
              <p:spPr>
                <a:xfrm>
                  <a:off x="1309502" y="3863929"/>
                  <a:ext cx="149864" cy="134982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04" name="椭圆 103">
                  <a:extLst>
                    <a:ext uri="{FF2B5EF4-FFF2-40B4-BE49-F238E27FC236}">
                      <a16:creationId xmlns:a16="http://schemas.microsoft.com/office/drawing/2014/main" id="{DD5F38BA-09A6-4A36-B6A9-8943CA61BB9C}"/>
                    </a:ext>
                  </a:extLst>
                </p:cNvPr>
                <p:cNvSpPr/>
                <p:nvPr/>
              </p:nvSpPr>
              <p:spPr>
                <a:xfrm>
                  <a:off x="1632556" y="4086922"/>
                  <a:ext cx="149864" cy="134982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F054D155-7FAF-46B7-BB39-F0801FD7EE19}"/>
                    </a:ext>
                  </a:extLst>
                </p:cNvPr>
                <p:cNvSpPr/>
                <p:nvPr/>
              </p:nvSpPr>
              <p:spPr>
                <a:xfrm>
                  <a:off x="539987" y="4237511"/>
                  <a:ext cx="149864" cy="134982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06" name="椭圆 105">
                  <a:extLst>
                    <a:ext uri="{FF2B5EF4-FFF2-40B4-BE49-F238E27FC236}">
                      <a16:creationId xmlns:a16="http://schemas.microsoft.com/office/drawing/2014/main" id="{D9A5660D-0DCB-4EB5-8204-05023901AA3D}"/>
                    </a:ext>
                  </a:extLst>
                </p:cNvPr>
                <p:cNvSpPr/>
                <p:nvPr/>
              </p:nvSpPr>
              <p:spPr>
                <a:xfrm>
                  <a:off x="1033074" y="4239003"/>
                  <a:ext cx="149864" cy="134982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727085E7-A9ED-487A-9C6E-A9B9283220FD}"/>
                    </a:ext>
                  </a:extLst>
                </p:cNvPr>
                <p:cNvSpPr/>
                <p:nvPr/>
              </p:nvSpPr>
              <p:spPr>
                <a:xfrm>
                  <a:off x="902383" y="3368631"/>
                  <a:ext cx="149864" cy="134982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08" name="椭圆 107">
                  <a:extLst>
                    <a:ext uri="{FF2B5EF4-FFF2-40B4-BE49-F238E27FC236}">
                      <a16:creationId xmlns:a16="http://schemas.microsoft.com/office/drawing/2014/main" id="{9CA03BF8-DB02-4776-85CE-49DBCDE28646}"/>
                    </a:ext>
                  </a:extLst>
                </p:cNvPr>
                <p:cNvSpPr/>
                <p:nvPr/>
              </p:nvSpPr>
              <p:spPr>
                <a:xfrm>
                  <a:off x="1579773" y="3792007"/>
                  <a:ext cx="149864" cy="134982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09" name="椭圆 108">
                  <a:extLst>
                    <a:ext uri="{FF2B5EF4-FFF2-40B4-BE49-F238E27FC236}">
                      <a16:creationId xmlns:a16="http://schemas.microsoft.com/office/drawing/2014/main" id="{18D6D3FD-BC25-42A6-8B19-B0023853E311}"/>
                    </a:ext>
                  </a:extLst>
                </p:cNvPr>
                <p:cNvSpPr/>
                <p:nvPr/>
              </p:nvSpPr>
              <p:spPr>
                <a:xfrm>
                  <a:off x="2274614" y="4257279"/>
                  <a:ext cx="149864" cy="134982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8B3AF74F-6FD8-4639-BAB1-F3C3862ECA84}"/>
                    </a:ext>
                  </a:extLst>
                </p:cNvPr>
                <p:cNvSpPr/>
                <p:nvPr/>
              </p:nvSpPr>
              <p:spPr>
                <a:xfrm>
                  <a:off x="1747403" y="4982639"/>
                  <a:ext cx="149864" cy="134982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</p:grpSp>
        </p:grpSp>
      </p:grp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5FD23BBF-D1B4-456C-8ACF-11617D367BF0}"/>
              </a:ext>
            </a:extLst>
          </p:cNvPr>
          <p:cNvSpPr/>
          <p:nvPr/>
        </p:nvSpPr>
        <p:spPr>
          <a:xfrm>
            <a:off x="2112113" y="4419263"/>
            <a:ext cx="1443317" cy="8289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convolutional (GC) layers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14DEA011-6ED8-4C86-84F5-539EB92B937E}"/>
              </a:ext>
            </a:extLst>
          </p:cNvPr>
          <p:cNvCxnSpPr>
            <a:cxnSpLocks/>
          </p:cNvCxnSpPr>
          <p:nvPr/>
        </p:nvCxnSpPr>
        <p:spPr>
          <a:xfrm>
            <a:off x="1551806" y="4833714"/>
            <a:ext cx="465644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ECF2A369-18A8-4F6F-A0AB-DFB333462FFF}"/>
              </a:ext>
            </a:extLst>
          </p:cNvPr>
          <p:cNvCxnSpPr>
            <a:cxnSpLocks/>
          </p:cNvCxnSpPr>
          <p:nvPr/>
        </p:nvCxnSpPr>
        <p:spPr>
          <a:xfrm>
            <a:off x="3650093" y="4833714"/>
            <a:ext cx="465644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1E1C3990-6254-4DF2-A0A8-23C9CFD14AEF}"/>
              </a:ext>
            </a:extLst>
          </p:cNvPr>
          <p:cNvGrpSpPr/>
          <p:nvPr/>
        </p:nvGrpSpPr>
        <p:grpSpPr>
          <a:xfrm>
            <a:off x="4210400" y="4484103"/>
            <a:ext cx="826419" cy="688169"/>
            <a:chOff x="1688181" y="983404"/>
            <a:chExt cx="6191250" cy="5181600"/>
          </a:xfrm>
        </p:grpSpPr>
        <p:pic>
          <p:nvPicPr>
            <p:cNvPr id="140" name="图片 139">
              <a:extLst>
                <a:ext uri="{FF2B5EF4-FFF2-40B4-BE49-F238E27FC236}">
                  <a16:creationId xmlns:a16="http://schemas.microsoft.com/office/drawing/2014/main" id="{01E1EC0D-63BF-49A9-A07B-B338521B0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8181" y="983404"/>
              <a:ext cx="6191250" cy="5181600"/>
            </a:xfrm>
            <a:prstGeom prst="rect">
              <a:avLst/>
            </a:prstGeom>
          </p:spPr>
        </p:pic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418CEF99-AEC9-4D1D-BF1F-D11C5F392A93}"/>
                </a:ext>
              </a:extLst>
            </p:cNvPr>
            <p:cNvGrpSpPr/>
            <p:nvPr/>
          </p:nvGrpSpPr>
          <p:grpSpPr>
            <a:xfrm>
              <a:off x="2817846" y="1671573"/>
              <a:ext cx="4091940" cy="3302514"/>
              <a:chOff x="546534" y="652362"/>
              <a:chExt cx="1233909" cy="1143889"/>
            </a:xfrm>
          </p:grpSpPr>
          <p:grpSp>
            <p:nvGrpSpPr>
              <p:cNvPr id="142" name="组合 141">
                <a:extLst>
                  <a:ext uri="{FF2B5EF4-FFF2-40B4-BE49-F238E27FC236}">
                    <a16:creationId xmlns:a16="http://schemas.microsoft.com/office/drawing/2014/main" id="{1FCE0CF3-8A3F-43D2-8ED9-496D27930397}"/>
                  </a:ext>
                </a:extLst>
              </p:cNvPr>
              <p:cNvGrpSpPr/>
              <p:nvPr/>
            </p:nvGrpSpPr>
            <p:grpSpPr>
              <a:xfrm>
                <a:off x="644661" y="699242"/>
                <a:ext cx="1052026" cy="1021655"/>
                <a:chOff x="689851" y="3439646"/>
                <a:chExt cx="1606712" cy="1561794"/>
              </a:xfrm>
            </p:grpSpPr>
            <p:cxnSp>
              <p:nvCxnSpPr>
                <p:cNvPr id="157" name="直接连接符 156">
                  <a:extLst>
                    <a:ext uri="{FF2B5EF4-FFF2-40B4-BE49-F238E27FC236}">
                      <a16:creationId xmlns:a16="http://schemas.microsoft.com/office/drawing/2014/main" id="{AEEBF820-725F-4A63-967C-6AFCD89C4FA4}"/>
                    </a:ext>
                  </a:extLst>
                </p:cNvPr>
                <p:cNvCxnSpPr/>
                <p:nvPr/>
              </p:nvCxnSpPr>
              <p:spPr>
                <a:xfrm>
                  <a:off x="1056826" y="3858174"/>
                  <a:ext cx="274623" cy="24774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直接连接符 157">
                  <a:extLst>
                    <a:ext uri="{FF2B5EF4-FFF2-40B4-BE49-F238E27FC236}">
                      <a16:creationId xmlns:a16="http://schemas.microsoft.com/office/drawing/2014/main" id="{1D576E74-67FE-4223-A929-550E524F9AA3}"/>
                    </a:ext>
                  </a:extLst>
                </p:cNvPr>
                <p:cNvCxnSpPr/>
                <p:nvPr/>
              </p:nvCxnSpPr>
              <p:spPr>
                <a:xfrm flipH="1">
                  <a:off x="689851" y="3810460"/>
                  <a:ext cx="388923" cy="49371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连接符 158">
                  <a:extLst>
                    <a:ext uri="{FF2B5EF4-FFF2-40B4-BE49-F238E27FC236}">
                      <a16:creationId xmlns:a16="http://schemas.microsoft.com/office/drawing/2014/main" id="{E5E15E55-2E00-45AA-AB53-A955C9AEAF36}"/>
                    </a:ext>
                  </a:extLst>
                </p:cNvPr>
                <p:cNvCxnSpPr/>
                <p:nvPr/>
              </p:nvCxnSpPr>
              <p:spPr>
                <a:xfrm flipH="1">
                  <a:off x="1384434" y="3507127"/>
                  <a:ext cx="52985" cy="356056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接连接符 159">
                  <a:extLst>
                    <a:ext uri="{FF2B5EF4-FFF2-40B4-BE49-F238E27FC236}">
                      <a16:creationId xmlns:a16="http://schemas.microsoft.com/office/drawing/2014/main" id="{9A274DE3-B6C2-4985-A50A-730F8E7DF169}"/>
                    </a:ext>
                  </a:extLst>
                </p:cNvPr>
                <p:cNvCxnSpPr/>
                <p:nvPr/>
              </p:nvCxnSpPr>
              <p:spPr>
                <a:xfrm>
                  <a:off x="1437419" y="3507127"/>
                  <a:ext cx="647319" cy="453004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接连接符 160">
                  <a:extLst>
                    <a:ext uri="{FF2B5EF4-FFF2-40B4-BE49-F238E27FC236}">
                      <a16:creationId xmlns:a16="http://schemas.microsoft.com/office/drawing/2014/main" id="{DB07F4D4-76EA-4F08-BA92-EA4A1ADC9D30}"/>
                    </a:ext>
                  </a:extLst>
                </p:cNvPr>
                <p:cNvCxnSpPr/>
                <p:nvPr/>
              </p:nvCxnSpPr>
              <p:spPr>
                <a:xfrm flipV="1">
                  <a:off x="1760474" y="3960131"/>
                  <a:ext cx="324265" cy="145765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>
                  <a:extLst>
                    <a:ext uri="{FF2B5EF4-FFF2-40B4-BE49-F238E27FC236}">
                      <a16:creationId xmlns:a16="http://schemas.microsoft.com/office/drawing/2014/main" id="{B998240F-F2C1-492A-B551-32011A7E0453}"/>
                    </a:ext>
                  </a:extLst>
                </p:cNvPr>
                <p:cNvCxnSpPr/>
                <p:nvPr/>
              </p:nvCxnSpPr>
              <p:spPr>
                <a:xfrm flipV="1">
                  <a:off x="1773897" y="3960131"/>
                  <a:ext cx="310842" cy="48404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连接符 162">
                  <a:extLst>
                    <a:ext uri="{FF2B5EF4-FFF2-40B4-BE49-F238E27FC236}">
                      <a16:creationId xmlns:a16="http://schemas.microsoft.com/office/drawing/2014/main" id="{785A28CF-4476-4B46-A0E3-8305628FF8F1}"/>
                    </a:ext>
                  </a:extLst>
                </p:cNvPr>
                <p:cNvCxnSpPr/>
                <p:nvPr/>
              </p:nvCxnSpPr>
              <p:spPr>
                <a:xfrm flipV="1">
                  <a:off x="1379830" y="4201325"/>
                  <a:ext cx="274674" cy="530197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接连接符 163">
                  <a:extLst>
                    <a:ext uri="{FF2B5EF4-FFF2-40B4-BE49-F238E27FC236}">
                      <a16:creationId xmlns:a16="http://schemas.microsoft.com/office/drawing/2014/main" id="{D73D4DB8-2752-4020-B07F-168A2A9499A8}"/>
                    </a:ext>
                  </a:extLst>
                </p:cNvPr>
                <p:cNvCxnSpPr/>
                <p:nvPr/>
              </p:nvCxnSpPr>
              <p:spPr>
                <a:xfrm>
                  <a:off x="1003841" y="3877938"/>
                  <a:ext cx="717071" cy="585997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直接连接符 164">
                  <a:extLst>
                    <a:ext uri="{FF2B5EF4-FFF2-40B4-BE49-F238E27FC236}">
                      <a16:creationId xmlns:a16="http://schemas.microsoft.com/office/drawing/2014/main" id="{905CA98A-5364-4E7B-BE73-D8E4B38C3E30}"/>
                    </a:ext>
                  </a:extLst>
                </p:cNvPr>
                <p:cNvCxnSpPr/>
                <p:nvPr/>
              </p:nvCxnSpPr>
              <p:spPr>
                <a:xfrm flipV="1">
                  <a:off x="689851" y="3978375"/>
                  <a:ext cx="641598" cy="325796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接连接符 165">
                  <a:extLst>
                    <a:ext uri="{FF2B5EF4-FFF2-40B4-BE49-F238E27FC236}">
                      <a16:creationId xmlns:a16="http://schemas.microsoft.com/office/drawing/2014/main" id="{E1E8FCCC-6B9E-4189-B54F-2584C2684296}"/>
                    </a:ext>
                  </a:extLst>
                </p:cNvPr>
                <p:cNvCxnSpPr/>
                <p:nvPr/>
              </p:nvCxnSpPr>
              <p:spPr>
                <a:xfrm flipH="1" flipV="1">
                  <a:off x="1437419" y="3978375"/>
                  <a:ext cx="283492" cy="485561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接连接符 166">
                  <a:extLst>
                    <a:ext uri="{FF2B5EF4-FFF2-40B4-BE49-F238E27FC236}">
                      <a16:creationId xmlns:a16="http://schemas.microsoft.com/office/drawing/2014/main" id="{760B455F-9795-455E-B884-90C8DC2BE385}"/>
                    </a:ext>
                  </a:extLst>
                </p:cNvPr>
                <p:cNvCxnSpPr/>
                <p:nvPr/>
              </p:nvCxnSpPr>
              <p:spPr>
                <a:xfrm>
                  <a:off x="689851" y="4304171"/>
                  <a:ext cx="689979" cy="42735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直接连接符 167">
                  <a:extLst>
                    <a:ext uri="{FF2B5EF4-FFF2-40B4-BE49-F238E27FC236}">
                      <a16:creationId xmlns:a16="http://schemas.microsoft.com/office/drawing/2014/main" id="{3B831103-234D-4AD8-B9DF-33F8107B266B}"/>
                    </a:ext>
                  </a:extLst>
                </p:cNvPr>
                <p:cNvCxnSpPr/>
                <p:nvPr/>
              </p:nvCxnSpPr>
              <p:spPr>
                <a:xfrm flipV="1">
                  <a:off x="1379830" y="4511649"/>
                  <a:ext cx="319135" cy="219873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直接连接符 168">
                  <a:extLst>
                    <a:ext uri="{FF2B5EF4-FFF2-40B4-BE49-F238E27FC236}">
                      <a16:creationId xmlns:a16="http://schemas.microsoft.com/office/drawing/2014/main" id="{88DB4229-07EB-478B-882F-9CDF1FFB1B93}"/>
                    </a:ext>
                  </a:extLst>
                </p:cNvPr>
                <p:cNvCxnSpPr/>
                <p:nvPr/>
              </p:nvCxnSpPr>
              <p:spPr>
                <a:xfrm>
                  <a:off x="1160991" y="4353376"/>
                  <a:ext cx="218839" cy="378144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接连接符 169">
                  <a:extLst>
                    <a:ext uri="{FF2B5EF4-FFF2-40B4-BE49-F238E27FC236}">
                      <a16:creationId xmlns:a16="http://schemas.microsoft.com/office/drawing/2014/main" id="{001724B8-700F-4C57-93D1-E9051731F483}"/>
                    </a:ext>
                  </a:extLst>
                </p:cNvPr>
                <p:cNvCxnSpPr/>
                <p:nvPr/>
              </p:nvCxnSpPr>
              <p:spPr>
                <a:xfrm>
                  <a:off x="1720912" y="4559363"/>
                  <a:ext cx="101423" cy="422314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接连接符 170">
                  <a:extLst>
                    <a:ext uri="{FF2B5EF4-FFF2-40B4-BE49-F238E27FC236}">
                      <a16:creationId xmlns:a16="http://schemas.microsoft.com/office/drawing/2014/main" id="{B74D26D8-D193-4028-B481-E548B6648196}"/>
                    </a:ext>
                  </a:extLst>
                </p:cNvPr>
                <p:cNvCxnSpPr/>
                <p:nvPr/>
              </p:nvCxnSpPr>
              <p:spPr>
                <a:xfrm>
                  <a:off x="1432815" y="4751285"/>
                  <a:ext cx="389522" cy="230392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直接连接符 171">
                  <a:extLst>
                    <a:ext uri="{FF2B5EF4-FFF2-40B4-BE49-F238E27FC236}">
                      <a16:creationId xmlns:a16="http://schemas.microsoft.com/office/drawing/2014/main" id="{7A85A441-68B4-4E1D-BBB5-C63B4F76918F}"/>
                    </a:ext>
                  </a:extLst>
                </p:cNvPr>
                <p:cNvCxnSpPr/>
                <p:nvPr/>
              </p:nvCxnSpPr>
              <p:spPr>
                <a:xfrm flipH="1">
                  <a:off x="1875322" y="4371647"/>
                  <a:ext cx="421241" cy="629793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接连接符 172">
                  <a:extLst>
                    <a:ext uri="{FF2B5EF4-FFF2-40B4-BE49-F238E27FC236}">
                      <a16:creationId xmlns:a16="http://schemas.microsoft.com/office/drawing/2014/main" id="{50BDCA91-6A9D-43DB-B3CF-A98715C2A443}"/>
                    </a:ext>
                  </a:extLst>
                </p:cNvPr>
                <p:cNvCxnSpPr/>
                <p:nvPr/>
              </p:nvCxnSpPr>
              <p:spPr>
                <a:xfrm>
                  <a:off x="1782422" y="4153610"/>
                  <a:ext cx="514141" cy="12261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接连接符 173">
                  <a:extLst>
                    <a:ext uri="{FF2B5EF4-FFF2-40B4-BE49-F238E27FC236}">
                      <a16:creationId xmlns:a16="http://schemas.microsoft.com/office/drawing/2014/main" id="{B820FEFB-E54E-4725-9690-F8A4D8BD6CBD}"/>
                    </a:ext>
                  </a:extLst>
                </p:cNvPr>
                <p:cNvCxnSpPr/>
                <p:nvPr/>
              </p:nvCxnSpPr>
              <p:spPr>
                <a:xfrm flipH="1" flipV="1">
                  <a:off x="1654707" y="3926229"/>
                  <a:ext cx="52783" cy="159902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接连接符 174">
                  <a:extLst>
                    <a:ext uri="{FF2B5EF4-FFF2-40B4-BE49-F238E27FC236}">
                      <a16:creationId xmlns:a16="http://schemas.microsoft.com/office/drawing/2014/main" id="{3308BF21-A792-40C0-8E90-D12E61AE874A}"/>
                    </a:ext>
                  </a:extLst>
                </p:cNvPr>
                <p:cNvCxnSpPr/>
                <p:nvPr/>
              </p:nvCxnSpPr>
              <p:spPr>
                <a:xfrm flipH="1">
                  <a:off x="1030301" y="3439646"/>
                  <a:ext cx="332187" cy="43523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直接连接符 175">
                  <a:extLst>
                    <a:ext uri="{FF2B5EF4-FFF2-40B4-BE49-F238E27FC236}">
                      <a16:creationId xmlns:a16="http://schemas.microsoft.com/office/drawing/2014/main" id="{329C343C-12D4-428B-A892-141FFA5C5407}"/>
                    </a:ext>
                  </a:extLst>
                </p:cNvPr>
                <p:cNvCxnSpPr/>
                <p:nvPr/>
              </p:nvCxnSpPr>
              <p:spPr>
                <a:xfrm>
                  <a:off x="977315" y="3502931"/>
                  <a:ext cx="26525" cy="240045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直接连接符 176">
                  <a:extLst>
                    <a:ext uri="{FF2B5EF4-FFF2-40B4-BE49-F238E27FC236}">
                      <a16:creationId xmlns:a16="http://schemas.microsoft.com/office/drawing/2014/main" id="{2FBCDF0B-4198-4C46-9799-442DDCAE2287}"/>
                    </a:ext>
                  </a:extLst>
                </p:cNvPr>
                <p:cNvCxnSpPr/>
                <p:nvPr/>
              </p:nvCxnSpPr>
              <p:spPr>
                <a:xfrm flipV="1">
                  <a:off x="689851" y="3502933"/>
                  <a:ext cx="287464" cy="801233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直接连接符 177">
                  <a:extLst>
                    <a:ext uri="{FF2B5EF4-FFF2-40B4-BE49-F238E27FC236}">
                      <a16:creationId xmlns:a16="http://schemas.microsoft.com/office/drawing/2014/main" id="{9A7EE737-45BC-446D-B1EB-88179235B970}"/>
                    </a:ext>
                  </a:extLst>
                </p:cNvPr>
                <p:cNvCxnSpPr/>
                <p:nvPr/>
              </p:nvCxnSpPr>
              <p:spPr>
                <a:xfrm>
                  <a:off x="689851" y="4305002"/>
                  <a:ext cx="343223" cy="1492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" name="组合 142">
                <a:extLst>
                  <a:ext uri="{FF2B5EF4-FFF2-40B4-BE49-F238E27FC236}">
                    <a16:creationId xmlns:a16="http://schemas.microsoft.com/office/drawing/2014/main" id="{7FFDDD11-2E37-4247-9D83-86697D70DAC4}"/>
                  </a:ext>
                </a:extLst>
              </p:cNvPr>
              <p:cNvGrpSpPr/>
              <p:nvPr/>
            </p:nvGrpSpPr>
            <p:grpSpPr>
              <a:xfrm>
                <a:off x="546534" y="652362"/>
                <a:ext cx="1233909" cy="1143889"/>
                <a:chOff x="539987" y="3368631"/>
                <a:chExt cx="1884491" cy="1748990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144" name="椭圆 143">
                  <a:extLst>
                    <a:ext uri="{FF2B5EF4-FFF2-40B4-BE49-F238E27FC236}">
                      <a16:creationId xmlns:a16="http://schemas.microsoft.com/office/drawing/2014/main" id="{24E98971-6A95-4478-A4B4-473FAE165D1F}"/>
                    </a:ext>
                  </a:extLst>
                </p:cNvPr>
                <p:cNvSpPr/>
                <p:nvPr/>
              </p:nvSpPr>
              <p:spPr>
                <a:xfrm>
                  <a:off x="1304897" y="4732435"/>
                  <a:ext cx="149864" cy="13498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45" name="椭圆 144">
                  <a:extLst>
                    <a:ext uri="{FF2B5EF4-FFF2-40B4-BE49-F238E27FC236}">
                      <a16:creationId xmlns:a16="http://schemas.microsoft.com/office/drawing/2014/main" id="{49CD7C29-13F5-4A37-A992-09718B49EF89}"/>
                    </a:ext>
                  </a:extLst>
                </p:cNvPr>
                <p:cNvSpPr/>
                <p:nvPr/>
              </p:nvSpPr>
              <p:spPr>
                <a:xfrm>
                  <a:off x="1362487" y="3372822"/>
                  <a:ext cx="149864" cy="13498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DF2F22D0-9883-44D1-A852-BDE251C94AFE}"/>
                    </a:ext>
                  </a:extLst>
                </p:cNvPr>
                <p:cNvSpPr/>
                <p:nvPr/>
              </p:nvSpPr>
              <p:spPr>
                <a:xfrm>
                  <a:off x="1698964" y="4445029"/>
                  <a:ext cx="149864" cy="13498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47" name="椭圆 146">
                  <a:extLst>
                    <a:ext uri="{FF2B5EF4-FFF2-40B4-BE49-F238E27FC236}">
                      <a16:creationId xmlns:a16="http://schemas.microsoft.com/office/drawing/2014/main" id="{D9266A2A-7585-4C90-A88A-DC9FFF8111E6}"/>
                    </a:ext>
                  </a:extLst>
                </p:cNvPr>
                <p:cNvSpPr/>
                <p:nvPr/>
              </p:nvSpPr>
              <p:spPr>
                <a:xfrm>
                  <a:off x="2062791" y="3845682"/>
                  <a:ext cx="149864" cy="13498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48" name="椭圆 147">
                  <a:extLst>
                    <a:ext uri="{FF2B5EF4-FFF2-40B4-BE49-F238E27FC236}">
                      <a16:creationId xmlns:a16="http://schemas.microsoft.com/office/drawing/2014/main" id="{A3A5CA3B-8770-42CD-A2CB-FD438627667F}"/>
                    </a:ext>
                  </a:extLst>
                </p:cNvPr>
                <p:cNvSpPr/>
                <p:nvPr/>
              </p:nvSpPr>
              <p:spPr>
                <a:xfrm>
                  <a:off x="928909" y="3743705"/>
                  <a:ext cx="149864" cy="13498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9509F512-FDCE-4DDF-B2AE-5D4C7149FAC9}"/>
                    </a:ext>
                  </a:extLst>
                </p:cNvPr>
                <p:cNvSpPr/>
                <p:nvPr/>
              </p:nvSpPr>
              <p:spPr>
                <a:xfrm>
                  <a:off x="1309502" y="3863929"/>
                  <a:ext cx="149864" cy="13498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50" name="椭圆 149">
                  <a:extLst>
                    <a:ext uri="{FF2B5EF4-FFF2-40B4-BE49-F238E27FC236}">
                      <a16:creationId xmlns:a16="http://schemas.microsoft.com/office/drawing/2014/main" id="{3FE4C91A-8BD7-4996-A444-828E2A5B28B0}"/>
                    </a:ext>
                  </a:extLst>
                </p:cNvPr>
                <p:cNvSpPr/>
                <p:nvPr/>
              </p:nvSpPr>
              <p:spPr>
                <a:xfrm>
                  <a:off x="1632556" y="4086922"/>
                  <a:ext cx="149864" cy="13498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51" name="椭圆 150">
                  <a:extLst>
                    <a:ext uri="{FF2B5EF4-FFF2-40B4-BE49-F238E27FC236}">
                      <a16:creationId xmlns:a16="http://schemas.microsoft.com/office/drawing/2014/main" id="{9781BE67-889F-4806-A7AB-B0964F241A1F}"/>
                    </a:ext>
                  </a:extLst>
                </p:cNvPr>
                <p:cNvSpPr/>
                <p:nvPr/>
              </p:nvSpPr>
              <p:spPr>
                <a:xfrm>
                  <a:off x="539987" y="4237511"/>
                  <a:ext cx="149864" cy="13498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52" name="椭圆 151">
                  <a:extLst>
                    <a:ext uri="{FF2B5EF4-FFF2-40B4-BE49-F238E27FC236}">
                      <a16:creationId xmlns:a16="http://schemas.microsoft.com/office/drawing/2014/main" id="{F5C4DB5A-E726-4AC2-A97E-698BC0328CB1}"/>
                    </a:ext>
                  </a:extLst>
                </p:cNvPr>
                <p:cNvSpPr/>
                <p:nvPr/>
              </p:nvSpPr>
              <p:spPr>
                <a:xfrm>
                  <a:off x="1033074" y="4239003"/>
                  <a:ext cx="149864" cy="13498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53" name="椭圆 152">
                  <a:extLst>
                    <a:ext uri="{FF2B5EF4-FFF2-40B4-BE49-F238E27FC236}">
                      <a16:creationId xmlns:a16="http://schemas.microsoft.com/office/drawing/2014/main" id="{8373D6E9-BD56-4921-A60D-8A8DB84FB494}"/>
                    </a:ext>
                  </a:extLst>
                </p:cNvPr>
                <p:cNvSpPr/>
                <p:nvPr/>
              </p:nvSpPr>
              <p:spPr>
                <a:xfrm>
                  <a:off x="902383" y="3368631"/>
                  <a:ext cx="149864" cy="13498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54" name="椭圆 153">
                  <a:extLst>
                    <a:ext uri="{FF2B5EF4-FFF2-40B4-BE49-F238E27FC236}">
                      <a16:creationId xmlns:a16="http://schemas.microsoft.com/office/drawing/2014/main" id="{16877142-27DD-4703-BB77-4D9C801C8DC3}"/>
                    </a:ext>
                  </a:extLst>
                </p:cNvPr>
                <p:cNvSpPr/>
                <p:nvPr/>
              </p:nvSpPr>
              <p:spPr>
                <a:xfrm>
                  <a:off x="1579773" y="3792007"/>
                  <a:ext cx="149864" cy="13498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55" name="椭圆 154">
                  <a:extLst>
                    <a:ext uri="{FF2B5EF4-FFF2-40B4-BE49-F238E27FC236}">
                      <a16:creationId xmlns:a16="http://schemas.microsoft.com/office/drawing/2014/main" id="{57F8BF5D-A15A-4D6E-A921-F3FF9718DA8B}"/>
                    </a:ext>
                  </a:extLst>
                </p:cNvPr>
                <p:cNvSpPr/>
                <p:nvPr/>
              </p:nvSpPr>
              <p:spPr>
                <a:xfrm>
                  <a:off x="2274614" y="4257279"/>
                  <a:ext cx="149864" cy="13498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56" name="椭圆 155">
                  <a:extLst>
                    <a:ext uri="{FF2B5EF4-FFF2-40B4-BE49-F238E27FC236}">
                      <a16:creationId xmlns:a16="http://schemas.microsoft.com/office/drawing/2014/main" id="{F70357DF-2FEF-4D93-A1BA-ABE4328A32AB}"/>
                    </a:ext>
                  </a:extLst>
                </p:cNvPr>
                <p:cNvSpPr/>
                <p:nvPr/>
              </p:nvSpPr>
              <p:spPr>
                <a:xfrm>
                  <a:off x="1747403" y="4982639"/>
                  <a:ext cx="149864" cy="13498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9B90B7BA-0C63-44D1-B14B-A383C22C2BA0}"/>
                  </a:ext>
                </a:extLst>
              </p:cNvPr>
              <p:cNvSpPr txBox="1"/>
              <p:nvPr/>
            </p:nvSpPr>
            <p:spPr>
              <a:xfrm>
                <a:off x="59151" y="5389607"/>
                <a:ext cx="195730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Original Functional Graph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9B90B7BA-0C63-44D1-B14B-A383C22C2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1" y="5389607"/>
                <a:ext cx="1957306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006A10BA-143F-491D-A684-BB3B800753C4}"/>
                  </a:ext>
                </a:extLst>
              </p:cNvPr>
              <p:cNvSpPr txBox="1"/>
              <p:nvPr/>
            </p:nvSpPr>
            <p:spPr>
              <a:xfrm>
                <a:off x="3577404" y="5323826"/>
                <a:ext cx="195730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Functional graph with hidden node representations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006A10BA-143F-491D-A684-BB3B80075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404" y="5323826"/>
                <a:ext cx="1957306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7E8A8600-2B63-4248-A71A-49CF2F32538B}"/>
                  </a:ext>
                </a:extLst>
              </p:cNvPr>
              <p:cNvSpPr txBox="1"/>
              <p:nvPr/>
            </p:nvSpPr>
            <p:spPr>
              <a:xfrm>
                <a:off x="1912934" y="5297274"/>
                <a:ext cx="178893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Low-order node representation learning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𝐺𝐶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7E8A8600-2B63-4248-A71A-49CF2F325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934" y="5297274"/>
                <a:ext cx="1788938" cy="830997"/>
              </a:xfrm>
              <a:prstGeom prst="rect">
                <a:avLst/>
              </a:prstGeom>
              <a:blipFill>
                <a:blip r:embed="rId6"/>
                <a:stretch>
                  <a:fillRect t="-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55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" grpId="0"/>
      <p:bldP spid="661" grpId="0" animBg="1"/>
      <p:bldP spid="7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C176228F-A72C-4D83-A36B-50D01D389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600" y="698400"/>
            <a:ext cx="10359451" cy="1032094"/>
          </a:xfrm>
        </p:spPr>
        <p:txBody>
          <a:bodyPr/>
          <a:lstStyle/>
          <a:p>
            <a:r>
              <a:rPr lang="en-US" altLang="zh-CN" dirty="0"/>
              <a:t>Proposed Method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75E32A-B9C3-4ACE-BB13-A2B2F18D8670}"/>
              </a:ext>
            </a:extLst>
          </p:cNvPr>
          <p:cNvSpPr txBox="1"/>
          <p:nvPr/>
        </p:nvSpPr>
        <p:spPr>
          <a:xfrm>
            <a:off x="731126" y="1354142"/>
            <a:ext cx="1025011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graph pooling block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learn a high order graph pattern</a:t>
            </a:r>
          </a:p>
        </p:txBody>
      </p: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58EBA7B7-993C-4625-B04E-383D0F7E15F1}"/>
              </a:ext>
            </a:extLst>
          </p:cNvPr>
          <p:cNvSpPr/>
          <p:nvPr/>
        </p:nvSpPr>
        <p:spPr>
          <a:xfrm>
            <a:off x="5691789" y="4410069"/>
            <a:ext cx="1443317" cy="8289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graph pooling block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4CCC2F6B-6FCC-4341-B060-0F25B8539F41}"/>
              </a:ext>
            </a:extLst>
          </p:cNvPr>
          <p:cNvGrpSpPr/>
          <p:nvPr/>
        </p:nvGrpSpPr>
        <p:grpSpPr>
          <a:xfrm>
            <a:off x="630724" y="4489630"/>
            <a:ext cx="826419" cy="688169"/>
            <a:chOff x="1688181" y="983404"/>
            <a:chExt cx="6191250" cy="5181600"/>
          </a:xfrm>
        </p:grpSpPr>
        <p:pic>
          <p:nvPicPr>
            <p:cNvPr id="238" name="图片 237">
              <a:extLst>
                <a:ext uri="{FF2B5EF4-FFF2-40B4-BE49-F238E27FC236}">
                  <a16:creationId xmlns:a16="http://schemas.microsoft.com/office/drawing/2014/main" id="{FAE9C097-6392-4E62-8B76-2A6471F1E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8181" y="983404"/>
              <a:ext cx="6191250" cy="5181600"/>
            </a:xfrm>
            <a:prstGeom prst="rect">
              <a:avLst/>
            </a:prstGeom>
          </p:spPr>
        </p:pic>
        <p:grpSp>
          <p:nvGrpSpPr>
            <p:cNvPr id="239" name="组合 238">
              <a:extLst>
                <a:ext uri="{FF2B5EF4-FFF2-40B4-BE49-F238E27FC236}">
                  <a16:creationId xmlns:a16="http://schemas.microsoft.com/office/drawing/2014/main" id="{85BAA2ED-4268-4950-8A10-FC5AB2C9895C}"/>
                </a:ext>
              </a:extLst>
            </p:cNvPr>
            <p:cNvGrpSpPr/>
            <p:nvPr/>
          </p:nvGrpSpPr>
          <p:grpSpPr>
            <a:xfrm>
              <a:off x="2817846" y="1671573"/>
              <a:ext cx="4091940" cy="3302514"/>
              <a:chOff x="546534" y="652362"/>
              <a:chExt cx="1233909" cy="1143889"/>
            </a:xfrm>
          </p:grpSpPr>
          <p:grpSp>
            <p:nvGrpSpPr>
              <p:cNvPr id="240" name="组合 239">
                <a:extLst>
                  <a:ext uri="{FF2B5EF4-FFF2-40B4-BE49-F238E27FC236}">
                    <a16:creationId xmlns:a16="http://schemas.microsoft.com/office/drawing/2014/main" id="{C6AC80F7-CEA3-4829-822B-8F679FE45632}"/>
                  </a:ext>
                </a:extLst>
              </p:cNvPr>
              <p:cNvGrpSpPr/>
              <p:nvPr/>
            </p:nvGrpSpPr>
            <p:grpSpPr>
              <a:xfrm>
                <a:off x="644661" y="699242"/>
                <a:ext cx="1052026" cy="1021655"/>
                <a:chOff x="689851" y="3439646"/>
                <a:chExt cx="1606712" cy="1561794"/>
              </a:xfrm>
            </p:grpSpPr>
            <p:cxnSp>
              <p:nvCxnSpPr>
                <p:cNvPr id="255" name="直接连接符 254">
                  <a:extLst>
                    <a:ext uri="{FF2B5EF4-FFF2-40B4-BE49-F238E27FC236}">
                      <a16:creationId xmlns:a16="http://schemas.microsoft.com/office/drawing/2014/main" id="{C2A74166-B7F1-42DC-A955-9F8146FD3051}"/>
                    </a:ext>
                  </a:extLst>
                </p:cNvPr>
                <p:cNvCxnSpPr/>
                <p:nvPr/>
              </p:nvCxnSpPr>
              <p:spPr>
                <a:xfrm>
                  <a:off x="1056826" y="3858174"/>
                  <a:ext cx="274623" cy="24774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直接连接符 255">
                  <a:extLst>
                    <a:ext uri="{FF2B5EF4-FFF2-40B4-BE49-F238E27FC236}">
                      <a16:creationId xmlns:a16="http://schemas.microsoft.com/office/drawing/2014/main" id="{D6C4C09A-4498-4B45-B61A-B8AEEEA190B4}"/>
                    </a:ext>
                  </a:extLst>
                </p:cNvPr>
                <p:cNvCxnSpPr/>
                <p:nvPr/>
              </p:nvCxnSpPr>
              <p:spPr>
                <a:xfrm flipH="1">
                  <a:off x="689851" y="3810460"/>
                  <a:ext cx="388923" cy="49371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直接连接符 256">
                  <a:extLst>
                    <a:ext uri="{FF2B5EF4-FFF2-40B4-BE49-F238E27FC236}">
                      <a16:creationId xmlns:a16="http://schemas.microsoft.com/office/drawing/2014/main" id="{8501A039-6465-4ABD-9DAD-A4932DD9CE78}"/>
                    </a:ext>
                  </a:extLst>
                </p:cNvPr>
                <p:cNvCxnSpPr/>
                <p:nvPr/>
              </p:nvCxnSpPr>
              <p:spPr>
                <a:xfrm flipH="1">
                  <a:off x="1384434" y="3507127"/>
                  <a:ext cx="52985" cy="356056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直接连接符 257">
                  <a:extLst>
                    <a:ext uri="{FF2B5EF4-FFF2-40B4-BE49-F238E27FC236}">
                      <a16:creationId xmlns:a16="http://schemas.microsoft.com/office/drawing/2014/main" id="{C39FB69E-3CED-4A05-9FBD-A9E3FFD3C231}"/>
                    </a:ext>
                  </a:extLst>
                </p:cNvPr>
                <p:cNvCxnSpPr/>
                <p:nvPr/>
              </p:nvCxnSpPr>
              <p:spPr>
                <a:xfrm>
                  <a:off x="1437419" y="3507127"/>
                  <a:ext cx="647319" cy="453004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直接连接符 258">
                  <a:extLst>
                    <a:ext uri="{FF2B5EF4-FFF2-40B4-BE49-F238E27FC236}">
                      <a16:creationId xmlns:a16="http://schemas.microsoft.com/office/drawing/2014/main" id="{40E884A3-AFB6-4844-BF0C-67468C241342}"/>
                    </a:ext>
                  </a:extLst>
                </p:cNvPr>
                <p:cNvCxnSpPr/>
                <p:nvPr/>
              </p:nvCxnSpPr>
              <p:spPr>
                <a:xfrm flipV="1">
                  <a:off x="1760474" y="3960131"/>
                  <a:ext cx="324265" cy="145765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直接连接符 259">
                  <a:extLst>
                    <a:ext uri="{FF2B5EF4-FFF2-40B4-BE49-F238E27FC236}">
                      <a16:creationId xmlns:a16="http://schemas.microsoft.com/office/drawing/2014/main" id="{F8DBE964-8BCF-46BF-8C6F-B07EC2A02F82}"/>
                    </a:ext>
                  </a:extLst>
                </p:cNvPr>
                <p:cNvCxnSpPr/>
                <p:nvPr/>
              </p:nvCxnSpPr>
              <p:spPr>
                <a:xfrm flipV="1">
                  <a:off x="1773897" y="3960131"/>
                  <a:ext cx="310842" cy="48404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直接连接符 260">
                  <a:extLst>
                    <a:ext uri="{FF2B5EF4-FFF2-40B4-BE49-F238E27FC236}">
                      <a16:creationId xmlns:a16="http://schemas.microsoft.com/office/drawing/2014/main" id="{5EDCDCAD-B768-475B-97C9-3993AAE7C763}"/>
                    </a:ext>
                  </a:extLst>
                </p:cNvPr>
                <p:cNvCxnSpPr/>
                <p:nvPr/>
              </p:nvCxnSpPr>
              <p:spPr>
                <a:xfrm flipV="1">
                  <a:off x="1379830" y="4201325"/>
                  <a:ext cx="274674" cy="530197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直接连接符 261">
                  <a:extLst>
                    <a:ext uri="{FF2B5EF4-FFF2-40B4-BE49-F238E27FC236}">
                      <a16:creationId xmlns:a16="http://schemas.microsoft.com/office/drawing/2014/main" id="{BC937F2A-4447-4BD2-B9C8-6DDA022B1255}"/>
                    </a:ext>
                  </a:extLst>
                </p:cNvPr>
                <p:cNvCxnSpPr/>
                <p:nvPr/>
              </p:nvCxnSpPr>
              <p:spPr>
                <a:xfrm>
                  <a:off x="1003841" y="3877938"/>
                  <a:ext cx="717071" cy="585997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直接连接符 262">
                  <a:extLst>
                    <a:ext uri="{FF2B5EF4-FFF2-40B4-BE49-F238E27FC236}">
                      <a16:creationId xmlns:a16="http://schemas.microsoft.com/office/drawing/2014/main" id="{4A94ED3B-D6ED-484F-93EA-7F39EC10F4CC}"/>
                    </a:ext>
                  </a:extLst>
                </p:cNvPr>
                <p:cNvCxnSpPr/>
                <p:nvPr/>
              </p:nvCxnSpPr>
              <p:spPr>
                <a:xfrm flipV="1">
                  <a:off x="689851" y="3978375"/>
                  <a:ext cx="641598" cy="325796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直接连接符 263">
                  <a:extLst>
                    <a:ext uri="{FF2B5EF4-FFF2-40B4-BE49-F238E27FC236}">
                      <a16:creationId xmlns:a16="http://schemas.microsoft.com/office/drawing/2014/main" id="{D46D3D8C-A9AD-4A2A-9D28-10A8055E9844}"/>
                    </a:ext>
                  </a:extLst>
                </p:cNvPr>
                <p:cNvCxnSpPr/>
                <p:nvPr/>
              </p:nvCxnSpPr>
              <p:spPr>
                <a:xfrm flipH="1" flipV="1">
                  <a:off x="1437419" y="3978375"/>
                  <a:ext cx="283492" cy="485561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直接连接符 264">
                  <a:extLst>
                    <a:ext uri="{FF2B5EF4-FFF2-40B4-BE49-F238E27FC236}">
                      <a16:creationId xmlns:a16="http://schemas.microsoft.com/office/drawing/2014/main" id="{BD64CF5F-C65D-4E6E-8DF8-DB739BE0C141}"/>
                    </a:ext>
                  </a:extLst>
                </p:cNvPr>
                <p:cNvCxnSpPr/>
                <p:nvPr/>
              </p:nvCxnSpPr>
              <p:spPr>
                <a:xfrm>
                  <a:off x="689851" y="4304171"/>
                  <a:ext cx="689979" cy="42735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直接连接符 265">
                  <a:extLst>
                    <a:ext uri="{FF2B5EF4-FFF2-40B4-BE49-F238E27FC236}">
                      <a16:creationId xmlns:a16="http://schemas.microsoft.com/office/drawing/2014/main" id="{B33A014E-0FEA-4F5C-8E9C-9025DFCAEF63}"/>
                    </a:ext>
                  </a:extLst>
                </p:cNvPr>
                <p:cNvCxnSpPr/>
                <p:nvPr/>
              </p:nvCxnSpPr>
              <p:spPr>
                <a:xfrm flipV="1">
                  <a:off x="1379830" y="4511649"/>
                  <a:ext cx="319135" cy="219873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直接连接符 266">
                  <a:extLst>
                    <a:ext uri="{FF2B5EF4-FFF2-40B4-BE49-F238E27FC236}">
                      <a16:creationId xmlns:a16="http://schemas.microsoft.com/office/drawing/2014/main" id="{4B5EF534-7831-41AE-A747-3DBD6E75C6B3}"/>
                    </a:ext>
                  </a:extLst>
                </p:cNvPr>
                <p:cNvCxnSpPr/>
                <p:nvPr/>
              </p:nvCxnSpPr>
              <p:spPr>
                <a:xfrm>
                  <a:off x="1160991" y="4353376"/>
                  <a:ext cx="218839" cy="378144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直接连接符 267">
                  <a:extLst>
                    <a:ext uri="{FF2B5EF4-FFF2-40B4-BE49-F238E27FC236}">
                      <a16:creationId xmlns:a16="http://schemas.microsoft.com/office/drawing/2014/main" id="{610EBC22-18C4-465E-9171-7D5CF2C9E567}"/>
                    </a:ext>
                  </a:extLst>
                </p:cNvPr>
                <p:cNvCxnSpPr/>
                <p:nvPr/>
              </p:nvCxnSpPr>
              <p:spPr>
                <a:xfrm>
                  <a:off x="1720912" y="4559363"/>
                  <a:ext cx="101423" cy="422314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直接连接符 268">
                  <a:extLst>
                    <a:ext uri="{FF2B5EF4-FFF2-40B4-BE49-F238E27FC236}">
                      <a16:creationId xmlns:a16="http://schemas.microsoft.com/office/drawing/2014/main" id="{0EA5AB0A-D7AB-400D-B98A-A5AB131692C9}"/>
                    </a:ext>
                  </a:extLst>
                </p:cNvPr>
                <p:cNvCxnSpPr/>
                <p:nvPr/>
              </p:nvCxnSpPr>
              <p:spPr>
                <a:xfrm>
                  <a:off x="1432815" y="4751285"/>
                  <a:ext cx="389522" cy="230392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直接连接符 269">
                  <a:extLst>
                    <a:ext uri="{FF2B5EF4-FFF2-40B4-BE49-F238E27FC236}">
                      <a16:creationId xmlns:a16="http://schemas.microsoft.com/office/drawing/2014/main" id="{8C5EAD85-9334-4BCB-9651-4FA6819CA064}"/>
                    </a:ext>
                  </a:extLst>
                </p:cNvPr>
                <p:cNvCxnSpPr/>
                <p:nvPr/>
              </p:nvCxnSpPr>
              <p:spPr>
                <a:xfrm flipH="1">
                  <a:off x="1875322" y="4371647"/>
                  <a:ext cx="421241" cy="629793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直接连接符 270">
                  <a:extLst>
                    <a:ext uri="{FF2B5EF4-FFF2-40B4-BE49-F238E27FC236}">
                      <a16:creationId xmlns:a16="http://schemas.microsoft.com/office/drawing/2014/main" id="{0984EC3B-4381-461A-85D4-C9FC76CEB471}"/>
                    </a:ext>
                  </a:extLst>
                </p:cNvPr>
                <p:cNvCxnSpPr/>
                <p:nvPr/>
              </p:nvCxnSpPr>
              <p:spPr>
                <a:xfrm>
                  <a:off x="1782422" y="4153610"/>
                  <a:ext cx="514141" cy="12261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直接连接符 271">
                  <a:extLst>
                    <a:ext uri="{FF2B5EF4-FFF2-40B4-BE49-F238E27FC236}">
                      <a16:creationId xmlns:a16="http://schemas.microsoft.com/office/drawing/2014/main" id="{8CDB5E76-068E-41D3-9601-7242B9D32699}"/>
                    </a:ext>
                  </a:extLst>
                </p:cNvPr>
                <p:cNvCxnSpPr/>
                <p:nvPr/>
              </p:nvCxnSpPr>
              <p:spPr>
                <a:xfrm flipH="1" flipV="1">
                  <a:off x="1654707" y="3926229"/>
                  <a:ext cx="52783" cy="159902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直接连接符 272">
                  <a:extLst>
                    <a:ext uri="{FF2B5EF4-FFF2-40B4-BE49-F238E27FC236}">
                      <a16:creationId xmlns:a16="http://schemas.microsoft.com/office/drawing/2014/main" id="{604AAE06-3755-4AD2-A500-6AD74509B1B4}"/>
                    </a:ext>
                  </a:extLst>
                </p:cNvPr>
                <p:cNvCxnSpPr/>
                <p:nvPr/>
              </p:nvCxnSpPr>
              <p:spPr>
                <a:xfrm flipH="1">
                  <a:off x="1030301" y="3439646"/>
                  <a:ext cx="332187" cy="43523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直接连接符 273">
                  <a:extLst>
                    <a:ext uri="{FF2B5EF4-FFF2-40B4-BE49-F238E27FC236}">
                      <a16:creationId xmlns:a16="http://schemas.microsoft.com/office/drawing/2014/main" id="{41C96AF3-586F-4C41-987E-195859258C40}"/>
                    </a:ext>
                  </a:extLst>
                </p:cNvPr>
                <p:cNvCxnSpPr/>
                <p:nvPr/>
              </p:nvCxnSpPr>
              <p:spPr>
                <a:xfrm>
                  <a:off x="977315" y="3502931"/>
                  <a:ext cx="26525" cy="240045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直接连接符 274">
                  <a:extLst>
                    <a:ext uri="{FF2B5EF4-FFF2-40B4-BE49-F238E27FC236}">
                      <a16:creationId xmlns:a16="http://schemas.microsoft.com/office/drawing/2014/main" id="{62703A83-088F-4D15-9065-CE00BFCB1771}"/>
                    </a:ext>
                  </a:extLst>
                </p:cNvPr>
                <p:cNvCxnSpPr/>
                <p:nvPr/>
              </p:nvCxnSpPr>
              <p:spPr>
                <a:xfrm flipV="1">
                  <a:off x="689851" y="3502933"/>
                  <a:ext cx="287464" cy="801233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直接连接符 275">
                  <a:extLst>
                    <a:ext uri="{FF2B5EF4-FFF2-40B4-BE49-F238E27FC236}">
                      <a16:creationId xmlns:a16="http://schemas.microsoft.com/office/drawing/2014/main" id="{9EAB99E2-0C69-40C1-8E57-9C531669D296}"/>
                    </a:ext>
                  </a:extLst>
                </p:cNvPr>
                <p:cNvCxnSpPr/>
                <p:nvPr/>
              </p:nvCxnSpPr>
              <p:spPr>
                <a:xfrm>
                  <a:off x="689851" y="4305002"/>
                  <a:ext cx="343223" cy="1492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组合 240">
                <a:extLst>
                  <a:ext uri="{FF2B5EF4-FFF2-40B4-BE49-F238E27FC236}">
                    <a16:creationId xmlns:a16="http://schemas.microsoft.com/office/drawing/2014/main" id="{6BBC1981-149A-43FE-8173-B97F730B1DFD}"/>
                  </a:ext>
                </a:extLst>
              </p:cNvPr>
              <p:cNvGrpSpPr/>
              <p:nvPr/>
            </p:nvGrpSpPr>
            <p:grpSpPr>
              <a:xfrm>
                <a:off x="546534" y="652362"/>
                <a:ext cx="1233909" cy="1143889"/>
                <a:chOff x="539987" y="3368631"/>
                <a:chExt cx="1884491" cy="1748990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242" name="椭圆 241">
                  <a:extLst>
                    <a:ext uri="{FF2B5EF4-FFF2-40B4-BE49-F238E27FC236}">
                      <a16:creationId xmlns:a16="http://schemas.microsoft.com/office/drawing/2014/main" id="{16D52C9F-2E4F-4262-9599-B224BB4CDC01}"/>
                    </a:ext>
                  </a:extLst>
                </p:cNvPr>
                <p:cNvSpPr/>
                <p:nvPr/>
              </p:nvSpPr>
              <p:spPr>
                <a:xfrm>
                  <a:off x="1304897" y="4732435"/>
                  <a:ext cx="149864" cy="134982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243" name="椭圆 242">
                  <a:extLst>
                    <a:ext uri="{FF2B5EF4-FFF2-40B4-BE49-F238E27FC236}">
                      <a16:creationId xmlns:a16="http://schemas.microsoft.com/office/drawing/2014/main" id="{EC082CF7-1DC7-45AA-B342-1E01AC96345F}"/>
                    </a:ext>
                  </a:extLst>
                </p:cNvPr>
                <p:cNvSpPr/>
                <p:nvPr/>
              </p:nvSpPr>
              <p:spPr>
                <a:xfrm>
                  <a:off x="1362487" y="3372822"/>
                  <a:ext cx="149864" cy="134982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244" name="椭圆 243">
                  <a:extLst>
                    <a:ext uri="{FF2B5EF4-FFF2-40B4-BE49-F238E27FC236}">
                      <a16:creationId xmlns:a16="http://schemas.microsoft.com/office/drawing/2014/main" id="{E46E45D8-698A-4DC7-8347-AF28AE66B420}"/>
                    </a:ext>
                  </a:extLst>
                </p:cNvPr>
                <p:cNvSpPr/>
                <p:nvPr/>
              </p:nvSpPr>
              <p:spPr>
                <a:xfrm>
                  <a:off x="1698964" y="4445029"/>
                  <a:ext cx="149864" cy="134982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245" name="椭圆 244">
                  <a:extLst>
                    <a:ext uri="{FF2B5EF4-FFF2-40B4-BE49-F238E27FC236}">
                      <a16:creationId xmlns:a16="http://schemas.microsoft.com/office/drawing/2014/main" id="{CDA0D0D3-42B8-44DA-9C80-1503390DABFB}"/>
                    </a:ext>
                  </a:extLst>
                </p:cNvPr>
                <p:cNvSpPr/>
                <p:nvPr/>
              </p:nvSpPr>
              <p:spPr>
                <a:xfrm>
                  <a:off x="2062791" y="3845682"/>
                  <a:ext cx="149864" cy="134982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246" name="椭圆 245">
                  <a:extLst>
                    <a:ext uri="{FF2B5EF4-FFF2-40B4-BE49-F238E27FC236}">
                      <a16:creationId xmlns:a16="http://schemas.microsoft.com/office/drawing/2014/main" id="{2FAB56D3-8190-4EBC-9568-D060DC5838C5}"/>
                    </a:ext>
                  </a:extLst>
                </p:cNvPr>
                <p:cNvSpPr/>
                <p:nvPr/>
              </p:nvSpPr>
              <p:spPr>
                <a:xfrm>
                  <a:off x="928909" y="3743705"/>
                  <a:ext cx="149864" cy="134982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247" name="椭圆 246">
                  <a:extLst>
                    <a:ext uri="{FF2B5EF4-FFF2-40B4-BE49-F238E27FC236}">
                      <a16:creationId xmlns:a16="http://schemas.microsoft.com/office/drawing/2014/main" id="{7B0CEAD5-939B-4D95-BD13-5C505B520525}"/>
                    </a:ext>
                  </a:extLst>
                </p:cNvPr>
                <p:cNvSpPr/>
                <p:nvPr/>
              </p:nvSpPr>
              <p:spPr>
                <a:xfrm>
                  <a:off x="1309502" y="3863929"/>
                  <a:ext cx="149864" cy="134982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248" name="椭圆 247">
                  <a:extLst>
                    <a:ext uri="{FF2B5EF4-FFF2-40B4-BE49-F238E27FC236}">
                      <a16:creationId xmlns:a16="http://schemas.microsoft.com/office/drawing/2014/main" id="{9E24EC73-D024-4761-8F9B-B6A460520670}"/>
                    </a:ext>
                  </a:extLst>
                </p:cNvPr>
                <p:cNvSpPr/>
                <p:nvPr/>
              </p:nvSpPr>
              <p:spPr>
                <a:xfrm>
                  <a:off x="1632556" y="4086922"/>
                  <a:ext cx="149864" cy="134982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249" name="椭圆 248">
                  <a:extLst>
                    <a:ext uri="{FF2B5EF4-FFF2-40B4-BE49-F238E27FC236}">
                      <a16:creationId xmlns:a16="http://schemas.microsoft.com/office/drawing/2014/main" id="{93A14529-01E0-45F9-B7AC-574DA363AAEC}"/>
                    </a:ext>
                  </a:extLst>
                </p:cNvPr>
                <p:cNvSpPr/>
                <p:nvPr/>
              </p:nvSpPr>
              <p:spPr>
                <a:xfrm>
                  <a:off x="539987" y="4237511"/>
                  <a:ext cx="149864" cy="134982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250" name="椭圆 249">
                  <a:extLst>
                    <a:ext uri="{FF2B5EF4-FFF2-40B4-BE49-F238E27FC236}">
                      <a16:creationId xmlns:a16="http://schemas.microsoft.com/office/drawing/2014/main" id="{2B1385F2-53CD-40D3-BE8E-59E5956230D9}"/>
                    </a:ext>
                  </a:extLst>
                </p:cNvPr>
                <p:cNvSpPr/>
                <p:nvPr/>
              </p:nvSpPr>
              <p:spPr>
                <a:xfrm>
                  <a:off x="1033074" y="4239003"/>
                  <a:ext cx="149864" cy="134982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251" name="椭圆 250">
                  <a:extLst>
                    <a:ext uri="{FF2B5EF4-FFF2-40B4-BE49-F238E27FC236}">
                      <a16:creationId xmlns:a16="http://schemas.microsoft.com/office/drawing/2014/main" id="{A9B15DCE-4C1C-4AA7-A35D-74393337D3B3}"/>
                    </a:ext>
                  </a:extLst>
                </p:cNvPr>
                <p:cNvSpPr/>
                <p:nvPr/>
              </p:nvSpPr>
              <p:spPr>
                <a:xfrm>
                  <a:off x="902383" y="3368631"/>
                  <a:ext cx="149864" cy="134982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252" name="椭圆 251">
                  <a:extLst>
                    <a:ext uri="{FF2B5EF4-FFF2-40B4-BE49-F238E27FC236}">
                      <a16:creationId xmlns:a16="http://schemas.microsoft.com/office/drawing/2014/main" id="{E73F4911-B29B-403A-B4A0-8871993ACE60}"/>
                    </a:ext>
                  </a:extLst>
                </p:cNvPr>
                <p:cNvSpPr/>
                <p:nvPr/>
              </p:nvSpPr>
              <p:spPr>
                <a:xfrm>
                  <a:off x="1579773" y="3792007"/>
                  <a:ext cx="149864" cy="134982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253" name="椭圆 252">
                  <a:extLst>
                    <a:ext uri="{FF2B5EF4-FFF2-40B4-BE49-F238E27FC236}">
                      <a16:creationId xmlns:a16="http://schemas.microsoft.com/office/drawing/2014/main" id="{19DD6DBF-4FA2-4221-9911-747C0EF6D313}"/>
                    </a:ext>
                  </a:extLst>
                </p:cNvPr>
                <p:cNvSpPr/>
                <p:nvPr/>
              </p:nvSpPr>
              <p:spPr>
                <a:xfrm>
                  <a:off x="2274614" y="4257279"/>
                  <a:ext cx="149864" cy="134982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254" name="椭圆 253">
                  <a:extLst>
                    <a:ext uri="{FF2B5EF4-FFF2-40B4-BE49-F238E27FC236}">
                      <a16:creationId xmlns:a16="http://schemas.microsoft.com/office/drawing/2014/main" id="{21CD6A15-F195-4A0B-B83B-530EA3983D70}"/>
                    </a:ext>
                  </a:extLst>
                </p:cNvPr>
                <p:cNvSpPr/>
                <p:nvPr/>
              </p:nvSpPr>
              <p:spPr>
                <a:xfrm>
                  <a:off x="1747403" y="4982639"/>
                  <a:ext cx="149864" cy="134982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文本框 276">
                <a:extLst>
                  <a:ext uri="{FF2B5EF4-FFF2-40B4-BE49-F238E27FC236}">
                    <a16:creationId xmlns:a16="http://schemas.microsoft.com/office/drawing/2014/main" id="{5D7B6EDB-180B-4CDF-B338-A70CC1D1B60E}"/>
                  </a:ext>
                </a:extLst>
              </p:cNvPr>
              <p:cNvSpPr txBox="1"/>
              <p:nvPr/>
            </p:nvSpPr>
            <p:spPr>
              <a:xfrm>
                <a:off x="59151" y="5389607"/>
                <a:ext cx="195730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Original Functional Graph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7" name="文本框 276">
                <a:extLst>
                  <a:ext uri="{FF2B5EF4-FFF2-40B4-BE49-F238E27FC236}">
                    <a16:creationId xmlns:a16="http://schemas.microsoft.com/office/drawing/2014/main" id="{5D7B6EDB-180B-4CDF-B338-A70CC1D1B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1" y="5389607"/>
                <a:ext cx="1957306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" name="矩形: 圆角 277">
            <a:extLst>
              <a:ext uri="{FF2B5EF4-FFF2-40B4-BE49-F238E27FC236}">
                <a16:creationId xmlns:a16="http://schemas.microsoft.com/office/drawing/2014/main" id="{2D2697E8-27C5-4821-97C1-DD52EC0C3887}"/>
              </a:ext>
            </a:extLst>
          </p:cNvPr>
          <p:cNvSpPr/>
          <p:nvPr/>
        </p:nvSpPr>
        <p:spPr>
          <a:xfrm>
            <a:off x="2112113" y="4419263"/>
            <a:ext cx="1443317" cy="8289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convolutional (GC) layers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9" name="直接箭头连接符 278">
            <a:extLst>
              <a:ext uri="{FF2B5EF4-FFF2-40B4-BE49-F238E27FC236}">
                <a16:creationId xmlns:a16="http://schemas.microsoft.com/office/drawing/2014/main" id="{2F1D1BAD-442E-4646-BC29-9AD07BF835E4}"/>
              </a:ext>
            </a:extLst>
          </p:cNvPr>
          <p:cNvCxnSpPr>
            <a:cxnSpLocks/>
          </p:cNvCxnSpPr>
          <p:nvPr/>
        </p:nvCxnSpPr>
        <p:spPr>
          <a:xfrm>
            <a:off x="1551806" y="4833714"/>
            <a:ext cx="465644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279">
            <a:extLst>
              <a:ext uri="{FF2B5EF4-FFF2-40B4-BE49-F238E27FC236}">
                <a16:creationId xmlns:a16="http://schemas.microsoft.com/office/drawing/2014/main" id="{8EA7121A-FA1D-417F-81DF-24C044A8D154}"/>
              </a:ext>
            </a:extLst>
          </p:cNvPr>
          <p:cNvCxnSpPr>
            <a:cxnSpLocks/>
          </p:cNvCxnSpPr>
          <p:nvPr/>
        </p:nvCxnSpPr>
        <p:spPr>
          <a:xfrm>
            <a:off x="3650093" y="4833714"/>
            <a:ext cx="465644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18756081-2518-4922-B47F-C76A0326DA95}"/>
                  </a:ext>
                </a:extLst>
              </p:cNvPr>
              <p:cNvSpPr txBox="1"/>
              <p:nvPr/>
            </p:nvSpPr>
            <p:spPr>
              <a:xfrm>
                <a:off x="3577404" y="5323826"/>
                <a:ext cx="195730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Functional graph with hidden node representations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18756081-2518-4922-B47F-C76A0326D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404" y="5323826"/>
                <a:ext cx="1957306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A808C1BB-6ADD-4554-B5A6-6C4B4EBF62F1}"/>
                  </a:ext>
                </a:extLst>
              </p:cNvPr>
              <p:cNvSpPr txBox="1"/>
              <p:nvPr/>
            </p:nvSpPr>
            <p:spPr>
              <a:xfrm>
                <a:off x="1912934" y="5297274"/>
                <a:ext cx="178893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Low-order node representation learning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𝐺𝐶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A808C1BB-6ADD-4554-B5A6-6C4B4EBF6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934" y="5297274"/>
                <a:ext cx="1788938" cy="830997"/>
              </a:xfrm>
              <a:prstGeom prst="rect">
                <a:avLst/>
              </a:prstGeom>
              <a:blipFill>
                <a:blip r:embed="rId6"/>
                <a:stretch>
                  <a:fillRect t="-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25A2532F-0A22-4A70-866B-AA8F7E23616E}"/>
              </a:ext>
            </a:extLst>
          </p:cNvPr>
          <p:cNvCxnSpPr>
            <a:cxnSpLocks/>
          </p:cNvCxnSpPr>
          <p:nvPr/>
        </p:nvCxnSpPr>
        <p:spPr>
          <a:xfrm>
            <a:off x="5131482" y="4833714"/>
            <a:ext cx="465644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箭头连接符 418">
            <a:extLst>
              <a:ext uri="{FF2B5EF4-FFF2-40B4-BE49-F238E27FC236}">
                <a16:creationId xmlns:a16="http://schemas.microsoft.com/office/drawing/2014/main" id="{27727EA0-0FED-4986-9F45-38B710CF3FC5}"/>
              </a:ext>
            </a:extLst>
          </p:cNvPr>
          <p:cNvCxnSpPr>
            <a:cxnSpLocks/>
          </p:cNvCxnSpPr>
          <p:nvPr/>
        </p:nvCxnSpPr>
        <p:spPr>
          <a:xfrm>
            <a:off x="7229769" y="4833714"/>
            <a:ext cx="465644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文本框 419">
                <a:extLst>
                  <a:ext uri="{FF2B5EF4-FFF2-40B4-BE49-F238E27FC236}">
                    <a16:creationId xmlns:a16="http://schemas.microsoft.com/office/drawing/2014/main" id="{93B7B968-3BD7-4C96-8E22-D29EF3CCAD4C}"/>
                  </a:ext>
                </a:extLst>
              </p:cNvPr>
              <p:cNvSpPr txBox="1"/>
              <p:nvPr/>
            </p:nvSpPr>
            <p:spPr>
              <a:xfrm>
                <a:off x="7272420" y="5372639"/>
                <a:ext cx="183692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 order graph</a:t>
                </a:r>
              </a:p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Graph on clusters</a:t>
                </a:r>
                <a:endPara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2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endPara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0" name="文本框 419">
                <a:extLst>
                  <a:ext uri="{FF2B5EF4-FFF2-40B4-BE49-F238E27FC236}">
                    <a16:creationId xmlns:a16="http://schemas.microsoft.com/office/drawing/2014/main" id="{93B7B968-3BD7-4C96-8E22-D29EF3CCA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420" y="5372639"/>
                <a:ext cx="1836923" cy="10156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1" name="文本框 420">
                <a:extLst>
                  <a:ext uri="{FF2B5EF4-FFF2-40B4-BE49-F238E27FC236}">
                    <a16:creationId xmlns:a16="http://schemas.microsoft.com/office/drawing/2014/main" id="{1592E9D9-8917-4034-BC25-633B4F4E71D1}"/>
                  </a:ext>
                </a:extLst>
              </p:cNvPr>
              <p:cNvSpPr txBox="1"/>
              <p:nvPr/>
            </p:nvSpPr>
            <p:spPr>
              <a:xfrm>
                <a:off x="5518978" y="5323790"/>
                <a:ext cx="178893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High-order graph learning</a:t>
                </a:r>
              </a:p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(graph pooling)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𝑁𝐶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𝐸𝐶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2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1" name="文本框 420">
                <a:extLst>
                  <a:ext uri="{FF2B5EF4-FFF2-40B4-BE49-F238E27FC236}">
                    <a16:creationId xmlns:a16="http://schemas.microsoft.com/office/drawing/2014/main" id="{1592E9D9-8917-4034-BC25-633B4F4E7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978" y="5323790"/>
                <a:ext cx="1788938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1FBDC805-C341-44EF-892F-B9D7896EBD7F}"/>
                  </a:ext>
                </a:extLst>
              </p:cNvPr>
              <p:cNvSpPr/>
              <p:nvPr/>
            </p:nvSpPr>
            <p:spPr>
              <a:xfrm>
                <a:off x="7769678" y="1827052"/>
                <a:ext cx="4057007" cy="2535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element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represents the contribution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Averaging original node connections</a:t>
                </a:r>
              </a:p>
            </p:txBody>
          </p:sp>
        </mc:Choice>
        <mc:Fallback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1FBDC805-C341-44EF-892F-B9D7896EB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678" y="1827052"/>
                <a:ext cx="4057007" cy="2535566"/>
              </a:xfrm>
              <a:prstGeom prst="rect">
                <a:avLst/>
              </a:prstGeom>
              <a:blipFill>
                <a:blip r:embed="rId10"/>
                <a:stretch>
                  <a:fillRect l="-1053" r="-1053" b="-2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3BF0DC12-EC65-4C08-ABF7-684AC851D09D}"/>
              </a:ext>
            </a:extLst>
          </p:cNvPr>
          <p:cNvGrpSpPr/>
          <p:nvPr/>
        </p:nvGrpSpPr>
        <p:grpSpPr>
          <a:xfrm>
            <a:off x="3650093" y="2175969"/>
            <a:ext cx="4033293" cy="1844793"/>
            <a:chOff x="3547270" y="4149242"/>
            <a:chExt cx="4033293" cy="1844793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879F05BB-6ED7-44A0-A067-A028D962245B}"/>
                </a:ext>
              </a:extLst>
            </p:cNvPr>
            <p:cNvSpPr/>
            <p:nvPr/>
          </p:nvSpPr>
          <p:spPr>
            <a:xfrm>
              <a:off x="4333853" y="4149242"/>
              <a:ext cx="3144979" cy="18447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C09BBC26-7865-4E83-8901-E2CC55C87358}"/>
                </a:ext>
              </a:extLst>
            </p:cNvPr>
            <p:cNvSpPr txBox="1"/>
            <p:nvPr/>
          </p:nvSpPr>
          <p:spPr>
            <a:xfrm>
              <a:off x="4337791" y="4177297"/>
              <a:ext cx="1915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Edge Clustering (EC)</a:t>
              </a:r>
              <a:endParaRPr lang="en-US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圆角矩形 294">
              <a:extLst>
                <a:ext uri="{FF2B5EF4-FFF2-40B4-BE49-F238E27FC236}">
                  <a16:creationId xmlns:a16="http://schemas.microsoft.com/office/drawing/2014/main" id="{DD38A74E-D5F1-4FDE-AE27-B2DDA91FC25D}"/>
                </a:ext>
              </a:extLst>
            </p:cNvPr>
            <p:cNvSpPr/>
            <p:nvPr/>
          </p:nvSpPr>
          <p:spPr>
            <a:xfrm>
              <a:off x="4492051" y="4536841"/>
              <a:ext cx="2877376" cy="1231818"/>
            </a:xfrm>
            <a:prstGeom prst="round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79215E1B-68AB-4139-B0DD-FA215E7033E4}"/>
                </a:ext>
              </a:extLst>
            </p:cNvPr>
            <p:cNvGrpSpPr/>
            <p:nvPr/>
          </p:nvGrpSpPr>
          <p:grpSpPr>
            <a:xfrm>
              <a:off x="3547270" y="4754432"/>
              <a:ext cx="4033293" cy="948226"/>
              <a:chOff x="2931289" y="4800811"/>
              <a:chExt cx="4033293" cy="9482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文本框 203">
                    <a:extLst>
                      <a:ext uri="{FF2B5EF4-FFF2-40B4-BE49-F238E27FC236}">
                        <a16:creationId xmlns:a16="http://schemas.microsoft.com/office/drawing/2014/main" id="{B6799FE9-0119-4110-A9D4-69793DE5F14D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657" y="5518781"/>
                    <a:ext cx="1337925" cy="2277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sup>
                          </m:sSup>
                        </m:oMath>
                      </m:oMathPara>
                    </a14:m>
                    <a:endPara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7" name="文本框 186">
                    <a:extLst>
                      <a:ext uri="{FF2B5EF4-FFF2-40B4-BE49-F238E27FC236}">
                        <a16:creationId xmlns:a16="http://schemas.microsoft.com/office/drawing/2014/main" id="{462F0862-4FDA-4FF3-8A44-F0E2BAF62C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6657" y="5518781"/>
                    <a:ext cx="1337925" cy="22775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05" name="图片 204">
                <a:extLst>
                  <a:ext uri="{FF2B5EF4-FFF2-40B4-BE49-F238E27FC236}">
                    <a16:creationId xmlns:a16="http://schemas.microsoft.com/office/drawing/2014/main" id="{0842BF92-18B0-45A0-83CB-AC3615196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90538" y="4800811"/>
                <a:ext cx="679890" cy="67811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文本框 205">
                    <a:extLst>
                      <a:ext uri="{FF2B5EF4-FFF2-40B4-BE49-F238E27FC236}">
                        <a16:creationId xmlns:a16="http://schemas.microsoft.com/office/drawing/2014/main" id="{58928E18-AC39-49F4-B896-618910725AFE}"/>
                      </a:ext>
                    </a:extLst>
                  </p:cNvPr>
                  <p:cNvSpPr txBox="1"/>
                  <p:nvPr/>
                </p:nvSpPr>
                <p:spPr>
                  <a:xfrm>
                    <a:off x="4156962" y="5518781"/>
                    <a:ext cx="1337925" cy="2302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sup>
                          </m:sSup>
                        </m:oMath>
                      </m:oMathPara>
                    </a14:m>
                    <a:endPara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9" name="文本框 188">
                    <a:extLst>
                      <a:ext uri="{FF2B5EF4-FFF2-40B4-BE49-F238E27FC236}">
                        <a16:creationId xmlns:a16="http://schemas.microsoft.com/office/drawing/2014/main" id="{FAC9EFB5-8D74-47BF-89AB-00E1DFE14A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6962" y="5518781"/>
                    <a:ext cx="1337925" cy="23025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文本框 206">
                    <a:extLst>
                      <a:ext uri="{FF2B5EF4-FFF2-40B4-BE49-F238E27FC236}">
                        <a16:creationId xmlns:a16="http://schemas.microsoft.com/office/drawing/2014/main" id="{525FDDD4-D5E2-41BA-8EAB-8DA08EB00B7C}"/>
                      </a:ext>
                    </a:extLst>
                  </p:cNvPr>
                  <p:cNvSpPr txBox="1"/>
                  <p:nvPr/>
                </p:nvSpPr>
                <p:spPr>
                  <a:xfrm>
                    <a:off x="2931289" y="5025697"/>
                    <a:ext cx="401048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                         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=</m:t>
                          </m:r>
                        </m:oMath>
                      </m:oMathPara>
                    </a14:m>
                    <a:endParaRPr lang="en-US" altLang="zh-CN" sz="14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88" name="文本框 6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1289" y="5025697"/>
                    <a:ext cx="4010483" cy="307777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08" name="图片 207">
                <a:extLst>
                  <a:ext uri="{FF2B5EF4-FFF2-40B4-BE49-F238E27FC236}">
                    <a16:creationId xmlns:a16="http://schemas.microsoft.com/office/drawing/2014/main" id="{8190A95C-6878-4DC1-9042-4082CC4219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99338" y="4913888"/>
                <a:ext cx="564457" cy="531395"/>
              </a:xfrm>
              <a:prstGeom prst="rect">
                <a:avLst/>
              </a:prstGeom>
            </p:spPr>
          </p:pic>
        </p:grpSp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D9919FB7-188D-4BDC-B698-4040C8EF69EC}"/>
              </a:ext>
            </a:extLst>
          </p:cNvPr>
          <p:cNvGrpSpPr/>
          <p:nvPr/>
        </p:nvGrpSpPr>
        <p:grpSpPr>
          <a:xfrm>
            <a:off x="394094" y="2186466"/>
            <a:ext cx="3996747" cy="1844793"/>
            <a:chOff x="-238096" y="4122241"/>
            <a:chExt cx="3996747" cy="1844793"/>
          </a:xfrm>
        </p:grpSpPr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EA9956E2-0696-4F75-91BA-85ED07279A67}"/>
                </a:ext>
              </a:extLst>
            </p:cNvPr>
            <p:cNvSpPr/>
            <p:nvPr/>
          </p:nvSpPr>
          <p:spPr>
            <a:xfrm>
              <a:off x="465019" y="4122241"/>
              <a:ext cx="3235339" cy="184479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B279F107-82D3-4C33-87DB-20DE89253113}"/>
                </a:ext>
              </a:extLst>
            </p:cNvPr>
            <p:cNvSpPr txBox="1"/>
            <p:nvPr/>
          </p:nvSpPr>
          <p:spPr>
            <a:xfrm>
              <a:off x="564398" y="4150296"/>
              <a:ext cx="18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Clustering (NC)</a:t>
              </a:r>
              <a:endParaRPr lang="en-US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圆角矩形 328">
              <a:extLst>
                <a:ext uri="{FF2B5EF4-FFF2-40B4-BE49-F238E27FC236}">
                  <a16:creationId xmlns:a16="http://schemas.microsoft.com/office/drawing/2014/main" id="{F9CD4B0F-F64B-4A8B-937A-D6A56C7FEA18}"/>
                </a:ext>
              </a:extLst>
            </p:cNvPr>
            <p:cNvSpPr/>
            <p:nvPr/>
          </p:nvSpPr>
          <p:spPr>
            <a:xfrm>
              <a:off x="649004" y="4509840"/>
              <a:ext cx="2908612" cy="1231818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grpSp>
          <p:nvGrpSpPr>
            <p:cNvPr id="213" name="组合 212">
              <a:extLst>
                <a:ext uri="{FF2B5EF4-FFF2-40B4-BE49-F238E27FC236}">
                  <a16:creationId xmlns:a16="http://schemas.microsoft.com/office/drawing/2014/main" id="{0FE5D449-27EC-4433-A31E-8374583C5D8D}"/>
                </a:ext>
              </a:extLst>
            </p:cNvPr>
            <p:cNvGrpSpPr/>
            <p:nvPr/>
          </p:nvGrpSpPr>
          <p:grpSpPr>
            <a:xfrm>
              <a:off x="-238096" y="4596681"/>
              <a:ext cx="3996747" cy="1162766"/>
              <a:chOff x="-238096" y="4615418"/>
              <a:chExt cx="3996747" cy="1162766"/>
            </a:xfrm>
          </p:grpSpPr>
          <p:grpSp>
            <p:nvGrpSpPr>
              <p:cNvPr id="214" name="组合 213">
                <a:extLst>
                  <a:ext uri="{FF2B5EF4-FFF2-40B4-BE49-F238E27FC236}">
                    <a16:creationId xmlns:a16="http://schemas.microsoft.com/office/drawing/2014/main" id="{FEA1EA49-8EF3-4C8D-AADC-9E048EF64328}"/>
                  </a:ext>
                </a:extLst>
              </p:cNvPr>
              <p:cNvGrpSpPr/>
              <p:nvPr/>
            </p:nvGrpSpPr>
            <p:grpSpPr>
              <a:xfrm>
                <a:off x="1723212" y="4623644"/>
                <a:ext cx="510388" cy="1032406"/>
                <a:chOff x="3608585" y="3992986"/>
                <a:chExt cx="240479" cy="872636"/>
              </a:xfrm>
            </p:grpSpPr>
            <p:grpSp>
              <p:nvGrpSpPr>
                <p:cNvPr id="230" name="组合 229">
                  <a:extLst>
                    <a:ext uri="{FF2B5EF4-FFF2-40B4-BE49-F238E27FC236}">
                      <a16:creationId xmlns:a16="http://schemas.microsoft.com/office/drawing/2014/main" id="{1F16FBD6-89C3-4404-AAD4-923D58996ACA}"/>
                    </a:ext>
                  </a:extLst>
                </p:cNvPr>
                <p:cNvGrpSpPr/>
                <p:nvPr/>
              </p:nvGrpSpPr>
              <p:grpSpPr>
                <a:xfrm>
                  <a:off x="3608585" y="4210712"/>
                  <a:ext cx="240479" cy="442843"/>
                  <a:chOff x="3913235" y="3396501"/>
                  <a:chExt cx="240479" cy="442843"/>
                </a:xfrm>
              </p:grpSpPr>
              <p:sp>
                <p:nvSpPr>
                  <p:cNvPr id="232" name="椭圆 231">
                    <a:extLst>
                      <a:ext uri="{FF2B5EF4-FFF2-40B4-BE49-F238E27FC236}">
                        <a16:creationId xmlns:a16="http://schemas.microsoft.com/office/drawing/2014/main" id="{507D990E-2179-4342-87B6-B0740066621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912134" y="3401953"/>
                    <a:ext cx="71052" cy="6014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  <a:scene3d>
                    <a:camera prst="isometricOffAxis2Top"/>
                    <a:lightRig rig="threePt" dir="t"/>
                  </a:scene3d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3" name="矩形 232">
                    <a:extLst>
                      <a:ext uri="{FF2B5EF4-FFF2-40B4-BE49-F238E27FC236}">
                        <a16:creationId xmlns:a16="http://schemas.microsoft.com/office/drawing/2014/main" id="{5211845B-FBEA-43B8-91E0-8C971A3412B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028178" y="3329350"/>
                    <a:ext cx="45719" cy="205353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4" name="椭圆 233">
                    <a:extLst>
                      <a:ext uri="{FF2B5EF4-FFF2-40B4-BE49-F238E27FC236}">
                        <a16:creationId xmlns:a16="http://schemas.microsoft.com/office/drawing/2014/main" id="{C4BCD535-D943-4664-928B-35B5BEAE773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907783" y="3773744"/>
                    <a:ext cx="71052" cy="6014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  <a:scene3d>
                    <a:camera prst="isometricOffAxis2Top"/>
                    <a:lightRig rig="threePt" dir="t"/>
                  </a:scene3d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5" name="矩形 234">
                    <a:extLst>
                      <a:ext uri="{FF2B5EF4-FFF2-40B4-BE49-F238E27FC236}">
                        <a16:creationId xmlns:a16="http://schemas.microsoft.com/office/drawing/2014/main" id="{7F032427-D2A7-4376-9906-A660D39D78F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023827" y="3701141"/>
                    <a:ext cx="45719" cy="205353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31" name="文本框 230">
                  <a:extLst>
                    <a:ext uri="{FF2B5EF4-FFF2-40B4-BE49-F238E27FC236}">
                      <a16:creationId xmlns:a16="http://schemas.microsoft.com/office/drawing/2014/main" id="{9580A575-B367-420F-AACA-4436791422A2}"/>
                    </a:ext>
                  </a:extLst>
                </p:cNvPr>
                <p:cNvSpPr txBox="1"/>
                <p:nvPr/>
              </p:nvSpPr>
              <p:spPr>
                <a:xfrm rot="5400000">
                  <a:off x="3297113" y="4336520"/>
                  <a:ext cx="872636" cy="1855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文本框 214">
                    <a:extLst>
                      <a:ext uri="{FF2B5EF4-FFF2-40B4-BE49-F238E27FC236}">
                        <a16:creationId xmlns:a16="http://schemas.microsoft.com/office/drawing/2014/main" id="{319E1D08-2761-4097-AF55-135EE4745447}"/>
                      </a:ext>
                    </a:extLst>
                  </p:cNvPr>
                  <p:cNvSpPr txBox="1"/>
                  <p:nvPr/>
                </p:nvSpPr>
                <p:spPr>
                  <a:xfrm>
                    <a:off x="445948" y="5362686"/>
                    <a:ext cx="1408330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5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Assign Matrix </a:t>
                    </a:r>
                    <a:endParaRPr lang="en-US" altLang="zh-CN" sz="1050" b="0" i="1" dirty="0">
                      <a:latin typeface="Cambria Math" panose="02040503050406030204" pitchFamily="18" charset="0"/>
                      <a:cs typeface="Times New Roman" panose="020206030504050203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sz="105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sup>
                          </m:sSup>
                        </m:oMath>
                      </m:oMathPara>
                    </a14:m>
                    <a:endParaRPr lang="en-US" altLang="zh-CN" sz="1050" b="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86" name="文本框 5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948" y="5362686"/>
                    <a:ext cx="1408330" cy="415498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6" name="组合 215">
                <a:extLst>
                  <a:ext uri="{FF2B5EF4-FFF2-40B4-BE49-F238E27FC236}">
                    <a16:creationId xmlns:a16="http://schemas.microsoft.com/office/drawing/2014/main" id="{7652DF5C-8915-4E9D-8D3F-15FC7D3B4CF2}"/>
                  </a:ext>
                </a:extLst>
              </p:cNvPr>
              <p:cNvGrpSpPr/>
              <p:nvPr/>
            </p:nvGrpSpPr>
            <p:grpSpPr>
              <a:xfrm>
                <a:off x="2683090" y="4615418"/>
                <a:ext cx="510388" cy="1032406"/>
                <a:chOff x="3608585" y="3992986"/>
                <a:chExt cx="240479" cy="872636"/>
              </a:xfrm>
            </p:grpSpPr>
            <p:grpSp>
              <p:nvGrpSpPr>
                <p:cNvPr id="224" name="组合 223">
                  <a:extLst>
                    <a:ext uri="{FF2B5EF4-FFF2-40B4-BE49-F238E27FC236}">
                      <a16:creationId xmlns:a16="http://schemas.microsoft.com/office/drawing/2014/main" id="{A0E3669E-7F6E-436D-8F8A-8C9ABABE16A4}"/>
                    </a:ext>
                  </a:extLst>
                </p:cNvPr>
                <p:cNvGrpSpPr/>
                <p:nvPr/>
              </p:nvGrpSpPr>
              <p:grpSpPr>
                <a:xfrm>
                  <a:off x="3608585" y="4210712"/>
                  <a:ext cx="240479" cy="442843"/>
                  <a:chOff x="3913235" y="3396501"/>
                  <a:chExt cx="240479" cy="442843"/>
                </a:xfrm>
              </p:grpSpPr>
              <p:sp>
                <p:nvSpPr>
                  <p:cNvPr id="226" name="椭圆 225">
                    <a:extLst>
                      <a:ext uri="{FF2B5EF4-FFF2-40B4-BE49-F238E27FC236}">
                        <a16:creationId xmlns:a16="http://schemas.microsoft.com/office/drawing/2014/main" id="{54EC61AF-DF3F-4F2A-B5DB-E120C6321E7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912134" y="3401953"/>
                    <a:ext cx="71052" cy="6014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  <a:scene3d>
                    <a:camera prst="isometricOffAxis2Top"/>
                    <a:lightRig rig="threePt" dir="t"/>
                  </a:scene3d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7" name="矩形 226">
                    <a:extLst>
                      <a:ext uri="{FF2B5EF4-FFF2-40B4-BE49-F238E27FC236}">
                        <a16:creationId xmlns:a16="http://schemas.microsoft.com/office/drawing/2014/main" id="{AB641D6F-3A63-49F4-B991-4C6B04E62C8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028178" y="3329350"/>
                    <a:ext cx="45719" cy="205353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8" name="椭圆 227">
                    <a:extLst>
                      <a:ext uri="{FF2B5EF4-FFF2-40B4-BE49-F238E27FC236}">
                        <a16:creationId xmlns:a16="http://schemas.microsoft.com/office/drawing/2014/main" id="{36B4B9FA-3E34-4F88-A0E9-7CE1143C89D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907783" y="3773744"/>
                    <a:ext cx="71052" cy="6014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  <a:scene3d>
                    <a:camera prst="isometricOffAxis2Top"/>
                    <a:lightRig rig="threePt" dir="t"/>
                  </a:scene3d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9" name="矩形 228">
                    <a:extLst>
                      <a:ext uri="{FF2B5EF4-FFF2-40B4-BE49-F238E27FC236}">
                        <a16:creationId xmlns:a16="http://schemas.microsoft.com/office/drawing/2014/main" id="{0C67F4D0-E400-43D8-B822-4C875367D11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023827" y="3701141"/>
                    <a:ext cx="45719" cy="205353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25" name="文本框 224">
                  <a:extLst>
                    <a:ext uri="{FF2B5EF4-FFF2-40B4-BE49-F238E27FC236}">
                      <a16:creationId xmlns:a16="http://schemas.microsoft.com/office/drawing/2014/main" id="{189EB0AA-75B5-4C4F-95FE-EEBA0CD17D0B}"/>
                    </a:ext>
                  </a:extLst>
                </p:cNvPr>
                <p:cNvSpPr txBox="1"/>
                <p:nvPr/>
              </p:nvSpPr>
              <p:spPr>
                <a:xfrm rot="5400000">
                  <a:off x="3297113" y="4336520"/>
                  <a:ext cx="872636" cy="1855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矩形 216">
                    <a:extLst>
                      <a:ext uri="{FF2B5EF4-FFF2-40B4-BE49-F238E27FC236}">
                        <a16:creationId xmlns:a16="http://schemas.microsoft.com/office/drawing/2014/main" id="{36088032-7FB7-42E6-87B1-A98E86FA8BBB}"/>
                      </a:ext>
                    </a:extLst>
                  </p:cNvPr>
                  <p:cNvSpPr/>
                  <p:nvPr/>
                </p:nvSpPr>
                <p:spPr>
                  <a:xfrm>
                    <a:off x="1742141" y="4727186"/>
                    <a:ext cx="293670" cy="2215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altLang="zh-CN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94" name="矩形 59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2141" y="4727186"/>
                    <a:ext cx="293670" cy="221599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矩形 217">
                    <a:extLst>
                      <a:ext uri="{FF2B5EF4-FFF2-40B4-BE49-F238E27FC236}">
                        <a16:creationId xmlns:a16="http://schemas.microsoft.com/office/drawing/2014/main" id="{CBB64D3B-AC31-428F-9A9A-58F928087F35}"/>
                      </a:ext>
                    </a:extLst>
                  </p:cNvPr>
                  <p:cNvSpPr/>
                  <p:nvPr/>
                </p:nvSpPr>
                <p:spPr>
                  <a:xfrm>
                    <a:off x="1728658" y="5160345"/>
                    <a:ext cx="335413" cy="2215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en-US" altLang="zh-CN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96" name="矩形 5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8658" y="5160345"/>
                    <a:ext cx="335413" cy="221599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" name="矩形 218">
                    <a:extLst>
                      <a:ext uri="{FF2B5EF4-FFF2-40B4-BE49-F238E27FC236}">
                        <a16:creationId xmlns:a16="http://schemas.microsoft.com/office/drawing/2014/main" id="{322989F3-EB0B-4506-AE74-8A1CD926D221}"/>
                      </a:ext>
                    </a:extLst>
                  </p:cNvPr>
                  <p:cNvSpPr/>
                  <p:nvPr/>
                </p:nvSpPr>
                <p:spPr>
                  <a:xfrm>
                    <a:off x="2686597" y="4727186"/>
                    <a:ext cx="293670" cy="2215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altLang="zh-CN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97" name="矩形 5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6597" y="4727186"/>
                    <a:ext cx="293670" cy="221599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矩形 219">
                    <a:extLst>
                      <a:ext uri="{FF2B5EF4-FFF2-40B4-BE49-F238E27FC236}">
                        <a16:creationId xmlns:a16="http://schemas.microsoft.com/office/drawing/2014/main" id="{B704E91C-BDFD-4E39-9C4F-FB8A43646682}"/>
                      </a:ext>
                    </a:extLst>
                  </p:cNvPr>
                  <p:cNvSpPr/>
                  <p:nvPr/>
                </p:nvSpPr>
                <p:spPr>
                  <a:xfrm>
                    <a:off x="2682316" y="5160345"/>
                    <a:ext cx="317010" cy="2215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en-US" altLang="zh-CN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02" name="矩形 6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2316" y="5160345"/>
                    <a:ext cx="317010" cy="221599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文本框 220">
                    <a:extLst>
                      <a:ext uri="{FF2B5EF4-FFF2-40B4-BE49-F238E27FC236}">
                        <a16:creationId xmlns:a16="http://schemas.microsoft.com/office/drawing/2014/main" id="{930078D6-BBFD-48C4-98E8-D67E60F3F33B}"/>
                      </a:ext>
                    </a:extLst>
                  </p:cNvPr>
                  <p:cNvSpPr txBox="1"/>
                  <p:nvPr/>
                </p:nvSpPr>
                <p:spPr>
                  <a:xfrm>
                    <a:off x="1378801" y="5465602"/>
                    <a:ext cx="1337925" cy="2277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oMath>
                      </m:oMathPara>
                    </a14:m>
                    <a:endPara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4" name="文本框 203">
                    <a:extLst>
                      <a:ext uri="{FF2B5EF4-FFF2-40B4-BE49-F238E27FC236}">
                        <a16:creationId xmlns:a16="http://schemas.microsoft.com/office/drawing/2014/main" id="{51B36706-5DA1-4647-A42B-AE19F4B893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8801" y="5465602"/>
                    <a:ext cx="1337925" cy="227755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文本框 221">
                    <a:extLst>
                      <a:ext uri="{FF2B5EF4-FFF2-40B4-BE49-F238E27FC236}">
                        <a16:creationId xmlns:a16="http://schemas.microsoft.com/office/drawing/2014/main" id="{E65A9877-AFAD-472E-8A53-F1C77191CFA6}"/>
                      </a:ext>
                    </a:extLst>
                  </p:cNvPr>
                  <p:cNvSpPr txBox="1"/>
                  <p:nvPr/>
                </p:nvSpPr>
                <p:spPr>
                  <a:xfrm>
                    <a:off x="2345362" y="5465602"/>
                    <a:ext cx="1337925" cy="2277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oMath>
                      </m:oMathPara>
                    </a14:m>
                    <a:endPara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5" name="文本框 204">
                    <a:extLst>
                      <a:ext uri="{FF2B5EF4-FFF2-40B4-BE49-F238E27FC236}">
                        <a16:creationId xmlns:a16="http://schemas.microsoft.com/office/drawing/2014/main" id="{7275CA7A-4163-404C-B6B3-052044BD8C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5362" y="5465602"/>
                    <a:ext cx="1337925" cy="227755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文本框 222">
                    <a:extLst>
                      <a:ext uri="{FF2B5EF4-FFF2-40B4-BE49-F238E27FC236}">
                        <a16:creationId xmlns:a16="http://schemas.microsoft.com/office/drawing/2014/main" id="{FB87A842-5DFB-448F-A413-77D837349E19}"/>
                      </a:ext>
                    </a:extLst>
                  </p:cNvPr>
                  <p:cNvSpPr txBox="1"/>
                  <p:nvPr/>
                </p:nvSpPr>
                <p:spPr>
                  <a:xfrm>
                    <a:off x="-238096" y="5025697"/>
                    <a:ext cx="399674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 ×                         =</m:t>
                          </m:r>
                        </m:oMath>
                      </m:oMathPara>
                    </a14:m>
                    <a:endParaRPr lang="en-US" altLang="zh-CN" sz="14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16" name="文本框 6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38096" y="5025697"/>
                    <a:ext cx="3996747" cy="307777"/>
                  </a:xfrm>
                  <a:prstGeom prst="rect">
                    <a:avLst/>
                  </a:prstGeom>
                  <a:blipFill rotWithShape="0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22" name="组合 421">
            <a:extLst>
              <a:ext uri="{FF2B5EF4-FFF2-40B4-BE49-F238E27FC236}">
                <a16:creationId xmlns:a16="http://schemas.microsoft.com/office/drawing/2014/main" id="{AD88A0AC-68FE-4ADC-8D45-0358B8B761BB}"/>
              </a:ext>
            </a:extLst>
          </p:cNvPr>
          <p:cNvGrpSpPr/>
          <p:nvPr/>
        </p:nvGrpSpPr>
        <p:grpSpPr>
          <a:xfrm>
            <a:off x="4210400" y="4484103"/>
            <a:ext cx="826419" cy="688169"/>
            <a:chOff x="1688181" y="983404"/>
            <a:chExt cx="6191250" cy="5181600"/>
          </a:xfrm>
        </p:grpSpPr>
        <p:pic>
          <p:nvPicPr>
            <p:cNvPr id="423" name="图片 422">
              <a:extLst>
                <a:ext uri="{FF2B5EF4-FFF2-40B4-BE49-F238E27FC236}">
                  <a16:creationId xmlns:a16="http://schemas.microsoft.com/office/drawing/2014/main" id="{92BF05AB-1C35-4485-A406-668C4F66B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8181" y="983404"/>
              <a:ext cx="6191250" cy="5181600"/>
            </a:xfrm>
            <a:prstGeom prst="rect">
              <a:avLst/>
            </a:prstGeom>
          </p:spPr>
        </p:pic>
        <p:grpSp>
          <p:nvGrpSpPr>
            <p:cNvPr id="424" name="组合 423">
              <a:extLst>
                <a:ext uri="{FF2B5EF4-FFF2-40B4-BE49-F238E27FC236}">
                  <a16:creationId xmlns:a16="http://schemas.microsoft.com/office/drawing/2014/main" id="{4275A8C4-E68F-42F1-BCBA-9D9FDB4AD1B5}"/>
                </a:ext>
              </a:extLst>
            </p:cNvPr>
            <p:cNvGrpSpPr/>
            <p:nvPr/>
          </p:nvGrpSpPr>
          <p:grpSpPr>
            <a:xfrm>
              <a:off x="2817846" y="1671573"/>
              <a:ext cx="4091940" cy="3302514"/>
              <a:chOff x="546534" y="652362"/>
              <a:chExt cx="1233909" cy="1143889"/>
            </a:xfrm>
          </p:grpSpPr>
          <p:grpSp>
            <p:nvGrpSpPr>
              <p:cNvPr id="425" name="组合 424">
                <a:extLst>
                  <a:ext uri="{FF2B5EF4-FFF2-40B4-BE49-F238E27FC236}">
                    <a16:creationId xmlns:a16="http://schemas.microsoft.com/office/drawing/2014/main" id="{2E7A8671-0D86-413D-95EC-4B9E23BC8E50}"/>
                  </a:ext>
                </a:extLst>
              </p:cNvPr>
              <p:cNvGrpSpPr/>
              <p:nvPr/>
            </p:nvGrpSpPr>
            <p:grpSpPr>
              <a:xfrm>
                <a:off x="644661" y="699242"/>
                <a:ext cx="1052026" cy="1021655"/>
                <a:chOff x="689851" y="3439646"/>
                <a:chExt cx="1606712" cy="1561794"/>
              </a:xfrm>
            </p:grpSpPr>
            <p:cxnSp>
              <p:nvCxnSpPr>
                <p:cNvPr id="440" name="直接连接符 439">
                  <a:extLst>
                    <a:ext uri="{FF2B5EF4-FFF2-40B4-BE49-F238E27FC236}">
                      <a16:creationId xmlns:a16="http://schemas.microsoft.com/office/drawing/2014/main" id="{159A3044-E50A-4640-8BA8-CD02A5D52A39}"/>
                    </a:ext>
                  </a:extLst>
                </p:cNvPr>
                <p:cNvCxnSpPr/>
                <p:nvPr/>
              </p:nvCxnSpPr>
              <p:spPr>
                <a:xfrm>
                  <a:off x="1056826" y="3858174"/>
                  <a:ext cx="274623" cy="24774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直接连接符 440">
                  <a:extLst>
                    <a:ext uri="{FF2B5EF4-FFF2-40B4-BE49-F238E27FC236}">
                      <a16:creationId xmlns:a16="http://schemas.microsoft.com/office/drawing/2014/main" id="{169F3812-970A-44CD-84D5-2B88389A82FB}"/>
                    </a:ext>
                  </a:extLst>
                </p:cNvPr>
                <p:cNvCxnSpPr/>
                <p:nvPr/>
              </p:nvCxnSpPr>
              <p:spPr>
                <a:xfrm flipH="1">
                  <a:off x="689851" y="3810460"/>
                  <a:ext cx="388923" cy="49371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直接连接符 441">
                  <a:extLst>
                    <a:ext uri="{FF2B5EF4-FFF2-40B4-BE49-F238E27FC236}">
                      <a16:creationId xmlns:a16="http://schemas.microsoft.com/office/drawing/2014/main" id="{5BACACEE-6480-467C-B9EF-A0F7766F92A1}"/>
                    </a:ext>
                  </a:extLst>
                </p:cNvPr>
                <p:cNvCxnSpPr/>
                <p:nvPr/>
              </p:nvCxnSpPr>
              <p:spPr>
                <a:xfrm flipH="1">
                  <a:off x="1384434" y="3507127"/>
                  <a:ext cx="52985" cy="356056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直接连接符 442">
                  <a:extLst>
                    <a:ext uri="{FF2B5EF4-FFF2-40B4-BE49-F238E27FC236}">
                      <a16:creationId xmlns:a16="http://schemas.microsoft.com/office/drawing/2014/main" id="{EEC6A4BC-4256-4827-9A66-0CB2B01B63C0}"/>
                    </a:ext>
                  </a:extLst>
                </p:cNvPr>
                <p:cNvCxnSpPr/>
                <p:nvPr/>
              </p:nvCxnSpPr>
              <p:spPr>
                <a:xfrm>
                  <a:off x="1437419" y="3507127"/>
                  <a:ext cx="647319" cy="453004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直接连接符 443">
                  <a:extLst>
                    <a:ext uri="{FF2B5EF4-FFF2-40B4-BE49-F238E27FC236}">
                      <a16:creationId xmlns:a16="http://schemas.microsoft.com/office/drawing/2014/main" id="{55D07D8A-501B-4CB5-9F6F-255B8FA56673}"/>
                    </a:ext>
                  </a:extLst>
                </p:cNvPr>
                <p:cNvCxnSpPr/>
                <p:nvPr/>
              </p:nvCxnSpPr>
              <p:spPr>
                <a:xfrm flipV="1">
                  <a:off x="1760474" y="3960131"/>
                  <a:ext cx="324265" cy="145765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直接连接符 444">
                  <a:extLst>
                    <a:ext uri="{FF2B5EF4-FFF2-40B4-BE49-F238E27FC236}">
                      <a16:creationId xmlns:a16="http://schemas.microsoft.com/office/drawing/2014/main" id="{7A66290D-CCF2-48E2-A792-32D14ED73482}"/>
                    </a:ext>
                  </a:extLst>
                </p:cNvPr>
                <p:cNvCxnSpPr/>
                <p:nvPr/>
              </p:nvCxnSpPr>
              <p:spPr>
                <a:xfrm flipV="1">
                  <a:off x="1773897" y="3960131"/>
                  <a:ext cx="310842" cy="48404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直接连接符 445">
                  <a:extLst>
                    <a:ext uri="{FF2B5EF4-FFF2-40B4-BE49-F238E27FC236}">
                      <a16:creationId xmlns:a16="http://schemas.microsoft.com/office/drawing/2014/main" id="{75609E38-F927-45A3-8607-8F076C00C855}"/>
                    </a:ext>
                  </a:extLst>
                </p:cNvPr>
                <p:cNvCxnSpPr/>
                <p:nvPr/>
              </p:nvCxnSpPr>
              <p:spPr>
                <a:xfrm flipV="1">
                  <a:off x="1379830" y="4201325"/>
                  <a:ext cx="274674" cy="530197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直接连接符 446">
                  <a:extLst>
                    <a:ext uri="{FF2B5EF4-FFF2-40B4-BE49-F238E27FC236}">
                      <a16:creationId xmlns:a16="http://schemas.microsoft.com/office/drawing/2014/main" id="{DF181CAA-D1FD-4554-8716-956560E9DA09}"/>
                    </a:ext>
                  </a:extLst>
                </p:cNvPr>
                <p:cNvCxnSpPr/>
                <p:nvPr/>
              </p:nvCxnSpPr>
              <p:spPr>
                <a:xfrm>
                  <a:off x="1003841" y="3877938"/>
                  <a:ext cx="717071" cy="585997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直接连接符 447">
                  <a:extLst>
                    <a:ext uri="{FF2B5EF4-FFF2-40B4-BE49-F238E27FC236}">
                      <a16:creationId xmlns:a16="http://schemas.microsoft.com/office/drawing/2014/main" id="{66720619-B8B1-4022-BB19-F0EFA6A91DAE}"/>
                    </a:ext>
                  </a:extLst>
                </p:cNvPr>
                <p:cNvCxnSpPr/>
                <p:nvPr/>
              </p:nvCxnSpPr>
              <p:spPr>
                <a:xfrm flipV="1">
                  <a:off x="689851" y="3978375"/>
                  <a:ext cx="641598" cy="325796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直接连接符 448">
                  <a:extLst>
                    <a:ext uri="{FF2B5EF4-FFF2-40B4-BE49-F238E27FC236}">
                      <a16:creationId xmlns:a16="http://schemas.microsoft.com/office/drawing/2014/main" id="{B9EDEA1A-D11A-4E81-8C29-FA5DEAAADD65}"/>
                    </a:ext>
                  </a:extLst>
                </p:cNvPr>
                <p:cNvCxnSpPr/>
                <p:nvPr/>
              </p:nvCxnSpPr>
              <p:spPr>
                <a:xfrm flipH="1" flipV="1">
                  <a:off x="1437419" y="3978375"/>
                  <a:ext cx="283492" cy="485561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直接连接符 449">
                  <a:extLst>
                    <a:ext uri="{FF2B5EF4-FFF2-40B4-BE49-F238E27FC236}">
                      <a16:creationId xmlns:a16="http://schemas.microsoft.com/office/drawing/2014/main" id="{B22F5139-B37E-41AE-9BC2-A32C53E0FEEE}"/>
                    </a:ext>
                  </a:extLst>
                </p:cNvPr>
                <p:cNvCxnSpPr/>
                <p:nvPr/>
              </p:nvCxnSpPr>
              <p:spPr>
                <a:xfrm>
                  <a:off x="689851" y="4304171"/>
                  <a:ext cx="689979" cy="42735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直接连接符 450">
                  <a:extLst>
                    <a:ext uri="{FF2B5EF4-FFF2-40B4-BE49-F238E27FC236}">
                      <a16:creationId xmlns:a16="http://schemas.microsoft.com/office/drawing/2014/main" id="{9403F3E4-BCAD-458F-BADF-86D714F4BC74}"/>
                    </a:ext>
                  </a:extLst>
                </p:cNvPr>
                <p:cNvCxnSpPr/>
                <p:nvPr/>
              </p:nvCxnSpPr>
              <p:spPr>
                <a:xfrm flipV="1">
                  <a:off x="1379830" y="4511649"/>
                  <a:ext cx="319135" cy="219873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直接连接符 451">
                  <a:extLst>
                    <a:ext uri="{FF2B5EF4-FFF2-40B4-BE49-F238E27FC236}">
                      <a16:creationId xmlns:a16="http://schemas.microsoft.com/office/drawing/2014/main" id="{2DD90700-89EE-4980-9241-812E04A563E6}"/>
                    </a:ext>
                  </a:extLst>
                </p:cNvPr>
                <p:cNvCxnSpPr/>
                <p:nvPr/>
              </p:nvCxnSpPr>
              <p:spPr>
                <a:xfrm>
                  <a:off x="1160991" y="4353376"/>
                  <a:ext cx="218839" cy="378144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直接连接符 452">
                  <a:extLst>
                    <a:ext uri="{FF2B5EF4-FFF2-40B4-BE49-F238E27FC236}">
                      <a16:creationId xmlns:a16="http://schemas.microsoft.com/office/drawing/2014/main" id="{B351BD0B-7985-4941-AB72-F9DDF69AA998}"/>
                    </a:ext>
                  </a:extLst>
                </p:cNvPr>
                <p:cNvCxnSpPr/>
                <p:nvPr/>
              </p:nvCxnSpPr>
              <p:spPr>
                <a:xfrm>
                  <a:off x="1720912" y="4559363"/>
                  <a:ext cx="101423" cy="422314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直接连接符 453">
                  <a:extLst>
                    <a:ext uri="{FF2B5EF4-FFF2-40B4-BE49-F238E27FC236}">
                      <a16:creationId xmlns:a16="http://schemas.microsoft.com/office/drawing/2014/main" id="{201B0DF6-0B81-47A2-929D-F38477B62384}"/>
                    </a:ext>
                  </a:extLst>
                </p:cNvPr>
                <p:cNvCxnSpPr/>
                <p:nvPr/>
              </p:nvCxnSpPr>
              <p:spPr>
                <a:xfrm>
                  <a:off x="1432815" y="4751285"/>
                  <a:ext cx="389522" cy="230392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直接连接符 454">
                  <a:extLst>
                    <a:ext uri="{FF2B5EF4-FFF2-40B4-BE49-F238E27FC236}">
                      <a16:creationId xmlns:a16="http://schemas.microsoft.com/office/drawing/2014/main" id="{C1368655-EAAC-4CDB-8262-96A70B4CF7D8}"/>
                    </a:ext>
                  </a:extLst>
                </p:cNvPr>
                <p:cNvCxnSpPr/>
                <p:nvPr/>
              </p:nvCxnSpPr>
              <p:spPr>
                <a:xfrm flipH="1">
                  <a:off x="1875322" y="4371647"/>
                  <a:ext cx="421241" cy="629793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直接连接符 455">
                  <a:extLst>
                    <a:ext uri="{FF2B5EF4-FFF2-40B4-BE49-F238E27FC236}">
                      <a16:creationId xmlns:a16="http://schemas.microsoft.com/office/drawing/2014/main" id="{DBC0BE65-327C-44D3-9C0A-29D640A80490}"/>
                    </a:ext>
                  </a:extLst>
                </p:cNvPr>
                <p:cNvCxnSpPr/>
                <p:nvPr/>
              </p:nvCxnSpPr>
              <p:spPr>
                <a:xfrm>
                  <a:off x="1782422" y="4153610"/>
                  <a:ext cx="514141" cy="12261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7" name="直接连接符 456">
                  <a:extLst>
                    <a:ext uri="{FF2B5EF4-FFF2-40B4-BE49-F238E27FC236}">
                      <a16:creationId xmlns:a16="http://schemas.microsoft.com/office/drawing/2014/main" id="{19B4BFF1-1E9B-4C61-983E-7EBE7978FCFF}"/>
                    </a:ext>
                  </a:extLst>
                </p:cNvPr>
                <p:cNvCxnSpPr/>
                <p:nvPr/>
              </p:nvCxnSpPr>
              <p:spPr>
                <a:xfrm flipH="1" flipV="1">
                  <a:off x="1654707" y="3926229"/>
                  <a:ext cx="52783" cy="159902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直接连接符 457">
                  <a:extLst>
                    <a:ext uri="{FF2B5EF4-FFF2-40B4-BE49-F238E27FC236}">
                      <a16:creationId xmlns:a16="http://schemas.microsoft.com/office/drawing/2014/main" id="{B417394A-FE69-4C1A-A1D7-D455990A1B57}"/>
                    </a:ext>
                  </a:extLst>
                </p:cNvPr>
                <p:cNvCxnSpPr/>
                <p:nvPr/>
              </p:nvCxnSpPr>
              <p:spPr>
                <a:xfrm flipH="1">
                  <a:off x="1030301" y="3439646"/>
                  <a:ext cx="332187" cy="43523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直接连接符 458">
                  <a:extLst>
                    <a:ext uri="{FF2B5EF4-FFF2-40B4-BE49-F238E27FC236}">
                      <a16:creationId xmlns:a16="http://schemas.microsoft.com/office/drawing/2014/main" id="{E686BD20-61AB-44D5-9F70-4B52D0CDFADB}"/>
                    </a:ext>
                  </a:extLst>
                </p:cNvPr>
                <p:cNvCxnSpPr/>
                <p:nvPr/>
              </p:nvCxnSpPr>
              <p:spPr>
                <a:xfrm>
                  <a:off x="977315" y="3502931"/>
                  <a:ext cx="26525" cy="240045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直接连接符 459">
                  <a:extLst>
                    <a:ext uri="{FF2B5EF4-FFF2-40B4-BE49-F238E27FC236}">
                      <a16:creationId xmlns:a16="http://schemas.microsoft.com/office/drawing/2014/main" id="{EEACE903-499D-4323-83E1-6344BF945E47}"/>
                    </a:ext>
                  </a:extLst>
                </p:cNvPr>
                <p:cNvCxnSpPr/>
                <p:nvPr/>
              </p:nvCxnSpPr>
              <p:spPr>
                <a:xfrm flipV="1">
                  <a:off x="689851" y="3502933"/>
                  <a:ext cx="287464" cy="801233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直接连接符 460">
                  <a:extLst>
                    <a:ext uri="{FF2B5EF4-FFF2-40B4-BE49-F238E27FC236}">
                      <a16:creationId xmlns:a16="http://schemas.microsoft.com/office/drawing/2014/main" id="{791EB7BC-4CF4-4ED2-9106-A07437CCDD01}"/>
                    </a:ext>
                  </a:extLst>
                </p:cNvPr>
                <p:cNvCxnSpPr/>
                <p:nvPr/>
              </p:nvCxnSpPr>
              <p:spPr>
                <a:xfrm>
                  <a:off x="689851" y="4305002"/>
                  <a:ext cx="343223" cy="1492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6" name="组合 425">
                <a:extLst>
                  <a:ext uri="{FF2B5EF4-FFF2-40B4-BE49-F238E27FC236}">
                    <a16:creationId xmlns:a16="http://schemas.microsoft.com/office/drawing/2014/main" id="{86366C8C-0E2D-4080-862E-D53F3CD9E816}"/>
                  </a:ext>
                </a:extLst>
              </p:cNvPr>
              <p:cNvGrpSpPr/>
              <p:nvPr/>
            </p:nvGrpSpPr>
            <p:grpSpPr>
              <a:xfrm>
                <a:off x="546534" y="652362"/>
                <a:ext cx="1233909" cy="1143889"/>
                <a:chOff x="539987" y="3368631"/>
                <a:chExt cx="1884491" cy="1748990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427" name="椭圆 426">
                  <a:extLst>
                    <a:ext uri="{FF2B5EF4-FFF2-40B4-BE49-F238E27FC236}">
                      <a16:creationId xmlns:a16="http://schemas.microsoft.com/office/drawing/2014/main" id="{4CB52037-26E6-4027-8D5D-A1CF9E70847A}"/>
                    </a:ext>
                  </a:extLst>
                </p:cNvPr>
                <p:cNvSpPr/>
                <p:nvPr/>
              </p:nvSpPr>
              <p:spPr>
                <a:xfrm>
                  <a:off x="1304897" y="4732435"/>
                  <a:ext cx="149864" cy="13498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428" name="椭圆 427">
                  <a:extLst>
                    <a:ext uri="{FF2B5EF4-FFF2-40B4-BE49-F238E27FC236}">
                      <a16:creationId xmlns:a16="http://schemas.microsoft.com/office/drawing/2014/main" id="{2E42870E-3C80-429C-BFE9-326DE040C7CC}"/>
                    </a:ext>
                  </a:extLst>
                </p:cNvPr>
                <p:cNvSpPr/>
                <p:nvPr/>
              </p:nvSpPr>
              <p:spPr>
                <a:xfrm>
                  <a:off x="1362487" y="3372822"/>
                  <a:ext cx="149864" cy="13498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429" name="椭圆 428">
                  <a:extLst>
                    <a:ext uri="{FF2B5EF4-FFF2-40B4-BE49-F238E27FC236}">
                      <a16:creationId xmlns:a16="http://schemas.microsoft.com/office/drawing/2014/main" id="{13366FBD-1E96-4E31-856A-789151A9A9E2}"/>
                    </a:ext>
                  </a:extLst>
                </p:cNvPr>
                <p:cNvSpPr/>
                <p:nvPr/>
              </p:nvSpPr>
              <p:spPr>
                <a:xfrm>
                  <a:off x="1698964" y="4445029"/>
                  <a:ext cx="149864" cy="13498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430" name="椭圆 429">
                  <a:extLst>
                    <a:ext uri="{FF2B5EF4-FFF2-40B4-BE49-F238E27FC236}">
                      <a16:creationId xmlns:a16="http://schemas.microsoft.com/office/drawing/2014/main" id="{78744BCF-22D9-4724-8360-2538342C7B62}"/>
                    </a:ext>
                  </a:extLst>
                </p:cNvPr>
                <p:cNvSpPr/>
                <p:nvPr/>
              </p:nvSpPr>
              <p:spPr>
                <a:xfrm>
                  <a:off x="2062791" y="3845682"/>
                  <a:ext cx="149864" cy="13498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431" name="椭圆 430">
                  <a:extLst>
                    <a:ext uri="{FF2B5EF4-FFF2-40B4-BE49-F238E27FC236}">
                      <a16:creationId xmlns:a16="http://schemas.microsoft.com/office/drawing/2014/main" id="{A099D4F3-C9AE-4C6B-80B6-4244EAF1A925}"/>
                    </a:ext>
                  </a:extLst>
                </p:cNvPr>
                <p:cNvSpPr/>
                <p:nvPr/>
              </p:nvSpPr>
              <p:spPr>
                <a:xfrm>
                  <a:off x="928909" y="3743705"/>
                  <a:ext cx="149864" cy="13498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432" name="椭圆 431">
                  <a:extLst>
                    <a:ext uri="{FF2B5EF4-FFF2-40B4-BE49-F238E27FC236}">
                      <a16:creationId xmlns:a16="http://schemas.microsoft.com/office/drawing/2014/main" id="{BA6759AF-9BBC-48B8-B369-C7749484CA50}"/>
                    </a:ext>
                  </a:extLst>
                </p:cNvPr>
                <p:cNvSpPr/>
                <p:nvPr/>
              </p:nvSpPr>
              <p:spPr>
                <a:xfrm>
                  <a:off x="1309502" y="3863929"/>
                  <a:ext cx="149864" cy="13498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433" name="椭圆 432">
                  <a:extLst>
                    <a:ext uri="{FF2B5EF4-FFF2-40B4-BE49-F238E27FC236}">
                      <a16:creationId xmlns:a16="http://schemas.microsoft.com/office/drawing/2014/main" id="{A5D94DFB-3A43-49B4-9DDC-7236BC779055}"/>
                    </a:ext>
                  </a:extLst>
                </p:cNvPr>
                <p:cNvSpPr/>
                <p:nvPr/>
              </p:nvSpPr>
              <p:spPr>
                <a:xfrm>
                  <a:off x="1632556" y="4086922"/>
                  <a:ext cx="149864" cy="13498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434" name="椭圆 433">
                  <a:extLst>
                    <a:ext uri="{FF2B5EF4-FFF2-40B4-BE49-F238E27FC236}">
                      <a16:creationId xmlns:a16="http://schemas.microsoft.com/office/drawing/2014/main" id="{130A0993-EEDA-49D7-BC26-9891ADE4E6A1}"/>
                    </a:ext>
                  </a:extLst>
                </p:cNvPr>
                <p:cNvSpPr/>
                <p:nvPr/>
              </p:nvSpPr>
              <p:spPr>
                <a:xfrm>
                  <a:off x="539987" y="4237511"/>
                  <a:ext cx="149864" cy="13498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435" name="椭圆 434">
                  <a:extLst>
                    <a:ext uri="{FF2B5EF4-FFF2-40B4-BE49-F238E27FC236}">
                      <a16:creationId xmlns:a16="http://schemas.microsoft.com/office/drawing/2014/main" id="{4FD70368-322D-4E5F-8E50-B702278F884D}"/>
                    </a:ext>
                  </a:extLst>
                </p:cNvPr>
                <p:cNvSpPr/>
                <p:nvPr/>
              </p:nvSpPr>
              <p:spPr>
                <a:xfrm>
                  <a:off x="1033074" y="4239003"/>
                  <a:ext cx="149864" cy="13498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436" name="椭圆 435">
                  <a:extLst>
                    <a:ext uri="{FF2B5EF4-FFF2-40B4-BE49-F238E27FC236}">
                      <a16:creationId xmlns:a16="http://schemas.microsoft.com/office/drawing/2014/main" id="{586917E7-9DA1-49E6-8652-781AA523D347}"/>
                    </a:ext>
                  </a:extLst>
                </p:cNvPr>
                <p:cNvSpPr/>
                <p:nvPr/>
              </p:nvSpPr>
              <p:spPr>
                <a:xfrm>
                  <a:off x="902383" y="3368631"/>
                  <a:ext cx="149864" cy="13498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437" name="椭圆 436">
                  <a:extLst>
                    <a:ext uri="{FF2B5EF4-FFF2-40B4-BE49-F238E27FC236}">
                      <a16:creationId xmlns:a16="http://schemas.microsoft.com/office/drawing/2014/main" id="{B349F182-F20C-48F3-8567-D39BDF2CC577}"/>
                    </a:ext>
                  </a:extLst>
                </p:cNvPr>
                <p:cNvSpPr/>
                <p:nvPr/>
              </p:nvSpPr>
              <p:spPr>
                <a:xfrm>
                  <a:off x="1579773" y="3792007"/>
                  <a:ext cx="149864" cy="13498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438" name="椭圆 437">
                  <a:extLst>
                    <a:ext uri="{FF2B5EF4-FFF2-40B4-BE49-F238E27FC236}">
                      <a16:creationId xmlns:a16="http://schemas.microsoft.com/office/drawing/2014/main" id="{B3882B43-62FF-4FD8-8B0A-C8A449123B78}"/>
                    </a:ext>
                  </a:extLst>
                </p:cNvPr>
                <p:cNvSpPr/>
                <p:nvPr/>
              </p:nvSpPr>
              <p:spPr>
                <a:xfrm>
                  <a:off x="2274614" y="4257279"/>
                  <a:ext cx="149864" cy="13498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439" name="椭圆 438">
                  <a:extLst>
                    <a:ext uri="{FF2B5EF4-FFF2-40B4-BE49-F238E27FC236}">
                      <a16:creationId xmlns:a16="http://schemas.microsoft.com/office/drawing/2014/main" id="{1E0F0A0C-1D4E-4EFA-A7C4-5DB99BA28D1E}"/>
                    </a:ext>
                  </a:extLst>
                </p:cNvPr>
                <p:cNvSpPr/>
                <p:nvPr/>
              </p:nvSpPr>
              <p:spPr>
                <a:xfrm>
                  <a:off x="1747403" y="4982639"/>
                  <a:ext cx="149864" cy="13498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</p:grpSp>
        </p:grpSp>
      </p:grpSp>
      <p:grpSp>
        <p:nvGrpSpPr>
          <p:cNvPr id="462" name="组合 461">
            <a:extLst>
              <a:ext uri="{FF2B5EF4-FFF2-40B4-BE49-F238E27FC236}">
                <a16:creationId xmlns:a16="http://schemas.microsoft.com/office/drawing/2014/main" id="{BF9ABB76-1EAB-4D51-86D0-6402B2601E88}"/>
              </a:ext>
            </a:extLst>
          </p:cNvPr>
          <p:cNvGrpSpPr/>
          <p:nvPr/>
        </p:nvGrpSpPr>
        <p:grpSpPr>
          <a:xfrm>
            <a:off x="7790077" y="4499274"/>
            <a:ext cx="883350" cy="670496"/>
            <a:chOff x="5154872" y="1633236"/>
            <a:chExt cx="2345510" cy="1780330"/>
          </a:xfrm>
          <a:solidFill>
            <a:schemeClr val="bg1"/>
          </a:solidFill>
        </p:grpSpPr>
        <p:grpSp>
          <p:nvGrpSpPr>
            <p:cNvPr id="463" name="组合 462">
              <a:extLst>
                <a:ext uri="{FF2B5EF4-FFF2-40B4-BE49-F238E27FC236}">
                  <a16:creationId xmlns:a16="http://schemas.microsoft.com/office/drawing/2014/main" id="{9BC303A7-DF7A-4D84-AF85-D04067639CE3}"/>
                </a:ext>
              </a:extLst>
            </p:cNvPr>
            <p:cNvGrpSpPr/>
            <p:nvPr/>
          </p:nvGrpSpPr>
          <p:grpSpPr>
            <a:xfrm>
              <a:off x="5555222" y="1633236"/>
              <a:ext cx="556017" cy="464400"/>
              <a:chOff x="5012055" y="726097"/>
              <a:chExt cx="6191250" cy="5181600"/>
            </a:xfrm>
            <a:grpFill/>
          </p:grpSpPr>
          <p:pic>
            <p:nvPicPr>
              <p:cNvPr id="540" name="图片 539">
                <a:extLst>
                  <a:ext uri="{FF2B5EF4-FFF2-40B4-BE49-F238E27FC236}">
                    <a16:creationId xmlns:a16="http://schemas.microsoft.com/office/drawing/2014/main" id="{37B516A0-7B5D-44B1-BA57-F973FFA8BD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2055" y="726097"/>
                <a:ext cx="6191250" cy="5181600"/>
              </a:xfrm>
              <a:prstGeom prst="rect">
                <a:avLst/>
              </a:prstGeom>
              <a:grpFill/>
            </p:spPr>
          </p:pic>
          <p:grpSp>
            <p:nvGrpSpPr>
              <p:cNvPr id="541" name="组合 540">
                <a:extLst>
                  <a:ext uri="{FF2B5EF4-FFF2-40B4-BE49-F238E27FC236}">
                    <a16:creationId xmlns:a16="http://schemas.microsoft.com/office/drawing/2014/main" id="{0D52DD7A-EC2C-4203-A00C-8E5CC7BEAFB1}"/>
                  </a:ext>
                </a:extLst>
              </p:cNvPr>
              <p:cNvGrpSpPr/>
              <p:nvPr/>
            </p:nvGrpSpPr>
            <p:grpSpPr>
              <a:xfrm>
                <a:off x="6083006" y="1484692"/>
                <a:ext cx="3611632" cy="3032760"/>
                <a:chOff x="1178664" y="2190358"/>
                <a:chExt cx="1729492" cy="1000381"/>
              </a:xfrm>
              <a:grpFill/>
            </p:grpSpPr>
            <p:sp>
              <p:nvSpPr>
                <p:cNvPr id="542" name="椭圆 541">
                  <a:extLst>
                    <a:ext uri="{FF2B5EF4-FFF2-40B4-BE49-F238E27FC236}">
                      <a16:creationId xmlns:a16="http://schemas.microsoft.com/office/drawing/2014/main" id="{7096412B-D398-4901-903E-D5549DFDCC8F}"/>
                    </a:ext>
                  </a:extLst>
                </p:cNvPr>
                <p:cNvSpPr/>
                <p:nvPr/>
              </p:nvSpPr>
              <p:spPr>
                <a:xfrm>
                  <a:off x="2174164" y="2193347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543" name="椭圆 542">
                  <a:extLst>
                    <a:ext uri="{FF2B5EF4-FFF2-40B4-BE49-F238E27FC236}">
                      <a16:creationId xmlns:a16="http://schemas.microsoft.com/office/drawing/2014/main" id="{2689A321-2214-4A29-9F82-29FC993E01EE}"/>
                    </a:ext>
                  </a:extLst>
                </p:cNvPr>
                <p:cNvSpPr/>
                <p:nvPr/>
              </p:nvSpPr>
              <p:spPr>
                <a:xfrm>
                  <a:off x="1178664" y="2379879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544" name="椭圆 543">
                  <a:extLst>
                    <a:ext uri="{FF2B5EF4-FFF2-40B4-BE49-F238E27FC236}">
                      <a16:creationId xmlns:a16="http://schemas.microsoft.com/office/drawing/2014/main" id="{F9A5C7E4-002D-4B78-B3CA-D9C744B19E6F}"/>
                    </a:ext>
                  </a:extLst>
                </p:cNvPr>
                <p:cNvSpPr/>
                <p:nvPr/>
              </p:nvSpPr>
              <p:spPr>
                <a:xfrm>
                  <a:off x="1236348" y="2831590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545" name="椭圆 544">
                  <a:extLst>
                    <a:ext uri="{FF2B5EF4-FFF2-40B4-BE49-F238E27FC236}">
                      <a16:creationId xmlns:a16="http://schemas.microsoft.com/office/drawing/2014/main" id="{9FD7FE33-A357-47D0-A723-08F4F12EDF40}"/>
                    </a:ext>
                  </a:extLst>
                </p:cNvPr>
                <p:cNvSpPr/>
                <p:nvPr/>
              </p:nvSpPr>
              <p:spPr>
                <a:xfrm>
                  <a:off x="2022896" y="3094461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546" name="椭圆 545">
                  <a:extLst>
                    <a:ext uri="{FF2B5EF4-FFF2-40B4-BE49-F238E27FC236}">
                      <a16:creationId xmlns:a16="http://schemas.microsoft.com/office/drawing/2014/main" id="{C2E107DC-2947-44BB-B0EC-4F08B2BA5A5F}"/>
                    </a:ext>
                  </a:extLst>
                </p:cNvPr>
                <p:cNvSpPr/>
                <p:nvPr/>
              </p:nvSpPr>
              <p:spPr>
                <a:xfrm>
                  <a:off x="2766803" y="2476157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547" name="椭圆 546">
                  <a:extLst>
                    <a:ext uri="{FF2B5EF4-FFF2-40B4-BE49-F238E27FC236}">
                      <a16:creationId xmlns:a16="http://schemas.microsoft.com/office/drawing/2014/main" id="{0B2B02E7-2FBE-46F6-8874-B4F745486D0F}"/>
                    </a:ext>
                  </a:extLst>
                </p:cNvPr>
                <p:cNvSpPr/>
                <p:nvPr/>
              </p:nvSpPr>
              <p:spPr>
                <a:xfrm>
                  <a:off x="1740189" y="2190358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cxnSp>
              <p:nvCxnSpPr>
                <p:cNvPr id="548" name="直接连接符 547">
                  <a:extLst>
                    <a:ext uri="{FF2B5EF4-FFF2-40B4-BE49-F238E27FC236}">
                      <a16:creationId xmlns:a16="http://schemas.microsoft.com/office/drawing/2014/main" id="{67F05D82-6D2F-435E-AD4D-A1B2136487ED}"/>
                    </a:ext>
                  </a:extLst>
                </p:cNvPr>
                <p:cNvCxnSpPr>
                  <a:stCxn id="543" idx="7"/>
                  <a:endCxn id="547" idx="2"/>
                </p:cNvCxnSpPr>
                <p:nvPr/>
              </p:nvCxnSpPr>
              <p:spPr>
                <a:xfrm flipV="1">
                  <a:off x="1299316" y="2238497"/>
                  <a:ext cx="440873" cy="155482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直接连接符 548">
                  <a:extLst>
                    <a:ext uri="{FF2B5EF4-FFF2-40B4-BE49-F238E27FC236}">
                      <a16:creationId xmlns:a16="http://schemas.microsoft.com/office/drawing/2014/main" id="{6E60B075-7E20-4A25-98D8-0AF09DC4C068}"/>
                    </a:ext>
                  </a:extLst>
                </p:cNvPr>
                <p:cNvCxnSpPr>
                  <a:stCxn id="543" idx="5"/>
                  <a:endCxn id="544" idx="1"/>
                </p:cNvCxnSpPr>
                <p:nvPr/>
              </p:nvCxnSpPr>
              <p:spPr>
                <a:xfrm flipH="1">
                  <a:off x="1257049" y="2462058"/>
                  <a:ext cx="42267" cy="383632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直接连接符 549">
                  <a:extLst>
                    <a:ext uri="{FF2B5EF4-FFF2-40B4-BE49-F238E27FC236}">
                      <a16:creationId xmlns:a16="http://schemas.microsoft.com/office/drawing/2014/main" id="{5A5EC5B7-E7B9-4670-BDE0-A1DDC3D19123}"/>
                    </a:ext>
                  </a:extLst>
                </p:cNvPr>
                <p:cNvCxnSpPr>
                  <a:stCxn id="545" idx="3"/>
                  <a:endCxn id="544" idx="6"/>
                </p:cNvCxnSpPr>
                <p:nvPr/>
              </p:nvCxnSpPr>
              <p:spPr>
                <a:xfrm flipH="1" flipV="1">
                  <a:off x="1377701" y="2879729"/>
                  <a:ext cx="665896" cy="296910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51" name="直接连接符 550">
                  <a:extLst>
                    <a:ext uri="{FF2B5EF4-FFF2-40B4-BE49-F238E27FC236}">
                      <a16:creationId xmlns:a16="http://schemas.microsoft.com/office/drawing/2014/main" id="{0B1D42BB-B45B-40E9-BD1B-99FC0F5FF643}"/>
                    </a:ext>
                  </a:extLst>
                </p:cNvPr>
                <p:cNvCxnSpPr>
                  <a:stCxn id="546" idx="4"/>
                  <a:endCxn id="545" idx="7"/>
                </p:cNvCxnSpPr>
                <p:nvPr/>
              </p:nvCxnSpPr>
              <p:spPr>
                <a:xfrm flipH="1">
                  <a:off x="2143548" y="2572435"/>
                  <a:ext cx="693932" cy="536126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52" name="直接连接符 551">
                  <a:extLst>
                    <a:ext uri="{FF2B5EF4-FFF2-40B4-BE49-F238E27FC236}">
                      <a16:creationId xmlns:a16="http://schemas.microsoft.com/office/drawing/2014/main" id="{36B12300-5186-4300-AD98-65FB10234D64}"/>
                    </a:ext>
                  </a:extLst>
                </p:cNvPr>
                <p:cNvCxnSpPr>
                  <a:stCxn id="542" idx="5"/>
                  <a:endCxn id="546" idx="0"/>
                </p:cNvCxnSpPr>
                <p:nvPr/>
              </p:nvCxnSpPr>
              <p:spPr>
                <a:xfrm>
                  <a:off x="2294817" y="2275525"/>
                  <a:ext cx="542663" cy="200632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53" name="直接连接符 552">
                  <a:extLst>
                    <a:ext uri="{FF2B5EF4-FFF2-40B4-BE49-F238E27FC236}">
                      <a16:creationId xmlns:a16="http://schemas.microsoft.com/office/drawing/2014/main" id="{F8B6CC78-BC09-41D1-800A-EBC764A2C308}"/>
                    </a:ext>
                  </a:extLst>
                </p:cNvPr>
                <p:cNvCxnSpPr>
                  <a:stCxn id="547" idx="6"/>
                  <a:endCxn id="542" idx="2"/>
                </p:cNvCxnSpPr>
                <p:nvPr/>
              </p:nvCxnSpPr>
              <p:spPr>
                <a:xfrm>
                  <a:off x="1881543" y="2238497"/>
                  <a:ext cx="292621" cy="2989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54" name="直接连接符 553">
                  <a:extLst>
                    <a:ext uri="{FF2B5EF4-FFF2-40B4-BE49-F238E27FC236}">
                      <a16:creationId xmlns:a16="http://schemas.microsoft.com/office/drawing/2014/main" id="{96A66364-8572-4460-8721-8178F9A2D978}"/>
                    </a:ext>
                  </a:extLst>
                </p:cNvPr>
                <p:cNvCxnSpPr>
                  <a:stCxn id="544" idx="0"/>
                  <a:endCxn id="547" idx="4"/>
                </p:cNvCxnSpPr>
                <p:nvPr/>
              </p:nvCxnSpPr>
              <p:spPr>
                <a:xfrm flipV="1">
                  <a:off x="1307025" y="2286636"/>
                  <a:ext cx="503841" cy="544955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55" name="直接连接符 554">
                  <a:extLst>
                    <a:ext uri="{FF2B5EF4-FFF2-40B4-BE49-F238E27FC236}">
                      <a16:creationId xmlns:a16="http://schemas.microsoft.com/office/drawing/2014/main" id="{BE3E347B-2A8D-4F1E-A48B-1B9A380B5F7A}"/>
                    </a:ext>
                  </a:extLst>
                </p:cNvPr>
                <p:cNvCxnSpPr>
                  <a:stCxn id="546" idx="3"/>
                  <a:endCxn id="544" idx="7"/>
                </p:cNvCxnSpPr>
                <p:nvPr/>
              </p:nvCxnSpPr>
              <p:spPr>
                <a:xfrm flipH="1">
                  <a:off x="1357000" y="2558336"/>
                  <a:ext cx="1430504" cy="287354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直接连接符 555">
                  <a:extLst>
                    <a:ext uri="{FF2B5EF4-FFF2-40B4-BE49-F238E27FC236}">
                      <a16:creationId xmlns:a16="http://schemas.microsoft.com/office/drawing/2014/main" id="{9769A29D-6C0F-4142-8676-C66CA8C71D39}"/>
                    </a:ext>
                  </a:extLst>
                </p:cNvPr>
                <p:cNvCxnSpPr>
                  <a:endCxn id="545" idx="0"/>
                </p:cNvCxnSpPr>
                <p:nvPr/>
              </p:nvCxnSpPr>
              <p:spPr>
                <a:xfrm flipH="1">
                  <a:off x="2093572" y="2289625"/>
                  <a:ext cx="125612" cy="804836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4" name="组合 463">
              <a:extLst>
                <a:ext uri="{FF2B5EF4-FFF2-40B4-BE49-F238E27FC236}">
                  <a16:creationId xmlns:a16="http://schemas.microsoft.com/office/drawing/2014/main" id="{35130FCE-71AA-4CA7-B2AF-5D50B1255375}"/>
                </a:ext>
              </a:extLst>
            </p:cNvPr>
            <p:cNvGrpSpPr/>
            <p:nvPr/>
          </p:nvGrpSpPr>
          <p:grpSpPr>
            <a:xfrm>
              <a:off x="6100645" y="2949166"/>
              <a:ext cx="554400" cy="464400"/>
              <a:chOff x="5012055" y="726097"/>
              <a:chExt cx="6191250" cy="5181600"/>
            </a:xfrm>
            <a:grpFill/>
          </p:grpSpPr>
          <p:pic>
            <p:nvPicPr>
              <p:cNvPr id="524" name="图片 523">
                <a:extLst>
                  <a:ext uri="{FF2B5EF4-FFF2-40B4-BE49-F238E27FC236}">
                    <a16:creationId xmlns:a16="http://schemas.microsoft.com/office/drawing/2014/main" id="{602BF428-4300-4DA2-9888-996A1B3081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2055" y="726097"/>
                <a:ext cx="6191250" cy="5181600"/>
              </a:xfrm>
              <a:prstGeom prst="rect">
                <a:avLst/>
              </a:prstGeom>
              <a:grpFill/>
            </p:spPr>
          </p:pic>
          <p:grpSp>
            <p:nvGrpSpPr>
              <p:cNvPr id="525" name="组合 524">
                <a:extLst>
                  <a:ext uri="{FF2B5EF4-FFF2-40B4-BE49-F238E27FC236}">
                    <a16:creationId xmlns:a16="http://schemas.microsoft.com/office/drawing/2014/main" id="{FBF180AD-5725-431A-9F73-BD9F5A43C584}"/>
                  </a:ext>
                </a:extLst>
              </p:cNvPr>
              <p:cNvGrpSpPr/>
              <p:nvPr/>
            </p:nvGrpSpPr>
            <p:grpSpPr>
              <a:xfrm>
                <a:off x="6083006" y="1484692"/>
                <a:ext cx="3719476" cy="3322997"/>
                <a:chOff x="1178664" y="2190358"/>
                <a:chExt cx="1781135" cy="1096118"/>
              </a:xfrm>
              <a:grpFill/>
            </p:grpSpPr>
            <p:sp>
              <p:nvSpPr>
                <p:cNvPr id="527" name="椭圆 526">
                  <a:extLst>
                    <a:ext uri="{FF2B5EF4-FFF2-40B4-BE49-F238E27FC236}">
                      <a16:creationId xmlns:a16="http://schemas.microsoft.com/office/drawing/2014/main" id="{86FC1367-96D4-46E8-9DFF-96A5B98CF33B}"/>
                    </a:ext>
                  </a:extLst>
                </p:cNvPr>
                <p:cNvSpPr/>
                <p:nvPr/>
              </p:nvSpPr>
              <p:spPr>
                <a:xfrm>
                  <a:off x="2174164" y="2193347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528" name="椭圆 527">
                  <a:extLst>
                    <a:ext uri="{FF2B5EF4-FFF2-40B4-BE49-F238E27FC236}">
                      <a16:creationId xmlns:a16="http://schemas.microsoft.com/office/drawing/2014/main" id="{CD3C17EB-1BE4-45FE-B59D-C7F3828584CF}"/>
                    </a:ext>
                  </a:extLst>
                </p:cNvPr>
                <p:cNvSpPr/>
                <p:nvPr/>
              </p:nvSpPr>
              <p:spPr>
                <a:xfrm>
                  <a:off x="1178664" y="2379879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529" name="椭圆 528">
                  <a:extLst>
                    <a:ext uri="{FF2B5EF4-FFF2-40B4-BE49-F238E27FC236}">
                      <a16:creationId xmlns:a16="http://schemas.microsoft.com/office/drawing/2014/main" id="{C67D973D-0B7F-4313-B674-28E02AA6A35B}"/>
                    </a:ext>
                  </a:extLst>
                </p:cNvPr>
                <p:cNvSpPr/>
                <p:nvPr/>
              </p:nvSpPr>
              <p:spPr>
                <a:xfrm>
                  <a:off x="1636118" y="2459813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530" name="椭圆 529">
                  <a:extLst>
                    <a:ext uri="{FF2B5EF4-FFF2-40B4-BE49-F238E27FC236}">
                      <a16:creationId xmlns:a16="http://schemas.microsoft.com/office/drawing/2014/main" id="{2CB032CD-FCC4-43A1-9CDC-6DF1A3626CD4}"/>
                    </a:ext>
                  </a:extLst>
                </p:cNvPr>
                <p:cNvSpPr/>
                <p:nvPr/>
              </p:nvSpPr>
              <p:spPr>
                <a:xfrm>
                  <a:off x="1756771" y="3156159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531" name="椭圆 530">
                  <a:extLst>
                    <a:ext uri="{FF2B5EF4-FFF2-40B4-BE49-F238E27FC236}">
                      <a16:creationId xmlns:a16="http://schemas.microsoft.com/office/drawing/2014/main" id="{9469E789-A5A5-4634-8E70-8851596699AF}"/>
                    </a:ext>
                  </a:extLst>
                </p:cNvPr>
                <p:cNvSpPr/>
                <p:nvPr/>
              </p:nvSpPr>
              <p:spPr>
                <a:xfrm>
                  <a:off x="2818446" y="3190198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532" name="椭圆 531">
                  <a:extLst>
                    <a:ext uri="{FF2B5EF4-FFF2-40B4-BE49-F238E27FC236}">
                      <a16:creationId xmlns:a16="http://schemas.microsoft.com/office/drawing/2014/main" id="{1F7210B7-590A-48E2-A206-40A1B4207B1A}"/>
                    </a:ext>
                  </a:extLst>
                </p:cNvPr>
                <p:cNvSpPr/>
                <p:nvPr/>
              </p:nvSpPr>
              <p:spPr>
                <a:xfrm>
                  <a:off x="1740189" y="2190358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cxnSp>
              <p:nvCxnSpPr>
                <p:cNvPr id="533" name="直接连接符 532">
                  <a:extLst>
                    <a:ext uri="{FF2B5EF4-FFF2-40B4-BE49-F238E27FC236}">
                      <a16:creationId xmlns:a16="http://schemas.microsoft.com/office/drawing/2014/main" id="{7846AD6A-A53F-4461-9F19-2B76DA972AE5}"/>
                    </a:ext>
                  </a:extLst>
                </p:cNvPr>
                <p:cNvCxnSpPr>
                  <a:stCxn id="528" idx="7"/>
                  <a:endCxn id="532" idx="2"/>
                </p:cNvCxnSpPr>
                <p:nvPr/>
              </p:nvCxnSpPr>
              <p:spPr>
                <a:xfrm flipV="1">
                  <a:off x="1299316" y="2238497"/>
                  <a:ext cx="440873" cy="155482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34" name="直接连接符 533">
                  <a:extLst>
                    <a:ext uri="{FF2B5EF4-FFF2-40B4-BE49-F238E27FC236}">
                      <a16:creationId xmlns:a16="http://schemas.microsoft.com/office/drawing/2014/main" id="{9E72FB5D-D50E-4D44-85BF-A8BC6723E749}"/>
                    </a:ext>
                  </a:extLst>
                </p:cNvPr>
                <p:cNvCxnSpPr>
                  <a:stCxn id="528" idx="5"/>
                  <a:endCxn id="529" idx="1"/>
                </p:cNvCxnSpPr>
                <p:nvPr/>
              </p:nvCxnSpPr>
              <p:spPr>
                <a:xfrm>
                  <a:off x="1299316" y="2462058"/>
                  <a:ext cx="357502" cy="11855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35" name="直接连接符 534">
                  <a:extLst>
                    <a:ext uri="{FF2B5EF4-FFF2-40B4-BE49-F238E27FC236}">
                      <a16:creationId xmlns:a16="http://schemas.microsoft.com/office/drawing/2014/main" id="{44330EAF-1E1B-42C6-A1E7-91BF9181D8D7}"/>
                    </a:ext>
                  </a:extLst>
                </p:cNvPr>
                <p:cNvCxnSpPr>
                  <a:stCxn id="530" idx="0"/>
                  <a:endCxn id="529" idx="6"/>
                </p:cNvCxnSpPr>
                <p:nvPr/>
              </p:nvCxnSpPr>
              <p:spPr>
                <a:xfrm flipH="1" flipV="1">
                  <a:off x="1777471" y="2507952"/>
                  <a:ext cx="49976" cy="648207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36" name="直接连接符 535">
                  <a:extLst>
                    <a:ext uri="{FF2B5EF4-FFF2-40B4-BE49-F238E27FC236}">
                      <a16:creationId xmlns:a16="http://schemas.microsoft.com/office/drawing/2014/main" id="{D5D1C670-C507-49E3-BDCC-77DDBE61B27B}"/>
                    </a:ext>
                  </a:extLst>
                </p:cNvPr>
                <p:cNvCxnSpPr>
                  <a:stCxn id="531" idx="2"/>
                  <a:endCxn id="530" idx="7"/>
                </p:cNvCxnSpPr>
                <p:nvPr/>
              </p:nvCxnSpPr>
              <p:spPr>
                <a:xfrm flipH="1" flipV="1">
                  <a:off x="1877424" y="3170258"/>
                  <a:ext cx="941022" cy="68079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37" name="直接连接符 536">
                  <a:extLst>
                    <a:ext uri="{FF2B5EF4-FFF2-40B4-BE49-F238E27FC236}">
                      <a16:creationId xmlns:a16="http://schemas.microsoft.com/office/drawing/2014/main" id="{07B907AB-8EE3-4ECE-93E4-3AA5AB416562}"/>
                    </a:ext>
                  </a:extLst>
                </p:cNvPr>
                <p:cNvCxnSpPr>
                  <a:stCxn id="527" idx="5"/>
                  <a:endCxn id="531" idx="0"/>
                </p:cNvCxnSpPr>
                <p:nvPr/>
              </p:nvCxnSpPr>
              <p:spPr>
                <a:xfrm>
                  <a:off x="2294817" y="2275525"/>
                  <a:ext cx="594306" cy="914673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38" name="直接连接符 537">
                  <a:extLst>
                    <a:ext uri="{FF2B5EF4-FFF2-40B4-BE49-F238E27FC236}">
                      <a16:creationId xmlns:a16="http://schemas.microsoft.com/office/drawing/2014/main" id="{52D6B868-2420-4729-83BF-063329D88D28}"/>
                    </a:ext>
                  </a:extLst>
                </p:cNvPr>
                <p:cNvCxnSpPr>
                  <a:stCxn id="532" idx="6"/>
                  <a:endCxn id="527" idx="2"/>
                </p:cNvCxnSpPr>
                <p:nvPr/>
              </p:nvCxnSpPr>
              <p:spPr>
                <a:xfrm>
                  <a:off x="1881543" y="2238497"/>
                  <a:ext cx="292621" cy="2989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39" name="直接连接符 538">
                  <a:extLst>
                    <a:ext uri="{FF2B5EF4-FFF2-40B4-BE49-F238E27FC236}">
                      <a16:creationId xmlns:a16="http://schemas.microsoft.com/office/drawing/2014/main" id="{C89B6477-3A91-4F1F-994C-EF1C9F4E0D9E}"/>
                    </a:ext>
                  </a:extLst>
                </p:cNvPr>
                <p:cNvCxnSpPr>
                  <a:stCxn id="527" idx="4"/>
                  <a:endCxn id="530" idx="0"/>
                </p:cNvCxnSpPr>
                <p:nvPr/>
              </p:nvCxnSpPr>
              <p:spPr>
                <a:xfrm flipH="1">
                  <a:off x="1827448" y="2289625"/>
                  <a:ext cx="417393" cy="866534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6" name="直接连接符 525">
                <a:extLst>
                  <a:ext uri="{FF2B5EF4-FFF2-40B4-BE49-F238E27FC236}">
                    <a16:creationId xmlns:a16="http://schemas.microsoft.com/office/drawing/2014/main" id="{B11D3F26-9289-49F3-970B-EDE8FB8B93BB}"/>
                  </a:ext>
                </a:extLst>
              </p:cNvPr>
              <p:cNvCxnSpPr>
                <a:stCxn id="531" idx="1"/>
                <a:endCxn id="529" idx="6"/>
              </p:cNvCxnSpPr>
              <p:nvPr/>
            </p:nvCxnSpPr>
            <p:spPr>
              <a:xfrm flipH="1" flipV="1">
                <a:off x="7333472" y="2447512"/>
                <a:ext cx="2217056" cy="2111044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465" name="组合 464">
              <a:extLst>
                <a:ext uri="{FF2B5EF4-FFF2-40B4-BE49-F238E27FC236}">
                  <a16:creationId xmlns:a16="http://schemas.microsoft.com/office/drawing/2014/main" id="{F2EFE964-F11F-4D65-A7D2-2FA3424037D1}"/>
                </a:ext>
              </a:extLst>
            </p:cNvPr>
            <p:cNvGrpSpPr/>
            <p:nvPr/>
          </p:nvGrpSpPr>
          <p:grpSpPr>
            <a:xfrm>
              <a:off x="6675410" y="1710642"/>
              <a:ext cx="554400" cy="464400"/>
              <a:chOff x="903554" y="911174"/>
              <a:chExt cx="6191250" cy="5181600"/>
            </a:xfrm>
            <a:grpFill/>
          </p:grpSpPr>
          <p:pic>
            <p:nvPicPr>
              <p:cNvPr id="507" name="图片 506">
                <a:extLst>
                  <a:ext uri="{FF2B5EF4-FFF2-40B4-BE49-F238E27FC236}">
                    <a16:creationId xmlns:a16="http://schemas.microsoft.com/office/drawing/2014/main" id="{B7AEFB74-29A9-4BD2-95FB-9ED71E4E6F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554" y="911174"/>
                <a:ext cx="6191250" cy="5181600"/>
              </a:xfrm>
              <a:prstGeom prst="rect">
                <a:avLst/>
              </a:prstGeom>
              <a:grpFill/>
            </p:spPr>
          </p:pic>
          <p:grpSp>
            <p:nvGrpSpPr>
              <p:cNvPr id="508" name="组合 507">
                <a:extLst>
                  <a:ext uri="{FF2B5EF4-FFF2-40B4-BE49-F238E27FC236}">
                    <a16:creationId xmlns:a16="http://schemas.microsoft.com/office/drawing/2014/main" id="{6FEC533F-E5F8-49F6-93E3-985C3740F5A7}"/>
                  </a:ext>
                </a:extLst>
              </p:cNvPr>
              <p:cNvGrpSpPr/>
              <p:nvPr/>
            </p:nvGrpSpPr>
            <p:grpSpPr>
              <a:xfrm>
                <a:off x="1974505" y="1669768"/>
                <a:ext cx="3867068" cy="2838849"/>
                <a:chOff x="1178664" y="2190358"/>
                <a:chExt cx="1851812" cy="936418"/>
              </a:xfrm>
              <a:grpFill/>
            </p:grpSpPr>
            <p:sp>
              <p:nvSpPr>
                <p:cNvPr id="511" name="椭圆 510">
                  <a:extLst>
                    <a:ext uri="{FF2B5EF4-FFF2-40B4-BE49-F238E27FC236}">
                      <a16:creationId xmlns:a16="http://schemas.microsoft.com/office/drawing/2014/main" id="{B7120C9A-D773-4FA2-A5BB-D3163B69A741}"/>
                    </a:ext>
                  </a:extLst>
                </p:cNvPr>
                <p:cNvSpPr/>
                <p:nvPr/>
              </p:nvSpPr>
              <p:spPr>
                <a:xfrm>
                  <a:off x="2174164" y="2193347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512" name="椭圆 511">
                  <a:extLst>
                    <a:ext uri="{FF2B5EF4-FFF2-40B4-BE49-F238E27FC236}">
                      <a16:creationId xmlns:a16="http://schemas.microsoft.com/office/drawing/2014/main" id="{68FDE3D7-7095-42E3-9353-B767EC521555}"/>
                    </a:ext>
                  </a:extLst>
                </p:cNvPr>
                <p:cNvSpPr/>
                <p:nvPr/>
              </p:nvSpPr>
              <p:spPr>
                <a:xfrm>
                  <a:off x="1178664" y="2379879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513" name="椭圆 512">
                  <a:extLst>
                    <a:ext uri="{FF2B5EF4-FFF2-40B4-BE49-F238E27FC236}">
                      <a16:creationId xmlns:a16="http://schemas.microsoft.com/office/drawing/2014/main" id="{B192B25D-84B8-4816-BBCA-52D8CB3703D3}"/>
                    </a:ext>
                  </a:extLst>
                </p:cNvPr>
                <p:cNvSpPr/>
                <p:nvPr/>
              </p:nvSpPr>
              <p:spPr>
                <a:xfrm>
                  <a:off x="1299316" y="2812580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514" name="椭圆 513">
                  <a:extLst>
                    <a:ext uri="{FF2B5EF4-FFF2-40B4-BE49-F238E27FC236}">
                      <a16:creationId xmlns:a16="http://schemas.microsoft.com/office/drawing/2014/main" id="{2B080083-D17C-4916-B414-4A1B69DD778E}"/>
                    </a:ext>
                  </a:extLst>
                </p:cNvPr>
                <p:cNvSpPr/>
                <p:nvPr/>
              </p:nvSpPr>
              <p:spPr>
                <a:xfrm>
                  <a:off x="2103488" y="3030498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515" name="椭圆 514">
                  <a:extLst>
                    <a:ext uri="{FF2B5EF4-FFF2-40B4-BE49-F238E27FC236}">
                      <a16:creationId xmlns:a16="http://schemas.microsoft.com/office/drawing/2014/main" id="{38EEA2AD-9FD6-4955-BA81-255939808BCB}"/>
                    </a:ext>
                  </a:extLst>
                </p:cNvPr>
                <p:cNvSpPr/>
                <p:nvPr/>
              </p:nvSpPr>
              <p:spPr>
                <a:xfrm>
                  <a:off x="2889123" y="2377710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516" name="椭圆 515">
                  <a:extLst>
                    <a:ext uri="{FF2B5EF4-FFF2-40B4-BE49-F238E27FC236}">
                      <a16:creationId xmlns:a16="http://schemas.microsoft.com/office/drawing/2014/main" id="{901F7FED-DA38-4BCB-AA50-E644385F53E8}"/>
                    </a:ext>
                  </a:extLst>
                </p:cNvPr>
                <p:cNvSpPr/>
                <p:nvPr/>
              </p:nvSpPr>
              <p:spPr>
                <a:xfrm>
                  <a:off x="1740189" y="2190358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cxnSp>
              <p:nvCxnSpPr>
                <p:cNvPr id="517" name="直接连接符 516">
                  <a:extLst>
                    <a:ext uri="{FF2B5EF4-FFF2-40B4-BE49-F238E27FC236}">
                      <a16:creationId xmlns:a16="http://schemas.microsoft.com/office/drawing/2014/main" id="{D5C5EAF8-9DFF-40F8-87CB-34905A05FEED}"/>
                    </a:ext>
                  </a:extLst>
                </p:cNvPr>
                <p:cNvCxnSpPr>
                  <a:stCxn id="512" idx="7"/>
                  <a:endCxn id="516" idx="2"/>
                </p:cNvCxnSpPr>
                <p:nvPr/>
              </p:nvCxnSpPr>
              <p:spPr>
                <a:xfrm flipV="1">
                  <a:off x="1299316" y="2238497"/>
                  <a:ext cx="440873" cy="155482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直接连接符 517">
                  <a:extLst>
                    <a:ext uri="{FF2B5EF4-FFF2-40B4-BE49-F238E27FC236}">
                      <a16:creationId xmlns:a16="http://schemas.microsoft.com/office/drawing/2014/main" id="{6439FB33-11CE-417D-B9C5-9E1A25C8C6C7}"/>
                    </a:ext>
                  </a:extLst>
                </p:cNvPr>
                <p:cNvCxnSpPr>
                  <a:stCxn id="512" idx="5"/>
                  <a:endCxn id="513" idx="1"/>
                </p:cNvCxnSpPr>
                <p:nvPr/>
              </p:nvCxnSpPr>
              <p:spPr>
                <a:xfrm>
                  <a:off x="1299317" y="2462058"/>
                  <a:ext cx="20700" cy="364622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直接连接符 518">
                  <a:extLst>
                    <a:ext uri="{FF2B5EF4-FFF2-40B4-BE49-F238E27FC236}">
                      <a16:creationId xmlns:a16="http://schemas.microsoft.com/office/drawing/2014/main" id="{FA2D94EC-A69F-4982-BBEA-1D97856C690E}"/>
                    </a:ext>
                  </a:extLst>
                </p:cNvPr>
                <p:cNvCxnSpPr>
                  <a:stCxn id="514" idx="0"/>
                  <a:endCxn id="513" idx="6"/>
                </p:cNvCxnSpPr>
                <p:nvPr/>
              </p:nvCxnSpPr>
              <p:spPr>
                <a:xfrm flipH="1" flipV="1">
                  <a:off x="1440669" y="2860719"/>
                  <a:ext cx="733496" cy="169779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直接连接符 519">
                  <a:extLst>
                    <a:ext uri="{FF2B5EF4-FFF2-40B4-BE49-F238E27FC236}">
                      <a16:creationId xmlns:a16="http://schemas.microsoft.com/office/drawing/2014/main" id="{AAA68E3D-E63E-4D01-B87D-8519DEE3A2E0}"/>
                    </a:ext>
                  </a:extLst>
                </p:cNvPr>
                <p:cNvCxnSpPr>
                  <a:stCxn id="515" idx="2"/>
                  <a:endCxn id="514" idx="7"/>
                </p:cNvCxnSpPr>
                <p:nvPr/>
              </p:nvCxnSpPr>
              <p:spPr>
                <a:xfrm flipH="1">
                  <a:off x="2224141" y="2425849"/>
                  <a:ext cx="664982" cy="618748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21" name="直接连接符 520">
                  <a:extLst>
                    <a:ext uri="{FF2B5EF4-FFF2-40B4-BE49-F238E27FC236}">
                      <a16:creationId xmlns:a16="http://schemas.microsoft.com/office/drawing/2014/main" id="{63D3B43B-6AE7-4452-8781-A96CF246DDD9}"/>
                    </a:ext>
                  </a:extLst>
                </p:cNvPr>
                <p:cNvCxnSpPr>
                  <a:stCxn id="511" idx="5"/>
                  <a:endCxn id="515" idx="0"/>
                </p:cNvCxnSpPr>
                <p:nvPr/>
              </p:nvCxnSpPr>
              <p:spPr>
                <a:xfrm>
                  <a:off x="2294816" y="2275525"/>
                  <a:ext cx="664983" cy="102184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直接连接符 521">
                  <a:extLst>
                    <a:ext uri="{FF2B5EF4-FFF2-40B4-BE49-F238E27FC236}">
                      <a16:creationId xmlns:a16="http://schemas.microsoft.com/office/drawing/2014/main" id="{0CCE1D8B-7F75-45F4-B71F-6BD8E55BC0A2}"/>
                    </a:ext>
                  </a:extLst>
                </p:cNvPr>
                <p:cNvCxnSpPr>
                  <a:stCxn id="516" idx="6"/>
                  <a:endCxn id="511" idx="2"/>
                </p:cNvCxnSpPr>
                <p:nvPr/>
              </p:nvCxnSpPr>
              <p:spPr>
                <a:xfrm>
                  <a:off x="1881543" y="2238497"/>
                  <a:ext cx="292621" cy="2989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直接连接符 522">
                  <a:extLst>
                    <a:ext uri="{FF2B5EF4-FFF2-40B4-BE49-F238E27FC236}">
                      <a16:creationId xmlns:a16="http://schemas.microsoft.com/office/drawing/2014/main" id="{142D4D70-212B-4B61-A7FB-4444C0226669}"/>
                    </a:ext>
                  </a:extLst>
                </p:cNvPr>
                <p:cNvCxnSpPr>
                  <a:stCxn id="516" idx="4"/>
                  <a:endCxn id="514" idx="0"/>
                </p:cNvCxnSpPr>
                <p:nvPr/>
              </p:nvCxnSpPr>
              <p:spPr>
                <a:xfrm>
                  <a:off x="1810865" y="2286636"/>
                  <a:ext cx="363299" cy="743862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9" name="直接连接符 508">
                <a:extLst>
                  <a:ext uri="{FF2B5EF4-FFF2-40B4-BE49-F238E27FC236}">
                    <a16:creationId xmlns:a16="http://schemas.microsoft.com/office/drawing/2014/main" id="{81FE0FA2-DC4E-4423-9AF6-D3ACF39EDF0D}"/>
                  </a:ext>
                </a:extLst>
              </p:cNvPr>
              <p:cNvCxnSpPr>
                <a:stCxn id="515" idx="1"/>
                <a:endCxn id="513" idx="6"/>
              </p:cNvCxnSpPr>
              <p:nvPr/>
            </p:nvCxnSpPr>
            <p:spPr>
              <a:xfrm flipH="1">
                <a:off x="2521640" y="2280489"/>
                <a:ext cx="3067979" cy="1421549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10" name="直接连接符 509">
                <a:extLst>
                  <a:ext uri="{FF2B5EF4-FFF2-40B4-BE49-F238E27FC236}">
                    <a16:creationId xmlns:a16="http://schemas.microsoft.com/office/drawing/2014/main" id="{73D826B4-8EC4-490E-A280-0A473D2D904C}"/>
                  </a:ext>
                </a:extLst>
              </p:cNvPr>
              <p:cNvCxnSpPr>
                <a:stCxn id="512" idx="6"/>
                <a:endCxn id="511" idx="3"/>
              </p:cNvCxnSpPr>
              <p:nvPr/>
            </p:nvCxnSpPr>
            <p:spPr>
              <a:xfrm flipV="1">
                <a:off x="2269687" y="1927962"/>
                <a:ext cx="1826910" cy="462298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466" name="组合 465">
              <a:extLst>
                <a:ext uri="{FF2B5EF4-FFF2-40B4-BE49-F238E27FC236}">
                  <a16:creationId xmlns:a16="http://schemas.microsoft.com/office/drawing/2014/main" id="{0D91AF51-642D-40CA-85A4-A4ED03005398}"/>
                </a:ext>
              </a:extLst>
            </p:cNvPr>
            <p:cNvGrpSpPr/>
            <p:nvPr/>
          </p:nvGrpSpPr>
          <p:grpSpPr>
            <a:xfrm>
              <a:off x="5154872" y="2655724"/>
              <a:ext cx="554400" cy="464400"/>
              <a:chOff x="5164455" y="878497"/>
              <a:chExt cx="6191250" cy="5181600"/>
            </a:xfrm>
            <a:grpFill/>
          </p:grpSpPr>
          <p:pic>
            <p:nvPicPr>
              <p:cNvPr id="491" name="图片 490">
                <a:extLst>
                  <a:ext uri="{FF2B5EF4-FFF2-40B4-BE49-F238E27FC236}">
                    <a16:creationId xmlns:a16="http://schemas.microsoft.com/office/drawing/2014/main" id="{006998F1-B703-48A5-BB60-4D4BE92697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4455" y="878497"/>
                <a:ext cx="6191250" cy="5181600"/>
              </a:xfrm>
              <a:prstGeom prst="rect">
                <a:avLst/>
              </a:prstGeom>
              <a:grpFill/>
            </p:spPr>
          </p:pic>
          <p:grpSp>
            <p:nvGrpSpPr>
              <p:cNvPr id="492" name="组合 491">
                <a:extLst>
                  <a:ext uri="{FF2B5EF4-FFF2-40B4-BE49-F238E27FC236}">
                    <a16:creationId xmlns:a16="http://schemas.microsoft.com/office/drawing/2014/main" id="{48341F9D-BFE6-4881-8A62-7620D08FFBE0}"/>
                  </a:ext>
                </a:extLst>
              </p:cNvPr>
              <p:cNvGrpSpPr/>
              <p:nvPr/>
            </p:nvGrpSpPr>
            <p:grpSpPr>
              <a:xfrm>
                <a:off x="6235406" y="1637091"/>
                <a:ext cx="4476667" cy="3235089"/>
                <a:chOff x="1178664" y="2190358"/>
                <a:chExt cx="2143729" cy="1067121"/>
              </a:xfrm>
              <a:grpFill/>
            </p:grpSpPr>
            <p:sp>
              <p:nvSpPr>
                <p:cNvPr id="494" name="椭圆 493">
                  <a:extLst>
                    <a:ext uri="{FF2B5EF4-FFF2-40B4-BE49-F238E27FC236}">
                      <a16:creationId xmlns:a16="http://schemas.microsoft.com/office/drawing/2014/main" id="{D852D1D5-00B4-4497-BAEF-89D573EAB325}"/>
                    </a:ext>
                  </a:extLst>
                </p:cNvPr>
                <p:cNvSpPr/>
                <p:nvPr/>
              </p:nvSpPr>
              <p:spPr>
                <a:xfrm>
                  <a:off x="2174164" y="2193347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495" name="椭圆 494">
                  <a:extLst>
                    <a:ext uri="{FF2B5EF4-FFF2-40B4-BE49-F238E27FC236}">
                      <a16:creationId xmlns:a16="http://schemas.microsoft.com/office/drawing/2014/main" id="{4DD539CF-858F-4998-8C5B-634EFE969DEF}"/>
                    </a:ext>
                  </a:extLst>
                </p:cNvPr>
                <p:cNvSpPr/>
                <p:nvPr/>
              </p:nvSpPr>
              <p:spPr>
                <a:xfrm>
                  <a:off x="1178664" y="2379879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496" name="椭圆 495">
                  <a:extLst>
                    <a:ext uri="{FF2B5EF4-FFF2-40B4-BE49-F238E27FC236}">
                      <a16:creationId xmlns:a16="http://schemas.microsoft.com/office/drawing/2014/main" id="{DFF8086A-96AA-43C4-807E-101641A865E4}"/>
                    </a:ext>
                  </a:extLst>
                </p:cNvPr>
                <p:cNvSpPr/>
                <p:nvPr/>
              </p:nvSpPr>
              <p:spPr>
                <a:xfrm>
                  <a:off x="1299316" y="2812580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497" name="椭圆 496">
                  <a:extLst>
                    <a:ext uri="{FF2B5EF4-FFF2-40B4-BE49-F238E27FC236}">
                      <a16:creationId xmlns:a16="http://schemas.microsoft.com/office/drawing/2014/main" id="{9BF8C07B-17BC-4EB4-9F75-49F90733BA16}"/>
                    </a:ext>
                  </a:extLst>
                </p:cNvPr>
                <p:cNvSpPr/>
                <p:nvPr/>
              </p:nvSpPr>
              <p:spPr>
                <a:xfrm>
                  <a:off x="1814921" y="3161201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498" name="椭圆 497">
                  <a:extLst>
                    <a:ext uri="{FF2B5EF4-FFF2-40B4-BE49-F238E27FC236}">
                      <a16:creationId xmlns:a16="http://schemas.microsoft.com/office/drawing/2014/main" id="{060632E5-4EEE-4B44-A946-1FEEA3CA0FB3}"/>
                    </a:ext>
                  </a:extLst>
                </p:cNvPr>
                <p:cNvSpPr/>
                <p:nvPr/>
              </p:nvSpPr>
              <p:spPr>
                <a:xfrm>
                  <a:off x="3181040" y="2794726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499" name="椭圆 498">
                  <a:extLst>
                    <a:ext uri="{FF2B5EF4-FFF2-40B4-BE49-F238E27FC236}">
                      <a16:creationId xmlns:a16="http://schemas.microsoft.com/office/drawing/2014/main" id="{0EE15E3A-42C1-4A57-8EDE-96810CB1A890}"/>
                    </a:ext>
                  </a:extLst>
                </p:cNvPr>
                <p:cNvSpPr/>
                <p:nvPr/>
              </p:nvSpPr>
              <p:spPr>
                <a:xfrm>
                  <a:off x="1740189" y="2190358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cxnSp>
              <p:nvCxnSpPr>
                <p:cNvPr id="500" name="直接连接符 499">
                  <a:extLst>
                    <a:ext uri="{FF2B5EF4-FFF2-40B4-BE49-F238E27FC236}">
                      <a16:creationId xmlns:a16="http://schemas.microsoft.com/office/drawing/2014/main" id="{E3CD18D5-269B-4975-BAF3-069A325C7053}"/>
                    </a:ext>
                  </a:extLst>
                </p:cNvPr>
                <p:cNvCxnSpPr>
                  <a:stCxn id="495" idx="7"/>
                  <a:endCxn id="499" idx="2"/>
                </p:cNvCxnSpPr>
                <p:nvPr/>
              </p:nvCxnSpPr>
              <p:spPr>
                <a:xfrm flipV="1">
                  <a:off x="1299316" y="2238497"/>
                  <a:ext cx="440873" cy="155482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直接连接符 500">
                  <a:extLst>
                    <a:ext uri="{FF2B5EF4-FFF2-40B4-BE49-F238E27FC236}">
                      <a16:creationId xmlns:a16="http://schemas.microsoft.com/office/drawing/2014/main" id="{129958CD-A516-428E-8214-7F3F7F1C36A3}"/>
                    </a:ext>
                  </a:extLst>
                </p:cNvPr>
                <p:cNvCxnSpPr>
                  <a:stCxn id="495" idx="5"/>
                  <a:endCxn id="496" idx="1"/>
                </p:cNvCxnSpPr>
                <p:nvPr/>
              </p:nvCxnSpPr>
              <p:spPr>
                <a:xfrm>
                  <a:off x="1299317" y="2462058"/>
                  <a:ext cx="20700" cy="364622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直接连接符 501">
                  <a:extLst>
                    <a:ext uri="{FF2B5EF4-FFF2-40B4-BE49-F238E27FC236}">
                      <a16:creationId xmlns:a16="http://schemas.microsoft.com/office/drawing/2014/main" id="{B2358148-D03B-4CE3-B01D-80ECE92AA858}"/>
                    </a:ext>
                  </a:extLst>
                </p:cNvPr>
                <p:cNvCxnSpPr>
                  <a:stCxn id="497" idx="0"/>
                  <a:endCxn id="496" idx="6"/>
                </p:cNvCxnSpPr>
                <p:nvPr/>
              </p:nvCxnSpPr>
              <p:spPr>
                <a:xfrm flipH="1" flipV="1">
                  <a:off x="1440669" y="2860719"/>
                  <a:ext cx="444928" cy="300482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直接连接符 502">
                  <a:extLst>
                    <a:ext uri="{FF2B5EF4-FFF2-40B4-BE49-F238E27FC236}">
                      <a16:creationId xmlns:a16="http://schemas.microsoft.com/office/drawing/2014/main" id="{7D58EF71-76D4-43E1-B742-E2E2BA9947DB}"/>
                    </a:ext>
                  </a:extLst>
                </p:cNvPr>
                <p:cNvCxnSpPr>
                  <a:stCxn id="498" idx="2"/>
                  <a:endCxn id="497" idx="7"/>
                </p:cNvCxnSpPr>
                <p:nvPr/>
              </p:nvCxnSpPr>
              <p:spPr>
                <a:xfrm flipH="1">
                  <a:off x="1935573" y="2842865"/>
                  <a:ext cx="1245467" cy="332435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直接连接符 503">
                  <a:extLst>
                    <a:ext uri="{FF2B5EF4-FFF2-40B4-BE49-F238E27FC236}">
                      <a16:creationId xmlns:a16="http://schemas.microsoft.com/office/drawing/2014/main" id="{96730348-749D-4445-9237-E4BD4D0F3B88}"/>
                    </a:ext>
                  </a:extLst>
                </p:cNvPr>
                <p:cNvCxnSpPr>
                  <a:stCxn id="494" idx="5"/>
                  <a:endCxn id="498" idx="0"/>
                </p:cNvCxnSpPr>
                <p:nvPr/>
              </p:nvCxnSpPr>
              <p:spPr>
                <a:xfrm>
                  <a:off x="2294816" y="2275525"/>
                  <a:ext cx="956900" cy="519201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05" name="直接连接符 504">
                  <a:extLst>
                    <a:ext uri="{FF2B5EF4-FFF2-40B4-BE49-F238E27FC236}">
                      <a16:creationId xmlns:a16="http://schemas.microsoft.com/office/drawing/2014/main" id="{E64FCD05-76F3-4D08-A6AF-DA4964601434}"/>
                    </a:ext>
                  </a:extLst>
                </p:cNvPr>
                <p:cNvCxnSpPr>
                  <a:stCxn id="499" idx="6"/>
                  <a:endCxn id="494" idx="2"/>
                </p:cNvCxnSpPr>
                <p:nvPr/>
              </p:nvCxnSpPr>
              <p:spPr>
                <a:xfrm>
                  <a:off x="1881543" y="2238497"/>
                  <a:ext cx="292621" cy="2989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直接连接符 505">
                  <a:extLst>
                    <a:ext uri="{FF2B5EF4-FFF2-40B4-BE49-F238E27FC236}">
                      <a16:creationId xmlns:a16="http://schemas.microsoft.com/office/drawing/2014/main" id="{15E35CAD-1560-4B7B-8B64-549F3327DCA8}"/>
                    </a:ext>
                  </a:extLst>
                </p:cNvPr>
                <p:cNvCxnSpPr>
                  <a:stCxn id="499" idx="4"/>
                  <a:endCxn id="497" idx="0"/>
                </p:cNvCxnSpPr>
                <p:nvPr/>
              </p:nvCxnSpPr>
              <p:spPr>
                <a:xfrm>
                  <a:off x="1810865" y="2286636"/>
                  <a:ext cx="74732" cy="874565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3" name="直接连接符 492">
                <a:extLst>
                  <a:ext uri="{FF2B5EF4-FFF2-40B4-BE49-F238E27FC236}">
                    <a16:creationId xmlns:a16="http://schemas.microsoft.com/office/drawing/2014/main" id="{27B27D83-0121-48D2-AD31-6D3D2E8F1E46}"/>
                  </a:ext>
                </a:extLst>
              </p:cNvPr>
              <p:cNvCxnSpPr>
                <a:stCxn id="498" idx="1"/>
                <a:endCxn id="495" idx="6"/>
              </p:cNvCxnSpPr>
              <p:nvPr/>
            </p:nvCxnSpPr>
            <p:spPr>
              <a:xfrm flipH="1" flipV="1">
                <a:off x="6530588" y="2357583"/>
                <a:ext cx="3929531" cy="1154457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467" name="组合 466">
              <a:extLst>
                <a:ext uri="{FF2B5EF4-FFF2-40B4-BE49-F238E27FC236}">
                  <a16:creationId xmlns:a16="http://schemas.microsoft.com/office/drawing/2014/main" id="{513FD30F-6DC7-4EDA-B16A-D2E14443668D}"/>
                </a:ext>
              </a:extLst>
            </p:cNvPr>
            <p:cNvGrpSpPr/>
            <p:nvPr/>
          </p:nvGrpSpPr>
          <p:grpSpPr>
            <a:xfrm>
              <a:off x="6945982" y="2854206"/>
              <a:ext cx="554400" cy="464400"/>
              <a:chOff x="1614955" y="1056332"/>
              <a:chExt cx="6191250" cy="5181600"/>
            </a:xfrm>
            <a:grpFill/>
          </p:grpSpPr>
          <p:pic>
            <p:nvPicPr>
              <p:cNvPr id="475" name="图片 474">
                <a:extLst>
                  <a:ext uri="{FF2B5EF4-FFF2-40B4-BE49-F238E27FC236}">
                    <a16:creationId xmlns:a16="http://schemas.microsoft.com/office/drawing/2014/main" id="{B8F36FCF-940B-46DE-AB63-B3DAE4B1B8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4955" y="1056332"/>
                <a:ext cx="6191250" cy="5181600"/>
              </a:xfrm>
              <a:prstGeom prst="rect">
                <a:avLst/>
              </a:prstGeom>
              <a:grpFill/>
            </p:spPr>
          </p:pic>
          <p:grpSp>
            <p:nvGrpSpPr>
              <p:cNvPr id="476" name="组合 475">
                <a:extLst>
                  <a:ext uri="{FF2B5EF4-FFF2-40B4-BE49-F238E27FC236}">
                    <a16:creationId xmlns:a16="http://schemas.microsoft.com/office/drawing/2014/main" id="{82BE3362-FA92-49DC-A6DD-0D14CFF129C1}"/>
                  </a:ext>
                </a:extLst>
              </p:cNvPr>
              <p:cNvGrpSpPr/>
              <p:nvPr/>
            </p:nvGrpSpPr>
            <p:grpSpPr>
              <a:xfrm>
                <a:off x="2365300" y="1386567"/>
                <a:ext cx="5268409" cy="3663449"/>
                <a:chOff x="1025136" y="2049060"/>
                <a:chExt cx="2522868" cy="1208419"/>
              </a:xfrm>
              <a:grpFill/>
            </p:grpSpPr>
            <p:sp>
              <p:nvSpPr>
                <p:cNvPr id="478" name="椭圆 477">
                  <a:extLst>
                    <a:ext uri="{FF2B5EF4-FFF2-40B4-BE49-F238E27FC236}">
                      <a16:creationId xmlns:a16="http://schemas.microsoft.com/office/drawing/2014/main" id="{286DE045-36C4-47BE-87FA-231CD4D97447}"/>
                    </a:ext>
                  </a:extLst>
                </p:cNvPr>
                <p:cNvSpPr/>
                <p:nvPr/>
              </p:nvSpPr>
              <p:spPr>
                <a:xfrm>
                  <a:off x="2885234" y="2289625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479" name="椭圆 478">
                  <a:extLst>
                    <a:ext uri="{FF2B5EF4-FFF2-40B4-BE49-F238E27FC236}">
                      <a16:creationId xmlns:a16="http://schemas.microsoft.com/office/drawing/2014/main" id="{8D69F9B3-2084-4695-8873-6834841C1927}"/>
                    </a:ext>
                  </a:extLst>
                </p:cNvPr>
                <p:cNvSpPr/>
                <p:nvPr/>
              </p:nvSpPr>
              <p:spPr>
                <a:xfrm>
                  <a:off x="1025136" y="2331740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480" name="椭圆 479">
                  <a:extLst>
                    <a:ext uri="{FF2B5EF4-FFF2-40B4-BE49-F238E27FC236}">
                      <a16:creationId xmlns:a16="http://schemas.microsoft.com/office/drawing/2014/main" id="{03E47FB8-9204-464A-812F-8F7520787E91}"/>
                    </a:ext>
                  </a:extLst>
                </p:cNvPr>
                <p:cNvSpPr/>
                <p:nvPr/>
              </p:nvSpPr>
              <p:spPr>
                <a:xfrm>
                  <a:off x="1063680" y="2901303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481" name="椭圆 480">
                  <a:extLst>
                    <a:ext uri="{FF2B5EF4-FFF2-40B4-BE49-F238E27FC236}">
                      <a16:creationId xmlns:a16="http://schemas.microsoft.com/office/drawing/2014/main" id="{0B326DA9-44E7-4F23-BABE-3897399A982E}"/>
                    </a:ext>
                  </a:extLst>
                </p:cNvPr>
                <p:cNvSpPr/>
                <p:nvPr/>
              </p:nvSpPr>
              <p:spPr>
                <a:xfrm>
                  <a:off x="1814921" y="3161201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482" name="椭圆 481">
                  <a:extLst>
                    <a:ext uri="{FF2B5EF4-FFF2-40B4-BE49-F238E27FC236}">
                      <a16:creationId xmlns:a16="http://schemas.microsoft.com/office/drawing/2014/main" id="{37464412-C7A9-48C9-89CE-D02D407AC562}"/>
                    </a:ext>
                  </a:extLst>
                </p:cNvPr>
                <p:cNvSpPr/>
                <p:nvPr/>
              </p:nvSpPr>
              <p:spPr>
                <a:xfrm>
                  <a:off x="3406651" y="2819125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483" name="椭圆 482">
                  <a:extLst>
                    <a:ext uri="{FF2B5EF4-FFF2-40B4-BE49-F238E27FC236}">
                      <a16:creationId xmlns:a16="http://schemas.microsoft.com/office/drawing/2014/main" id="{39E50BA2-F9EC-44A6-AFA5-8B0313CDDF0F}"/>
                    </a:ext>
                  </a:extLst>
                </p:cNvPr>
                <p:cNvSpPr/>
                <p:nvPr/>
              </p:nvSpPr>
              <p:spPr>
                <a:xfrm>
                  <a:off x="2006861" y="2049060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cxnSp>
              <p:nvCxnSpPr>
                <p:cNvPr id="484" name="直接连接符 483">
                  <a:extLst>
                    <a:ext uri="{FF2B5EF4-FFF2-40B4-BE49-F238E27FC236}">
                      <a16:creationId xmlns:a16="http://schemas.microsoft.com/office/drawing/2014/main" id="{B1C88A77-5FBC-4B5B-A7C3-CD1ACBBFB2FA}"/>
                    </a:ext>
                  </a:extLst>
                </p:cNvPr>
                <p:cNvCxnSpPr>
                  <a:stCxn id="479" idx="7"/>
                  <a:endCxn id="483" idx="2"/>
                </p:cNvCxnSpPr>
                <p:nvPr/>
              </p:nvCxnSpPr>
              <p:spPr>
                <a:xfrm flipV="1">
                  <a:off x="1145788" y="2097199"/>
                  <a:ext cx="861073" cy="248640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直接连接符 484">
                  <a:extLst>
                    <a:ext uri="{FF2B5EF4-FFF2-40B4-BE49-F238E27FC236}">
                      <a16:creationId xmlns:a16="http://schemas.microsoft.com/office/drawing/2014/main" id="{01D0988C-3168-4EFF-AD2E-48A16AE8BF11}"/>
                    </a:ext>
                  </a:extLst>
                </p:cNvPr>
                <p:cNvCxnSpPr>
                  <a:stCxn id="479" idx="5"/>
                  <a:endCxn id="480" idx="1"/>
                </p:cNvCxnSpPr>
                <p:nvPr/>
              </p:nvCxnSpPr>
              <p:spPr>
                <a:xfrm flipH="1">
                  <a:off x="1084380" y="2413919"/>
                  <a:ext cx="61408" cy="501484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直接连接符 485">
                  <a:extLst>
                    <a:ext uri="{FF2B5EF4-FFF2-40B4-BE49-F238E27FC236}">
                      <a16:creationId xmlns:a16="http://schemas.microsoft.com/office/drawing/2014/main" id="{369F4DA8-4D0C-4CEA-ADE9-86F864C8E419}"/>
                    </a:ext>
                  </a:extLst>
                </p:cNvPr>
                <p:cNvCxnSpPr>
                  <a:stCxn id="481" idx="0"/>
                  <a:endCxn id="480" idx="6"/>
                </p:cNvCxnSpPr>
                <p:nvPr/>
              </p:nvCxnSpPr>
              <p:spPr>
                <a:xfrm flipH="1" flipV="1">
                  <a:off x="1205033" y="2949442"/>
                  <a:ext cx="680565" cy="211759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直接连接符 486">
                  <a:extLst>
                    <a:ext uri="{FF2B5EF4-FFF2-40B4-BE49-F238E27FC236}">
                      <a16:creationId xmlns:a16="http://schemas.microsoft.com/office/drawing/2014/main" id="{39DF956B-73E0-4FBC-AA25-295D35DA51B0}"/>
                    </a:ext>
                  </a:extLst>
                </p:cNvPr>
                <p:cNvCxnSpPr>
                  <a:stCxn id="482" idx="2"/>
                  <a:endCxn id="481" idx="7"/>
                </p:cNvCxnSpPr>
                <p:nvPr/>
              </p:nvCxnSpPr>
              <p:spPr>
                <a:xfrm flipH="1">
                  <a:off x="1935574" y="2867264"/>
                  <a:ext cx="1471077" cy="308036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直接连接符 487">
                  <a:extLst>
                    <a:ext uri="{FF2B5EF4-FFF2-40B4-BE49-F238E27FC236}">
                      <a16:creationId xmlns:a16="http://schemas.microsoft.com/office/drawing/2014/main" id="{44964E35-8C87-40AF-89FC-9B623443F49D}"/>
                    </a:ext>
                  </a:extLst>
                </p:cNvPr>
                <p:cNvCxnSpPr>
                  <a:stCxn id="478" idx="5"/>
                  <a:endCxn id="482" idx="0"/>
                </p:cNvCxnSpPr>
                <p:nvPr/>
              </p:nvCxnSpPr>
              <p:spPr>
                <a:xfrm>
                  <a:off x="3005887" y="2371804"/>
                  <a:ext cx="471441" cy="447321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489" name="直接连接符 488">
                  <a:extLst>
                    <a:ext uri="{FF2B5EF4-FFF2-40B4-BE49-F238E27FC236}">
                      <a16:creationId xmlns:a16="http://schemas.microsoft.com/office/drawing/2014/main" id="{4E1D75B8-39C5-423A-B102-88F4239D8432}"/>
                    </a:ext>
                  </a:extLst>
                </p:cNvPr>
                <p:cNvCxnSpPr>
                  <a:stCxn id="483" idx="6"/>
                  <a:endCxn id="478" idx="2"/>
                </p:cNvCxnSpPr>
                <p:nvPr/>
              </p:nvCxnSpPr>
              <p:spPr>
                <a:xfrm>
                  <a:off x="2148214" y="2097199"/>
                  <a:ext cx="737020" cy="240565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直接连接符 489">
                  <a:extLst>
                    <a:ext uri="{FF2B5EF4-FFF2-40B4-BE49-F238E27FC236}">
                      <a16:creationId xmlns:a16="http://schemas.microsoft.com/office/drawing/2014/main" id="{E389755B-DB43-4A25-902A-9F74F5EE437B}"/>
                    </a:ext>
                  </a:extLst>
                </p:cNvPr>
                <p:cNvCxnSpPr>
                  <a:stCxn id="483" idx="4"/>
                  <a:endCxn id="481" idx="0"/>
                </p:cNvCxnSpPr>
                <p:nvPr/>
              </p:nvCxnSpPr>
              <p:spPr>
                <a:xfrm flipH="1">
                  <a:off x="1885597" y="2145338"/>
                  <a:ext cx="191940" cy="1015863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7" name="直接连接符 476">
                <a:extLst>
                  <a:ext uri="{FF2B5EF4-FFF2-40B4-BE49-F238E27FC236}">
                    <a16:creationId xmlns:a16="http://schemas.microsoft.com/office/drawing/2014/main" id="{B6605A1D-8F0D-43A1-9657-AEE61B656F26}"/>
                  </a:ext>
                </a:extLst>
              </p:cNvPr>
              <p:cNvCxnSpPr>
                <a:stCxn id="482" idx="1"/>
                <a:endCxn id="480" idx="6"/>
              </p:cNvCxnSpPr>
              <p:nvPr/>
            </p:nvCxnSpPr>
            <p:spPr>
              <a:xfrm flipH="1">
                <a:off x="2740972" y="3763844"/>
                <a:ext cx="4640783" cy="352326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468" name="直接连接符 467">
              <a:extLst>
                <a:ext uri="{FF2B5EF4-FFF2-40B4-BE49-F238E27FC236}">
                  <a16:creationId xmlns:a16="http://schemas.microsoft.com/office/drawing/2014/main" id="{8E25E693-30B1-44A3-9541-BF2C128C6067}"/>
                </a:ext>
              </a:extLst>
            </p:cNvPr>
            <p:cNvCxnSpPr>
              <a:stCxn id="540" idx="2"/>
              <a:endCxn id="491" idx="0"/>
            </p:cNvCxnSpPr>
            <p:nvPr/>
          </p:nvCxnSpPr>
          <p:spPr>
            <a:xfrm flipH="1">
              <a:off x="5432072" y="2097636"/>
              <a:ext cx="401159" cy="558088"/>
            </a:xfrm>
            <a:prstGeom prst="line">
              <a:avLst/>
            </a:prstGeom>
            <a:grpFill/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直接连接符 468">
              <a:extLst>
                <a:ext uri="{FF2B5EF4-FFF2-40B4-BE49-F238E27FC236}">
                  <a16:creationId xmlns:a16="http://schemas.microsoft.com/office/drawing/2014/main" id="{BDE2E45C-2E4C-4709-9C2E-40D5C528AEF9}"/>
                </a:ext>
              </a:extLst>
            </p:cNvPr>
            <p:cNvCxnSpPr>
              <a:stCxn id="540" idx="2"/>
              <a:endCxn id="507" idx="1"/>
            </p:cNvCxnSpPr>
            <p:nvPr/>
          </p:nvCxnSpPr>
          <p:spPr>
            <a:xfrm flipV="1">
              <a:off x="5833231" y="1942842"/>
              <a:ext cx="842179" cy="154794"/>
            </a:xfrm>
            <a:prstGeom prst="line">
              <a:avLst/>
            </a:prstGeom>
            <a:grpFill/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接连接符 469">
              <a:extLst>
                <a:ext uri="{FF2B5EF4-FFF2-40B4-BE49-F238E27FC236}">
                  <a16:creationId xmlns:a16="http://schemas.microsoft.com/office/drawing/2014/main" id="{B1551AA9-67A7-4C00-B41E-7CB84A1EC91B}"/>
                </a:ext>
              </a:extLst>
            </p:cNvPr>
            <p:cNvCxnSpPr>
              <a:stCxn id="491" idx="0"/>
              <a:endCxn id="507" idx="1"/>
            </p:cNvCxnSpPr>
            <p:nvPr/>
          </p:nvCxnSpPr>
          <p:spPr>
            <a:xfrm flipV="1">
              <a:off x="5432072" y="1942842"/>
              <a:ext cx="1243338" cy="712882"/>
            </a:xfrm>
            <a:prstGeom prst="line">
              <a:avLst/>
            </a:prstGeom>
            <a:grpFill/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直接连接符 470">
              <a:extLst>
                <a:ext uri="{FF2B5EF4-FFF2-40B4-BE49-F238E27FC236}">
                  <a16:creationId xmlns:a16="http://schemas.microsoft.com/office/drawing/2014/main" id="{AF58205A-0681-4C63-984E-5259AFA0698B}"/>
                </a:ext>
              </a:extLst>
            </p:cNvPr>
            <p:cNvCxnSpPr>
              <a:stCxn id="524" idx="0"/>
              <a:endCxn id="475" idx="0"/>
            </p:cNvCxnSpPr>
            <p:nvPr/>
          </p:nvCxnSpPr>
          <p:spPr>
            <a:xfrm flipV="1">
              <a:off x="6377845" y="2854206"/>
              <a:ext cx="845337" cy="94960"/>
            </a:xfrm>
            <a:prstGeom prst="line">
              <a:avLst/>
            </a:prstGeom>
            <a:grpFill/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接连接符 471">
              <a:extLst>
                <a:ext uri="{FF2B5EF4-FFF2-40B4-BE49-F238E27FC236}">
                  <a16:creationId xmlns:a16="http://schemas.microsoft.com/office/drawing/2014/main" id="{A52CDFA3-073C-4254-9EC2-4D37A9B4DF63}"/>
                </a:ext>
              </a:extLst>
            </p:cNvPr>
            <p:cNvCxnSpPr>
              <a:stCxn id="540" idx="2"/>
              <a:endCxn id="475" idx="0"/>
            </p:cNvCxnSpPr>
            <p:nvPr/>
          </p:nvCxnSpPr>
          <p:spPr>
            <a:xfrm>
              <a:off x="5833231" y="2097636"/>
              <a:ext cx="1389951" cy="756570"/>
            </a:xfrm>
            <a:prstGeom prst="line">
              <a:avLst/>
            </a:prstGeom>
            <a:grpFill/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接连接符 472">
              <a:extLst>
                <a:ext uri="{FF2B5EF4-FFF2-40B4-BE49-F238E27FC236}">
                  <a16:creationId xmlns:a16="http://schemas.microsoft.com/office/drawing/2014/main" id="{A8D44B53-C42C-491C-BDEF-E434774EACAB}"/>
                </a:ext>
              </a:extLst>
            </p:cNvPr>
            <p:cNvCxnSpPr>
              <a:stCxn id="507" idx="1"/>
              <a:endCxn id="475" idx="0"/>
            </p:cNvCxnSpPr>
            <p:nvPr/>
          </p:nvCxnSpPr>
          <p:spPr>
            <a:xfrm>
              <a:off x="6675410" y="1942842"/>
              <a:ext cx="547772" cy="911364"/>
            </a:xfrm>
            <a:prstGeom prst="line">
              <a:avLst/>
            </a:prstGeom>
            <a:grpFill/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直接连接符 473">
              <a:extLst>
                <a:ext uri="{FF2B5EF4-FFF2-40B4-BE49-F238E27FC236}">
                  <a16:creationId xmlns:a16="http://schemas.microsoft.com/office/drawing/2014/main" id="{38A214D7-F51E-47BE-B8C0-B315894B3DAB}"/>
                </a:ext>
              </a:extLst>
            </p:cNvPr>
            <p:cNvCxnSpPr>
              <a:stCxn id="491" idx="0"/>
              <a:endCxn id="524" idx="0"/>
            </p:cNvCxnSpPr>
            <p:nvPr/>
          </p:nvCxnSpPr>
          <p:spPr>
            <a:xfrm>
              <a:off x="5432072" y="2655724"/>
              <a:ext cx="945773" cy="293442"/>
            </a:xfrm>
            <a:prstGeom prst="line">
              <a:avLst/>
            </a:prstGeom>
            <a:grpFill/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左大括号 1">
            <a:extLst>
              <a:ext uri="{FF2B5EF4-FFF2-40B4-BE49-F238E27FC236}">
                <a16:creationId xmlns:a16="http://schemas.microsoft.com/office/drawing/2014/main" id="{32D8A9B2-74E8-42C7-80AB-447B3D54DA69}"/>
              </a:ext>
            </a:extLst>
          </p:cNvPr>
          <p:cNvSpPr/>
          <p:nvPr/>
        </p:nvSpPr>
        <p:spPr>
          <a:xfrm rot="16200000">
            <a:off x="4164893" y="938753"/>
            <a:ext cx="334754" cy="6498770"/>
          </a:xfrm>
          <a:prstGeom prst="leftBrace">
            <a:avLst>
              <a:gd name="adj1" fmla="val 114930"/>
              <a:gd name="adj2" fmla="val 81915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49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6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ED1BB925-1B10-4E4E-B279-A9FBE74A8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600" y="698400"/>
            <a:ext cx="10359451" cy="1032094"/>
          </a:xfrm>
        </p:spPr>
        <p:txBody>
          <a:bodyPr/>
          <a:lstStyle/>
          <a:p>
            <a:r>
              <a:rPr lang="en-US" altLang="zh-CN" dirty="0"/>
              <a:t>Proposed Method</a:t>
            </a:r>
            <a:endParaRPr lang="zh-CN" altLang="en-US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75523840-16DB-448B-A21D-CBEF24D07AE3}"/>
              </a:ext>
            </a:extLst>
          </p:cNvPr>
          <p:cNvSpPr txBox="1"/>
          <p:nvPr/>
        </p:nvSpPr>
        <p:spPr>
          <a:xfrm>
            <a:off x="10005573" y="3614633"/>
            <a:ext cx="217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Decisive Cluster</a:t>
            </a: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11406120-1569-455C-9AAE-5B3CD1FBD42F}"/>
              </a:ext>
            </a:extLst>
          </p:cNvPr>
          <p:cNvSpPr txBox="1"/>
          <p:nvPr/>
        </p:nvSpPr>
        <p:spPr>
          <a:xfrm>
            <a:off x="11015166" y="4534139"/>
            <a:ext cx="98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202EB66D-08AB-4786-9667-CC4B4E76267F}"/>
              </a:ext>
            </a:extLst>
          </p:cNvPr>
          <p:cNvSpPr txBox="1"/>
          <p:nvPr/>
        </p:nvSpPr>
        <p:spPr>
          <a:xfrm>
            <a:off x="11015166" y="4903550"/>
            <a:ext cx="98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</p:txBody>
      </p:sp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651E6C0C-B5E7-4884-B9FE-2059D8E5735C}"/>
              </a:ext>
            </a:extLst>
          </p:cNvPr>
          <p:cNvGrpSpPr/>
          <p:nvPr/>
        </p:nvGrpSpPr>
        <p:grpSpPr>
          <a:xfrm>
            <a:off x="9418519" y="3728480"/>
            <a:ext cx="556017" cy="464400"/>
            <a:chOff x="5012055" y="726097"/>
            <a:chExt cx="6191250" cy="5181600"/>
          </a:xfrm>
        </p:grpSpPr>
        <p:pic>
          <p:nvPicPr>
            <p:cNvPr id="195" name="图片 194">
              <a:extLst>
                <a:ext uri="{FF2B5EF4-FFF2-40B4-BE49-F238E27FC236}">
                  <a16:creationId xmlns:a16="http://schemas.microsoft.com/office/drawing/2014/main" id="{C61270BD-C8E8-423E-877B-22FC30E27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2055" y="726097"/>
              <a:ext cx="6191250" cy="5181600"/>
            </a:xfrm>
            <a:prstGeom prst="rect">
              <a:avLst/>
            </a:prstGeom>
          </p:spPr>
        </p:pic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0E30237B-0A02-4BFE-8F8D-BCA55AEF6FFF}"/>
                </a:ext>
              </a:extLst>
            </p:cNvPr>
            <p:cNvGrpSpPr/>
            <p:nvPr/>
          </p:nvGrpSpPr>
          <p:grpSpPr>
            <a:xfrm>
              <a:off x="6083006" y="1484692"/>
              <a:ext cx="3611632" cy="3032760"/>
              <a:chOff x="1178664" y="2190358"/>
              <a:chExt cx="1729492" cy="1000381"/>
            </a:xfrm>
          </p:grpSpPr>
          <p:sp>
            <p:nvSpPr>
              <p:cNvPr id="197" name="椭圆 196">
                <a:extLst>
                  <a:ext uri="{FF2B5EF4-FFF2-40B4-BE49-F238E27FC236}">
                    <a16:creationId xmlns:a16="http://schemas.microsoft.com/office/drawing/2014/main" id="{F25D4784-6C71-4B6C-9DE9-7F743364EC7A}"/>
                  </a:ext>
                </a:extLst>
              </p:cNvPr>
              <p:cNvSpPr/>
              <p:nvPr/>
            </p:nvSpPr>
            <p:spPr>
              <a:xfrm>
                <a:off x="2174164" y="2193347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98" name="椭圆 197">
                <a:extLst>
                  <a:ext uri="{FF2B5EF4-FFF2-40B4-BE49-F238E27FC236}">
                    <a16:creationId xmlns:a16="http://schemas.microsoft.com/office/drawing/2014/main" id="{CA813C6C-E4F3-4105-B6EF-FBE59D6FE358}"/>
                  </a:ext>
                </a:extLst>
              </p:cNvPr>
              <p:cNvSpPr/>
              <p:nvPr/>
            </p:nvSpPr>
            <p:spPr>
              <a:xfrm>
                <a:off x="1178664" y="2379879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id="{9340F97F-767B-4692-9D54-945570BB6E20}"/>
                  </a:ext>
                </a:extLst>
              </p:cNvPr>
              <p:cNvSpPr/>
              <p:nvPr/>
            </p:nvSpPr>
            <p:spPr>
              <a:xfrm>
                <a:off x="1236348" y="2831590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00" name="椭圆 199">
                <a:extLst>
                  <a:ext uri="{FF2B5EF4-FFF2-40B4-BE49-F238E27FC236}">
                    <a16:creationId xmlns:a16="http://schemas.microsoft.com/office/drawing/2014/main" id="{35B4981D-1F02-4712-9E62-FED7C5BB9CD2}"/>
                  </a:ext>
                </a:extLst>
              </p:cNvPr>
              <p:cNvSpPr/>
              <p:nvPr/>
            </p:nvSpPr>
            <p:spPr>
              <a:xfrm>
                <a:off x="2022896" y="3094461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01" name="椭圆 200">
                <a:extLst>
                  <a:ext uri="{FF2B5EF4-FFF2-40B4-BE49-F238E27FC236}">
                    <a16:creationId xmlns:a16="http://schemas.microsoft.com/office/drawing/2014/main" id="{0FB65BD2-8AB0-4ADB-96DD-23389D953767}"/>
                  </a:ext>
                </a:extLst>
              </p:cNvPr>
              <p:cNvSpPr/>
              <p:nvPr/>
            </p:nvSpPr>
            <p:spPr>
              <a:xfrm>
                <a:off x="2766803" y="2476157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02" name="椭圆 201">
                <a:extLst>
                  <a:ext uri="{FF2B5EF4-FFF2-40B4-BE49-F238E27FC236}">
                    <a16:creationId xmlns:a16="http://schemas.microsoft.com/office/drawing/2014/main" id="{02CE6796-B71A-434C-A818-532C7575AC79}"/>
                  </a:ext>
                </a:extLst>
              </p:cNvPr>
              <p:cNvSpPr/>
              <p:nvPr/>
            </p:nvSpPr>
            <p:spPr>
              <a:xfrm>
                <a:off x="1740189" y="2190358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cxnSp>
            <p:nvCxnSpPr>
              <p:cNvPr id="203" name="直接连接符 202">
                <a:extLst>
                  <a:ext uri="{FF2B5EF4-FFF2-40B4-BE49-F238E27FC236}">
                    <a16:creationId xmlns:a16="http://schemas.microsoft.com/office/drawing/2014/main" id="{EC581667-11E3-41BB-9EE1-4E51BD130441}"/>
                  </a:ext>
                </a:extLst>
              </p:cNvPr>
              <p:cNvCxnSpPr>
                <a:cxnSpLocks/>
                <a:stCxn id="198" idx="7"/>
                <a:endCxn id="202" idx="2"/>
              </p:cNvCxnSpPr>
              <p:nvPr/>
            </p:nvCxnSpPr>
            <p:spPr>
              <a:xfrm flipV="1">
                <a:off x="1299316" y="2238497"/>
                <a:ext cx="440873" cy="155482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>
                <a:extLst>
                  <a:ext uri="{FF2B5EF4-FFF2-40B4-BE49-F238E27FC236}">
                    <a16:creationId xmlns:a16="http://schemas.microsoft.com/office/drawing/2014/main" id="{4C51A3E2-4306-43D6-8CDC-64B45FD49E6C}"/>
                  </a:ext>
                </a:extLst>
              </p:cNvPr>
              <p:cNvCxnSpPr>
                <a:cxnSpLocks/>
                <a:stCxn id="198" idx="5"/>
                <a:endCxn id="199" idx="1"/>
              </p:cNvCxnSpPr>
              <p:nvPr/>
            </p:nvCxnSpPr>
            <p:spPr>
              <a:xfrm flipH="1">
                <a:off x="1257049" y="2462058"/>
                <a:ext cx="42267" cy="383632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>
                <a:extLst>
                  <a:ext uri="{FF2B5EF4-FFF2-40B4-BE49-F238E27FC236}">
                    <a16:creationId xmlns:a16="http://schemas.microsoft.com/office/drawing/2014/main" id="{CCC075EF-63A5-46C7-A052-4CF565B5457D}"/>
                  </a:ext>
                </a:extLst>
              </p:cNvPr>
              <p:cNvCxnSpPr>
                <a:cxnSpLocks/>
                <a:stCxn id="200" idx="3"/>
                <a:endCxn id="199" idx="6"/>
              </p:cNvCxnSpPr>
              <p:nvPr/>
            </p:nvCxnSpPr>
            <p:spPr>
              <a:xfrm flipH="1" flipV="1">
                <a:off x="1377701" y="2879729"/>
                <a:ext cx="665896" cy="29691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>
                <a:extLst>
                  <a:ext uri="{FF2B5EF4-FFF2-40B4-BE49-F238E27FC236}">
                    <a16:creationId xmlns:a16="http://schemas.microsoft.com/office/drawing/2014/main" id="{7E7BB05A-1AE5-4080-826D-958555B5438D}"/>
                  </a:ext>
                </a:extLst>
              </p:cNvPr>
              <p:cNvCxnSpPr>
                <a:cxnSpLocks/>
                <a:stCxn id="201" idx="4"/>
                <a:endCxn id="200" idx="7"/>
              </p:cNvCxnSpPr>
              <p:nvPr/>
            </p:nvCxnSpPr>
            <p:spPr>
              <a:xfrm flipH="1">
                <a:off x="2143548" y="2572435"/>
                <a:ext cx="693932" cy="536126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7" name="直接连接符 206">
                <a:extLst>
                  <a:ext uri="{FF2B5EF4-FFF2-40B4-BE49-F238E27FC236}">
                    <a16:creationId xmlns:a16="http://schemas.microsoft.com/office/drawing/2014/main" id="{6302D050-F182-4C78-98F7-BE83BC8919A1}"/>
                  </a:ext>
                </a:extLst>
              </p:cNvPr>
              <p:cNvCxnSpPr>
                <a:cxnSpLocks/>
                <a:stCxn id="197" idx="5"/>
                <a:endCxn id="201" idx="0"/>
              </p:cNvCxnSpPr>
              <p:nvPr/>
            </p:nvCxnSpPr>
            <p:spPr>
              <a:xfrm>
                <a:off x="2294817" y="2275525"/>
                <a:ext cx="542663" cy="200632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8" name="直接连接符 207">
                <a:extLst>
                  <a:ext uri="{FF2B5EF4-FFF2-40B4-BE49-F238E27FC236}">
                    <a16:creationId xmlns:a16="http://schemas.microsoft.com/office/drawing/2014/main" id="{D517DBD4-46D5-4C93-8A6A-8C6EDDC1E437}"/>
                  </a:ext>
                </a:extLst>
              </p:cNvPr>
              <p:cNvCxnSpPr>
                <a:cxnSpLocks/>
                <a:stCxn id="202" idx="6"/>
                <a:endCxn id="197" idx="2"/>
              </p:cNvCxnSpPr>
              <p:nvPr/>
            </p:nvCxnSpPr>
            <p:spPr>
              <a:xfrm>
                <a:off x="1881543" y="2238497"/>
                <a:ext cx="292621" cy="2989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>
                <a:extLst>
                  <a:ext uri="{FF2B5EF4-FFF2-40B4-BE49-F238E27FC236}">
                    <a16:creationId xmlns:a16="http://schemas.microsoft.com/office/drawing/2014/main" id="{F482B302-7283-4633-A35D-60310D1366C3}"/>
                  </a:ext>
                </a:extLst>
              </p:cNvPr>
              <p:cNvCxnSpPr>
                <a:cxnSpLocks/>
                <a:stCxn id="199" idx="0"/>
                <a:endCxn id="202" idx="4"/>
              </p:cNvCxnSpPr>
              <p:nvPr/>
            </p:nvCxnSpPr>
            <p:spPr>
              <a:xfrm flipV="1">
                <a:off x="1307025" y="2286636"/>
                <a:ext cx="503841" cy="544955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>
                <a:extLst>
                  <a:ext uri="{FF2B5EF4-FFF2-40B4-BE49-F238E27FC236}">
                    <a16:creationId xmlns:a16="http://schemas.microsoft.com/office/drawing/2014/main" id="{9F3941EC-EEED-4E1B-B19C-6F3C95EB7211}"/>
                  </a:ext>
                </a:extLst>
              </p:cNvPr>
              <p:cNvCxnSpPr>
                <a:cxnSpLocks/>
                <a:stCxn id="201" idx="3"/>
                <a:endCxn id="199" idx="7"/>
              </p:cNvCxnSpPr>
              <p:nvPr/>
            </p:nvCxnSpPr>
            <p:spPr>
              <a:xfrm flipH="1">
                <a:off x="1357000" y="2558336"/>
                <a:ext cx="1430504" cy="287354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>
                <a:extLst>
                  <a:ext uri="{FF2B5EF4-FFF2-40B4-BE49-F238E27FC236}">
                    <a16:creationId xmlns:a16="http://schemas.microsoft.com/office/drawing/2014/main" id="{A4696C3C-A3FB-42F3-9515-1C48A2BFA9B0}"/>
                  </a:ext>
                </a:extLst>
              </p:cNvPr>
              <p:cNvCxnSpPr>
                <a:cxnSpLocks/>
                <a:endCxn id="200" idx="0"/>
              </p:cNvCxnSpPr>
              <p:nvPr/>
            </p:nvCxnSpPr>
            <p:spPr>
              <a:xfrm flipH="1">
                <a:off x="2093572" y="2289625"/>
                <a:ext cx="125612" cy="804836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椭圆 211">
            <a:extLst>
              <a:ext uri="{FF2B5EF4-FFF2-40B4-BE49-F238E27FC236}">
                <a16:creationId xmlns:a16="http://schemas.microsoft.com/office/drawing/2014/main" id="{439E61D3-16DC-4A69-90C7-E2376A9CBF47}"/>
              </a:ext>
            </a:extLst>
          </p:cNvPr>
          <p:cNvSpPr/>
          <p:nvPr/>
        </p:nvSpPr>
        <p:spPr>
          <a:xfrm>
            <a:off x="10945552" y="4664553"/>
            <a:ext cx="61583" cy="55213"/>
          </a:xfrm>
          <a:prstGeom prst="ellipse">
            <a:avLst/>
          </a:prstGeom>
          <a:solidFill>
            <a:srgbClr val="F2918A"/>
          </a:solidFill>
          <a:ln w="1905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13" name="椭圆 212">
            <a:extLst>
              <a:ext uri="{FF2B5EF4-FFF2-40B4-BE49-F238E27FC236}">
                <a16:creationId xmlns:a16="http://schemas.microsoft.com/office/drawing/2014/main" id="{B776B1CA-DD26-4626-A086-22A36E8729E8}"/>
              </a:ext>
            </a:extLst>
          </p:cNvPr>
          <p:cNvSpPr/>
          <p:nvPr/>
        </p:nvSpPr>
        <p:spPr>
          <a:xfrm>
            <a:off x="10949568" y="5030594"/>
            <a:ext cx="61583" cy="552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6837C532-2B23-428A-B1BE-0F5B2A5177BF}"/>
              </a:ext>
            </a:extLst>
          </p:cNvPr>
          <p:cNvCxnSpPr>
            <a:cxnSpLocks/>
            <a:endCxn id="212" idx="1"/>
          </p:cNvCxnSpPr>
          <p:nvPr/>
        </p:nvCxnSpPr>
        <p:spPr>
          <a:xfrm>
            <a:off x="9952239" y="4004003"/>
            <a:ext cx="1002332" cy="668636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5F4606AD-7C6E-46A1-A35F-E2AC7CDEB2C2}"/>
              </a:ext>
            </a:extLst>
          </p:cNvPr>
          <p:cNvCxnSpPr>
            <a:cxnSpLocks/>
            <a:endCxn id="212" idx="1"/>
          </p:cNvCxnSpPr>
          <p:nvPr/>
        </p:nvCxnSpPr>
        <p:spPr>
          <a:xfrm>
            <a:off x="9967147" y="4484326"/>
            <a:ext cx="987424" cy="188313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6" name="直接连接符 215">
            <a:extLst>
              <a:ext uri="{FF2B5EF4-FFF2-40B4-BE49-F238E27FC236}">
                <a16:creationId xmlns:a16="http://schemas.microsoft.com/office/drawing/2014/main" id="{9D9A83E4-A2C1-483A-A315-C7F34B2D9CAF}"/>
              </a:ext>
            </a:extLst>
          </p:cNvPr>
          <p:cNvCxnSpPr>
            <a:cxnSpLocks/>
            <a:endCxn id="212" idx="1"/>
          </p:cNvCxnSpPr>
          <p:nvPr/>
        </p:nvCxnSpPr>
        <p:spPr>
          <a:xfrm flipV="1">
            <a:off x="9950264" y="4672639"/>
            <a:ext cx="1004307" cy="236289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7" name="直接连接符 216">
            <a:extLst>
              <a:ext uri="{FF2B5EF4-FFF2-40B4-BE49-F238E27FC236}">
                <a16:creationId xmlns:a16="http://schemas.microsoft.com/office/drawing/2014/main" id="{568770E9-60F4-4F87-B785-7FFA49F1EC54}"/>
              </a:ext>
            </a:extLst>
          </p:cNvPr>
          <p:cNvCxnSpPr>
            <a:cxnSpLocks/>
            <a:endCxn id="212" idx="1"/>
          </p:cNvCxnSpPr>
          <p:nvPr/>
        </p:nvCxnSpPr>
        <p:spPr>
          <a:xfrm flipV="1">
            <a:off x="9949481" y="4672639"/>
            <a:ext cx="1005090" cy="699638"/>
          </a:xfrm>
          <a:prstGeom prst="line">
            <a:avLst/>
          </a:prstGeom>
          <a:ln w="3175">
            <a:solidFill>
              <a:srgbClr val="FF5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2C49BA91-7724-4D2C-A1C5-6BE6F2166B59}"/>
              </a:ext>
            </a:extLst>
          </p:cNvPr>
          <p:cNvCxnSpPr>
            <a:cxnSpLocks/>
            <a:endCxn id="212" idx="2"/>
          </p:cNvCxnSpPr>
          <p:nvPr/>
        </p:nvCxnSpPr>
        <p:spPr>
          <a:xfrm flipV="1">
            <a:off x="9949010" y="4692160"/>
            <a:ext cx="996542" cy="1131146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9" name="直接连接符 218">
            <a:extLst>
              <a:ext uri="{FF2B5EF4-FFF2-40B4-BE49-F238E27FC236}">
                <a16:creationId xmlns:a16="http://schemas.microsoft.com/office/drawing/2014/main" id="{4832A82F-7A39-4984-8460-38760EEEFEDF}"/>
              </a:ext>
            </a:extLst>
          </p:cNvPr>
          <p:cNvCxnSpPr>
            <a:cxnSpLocks/>
            <a:endCxn id="213" idx="1"/>
          </p:cNvCxnSpPr>
          <p:nvPr/>
        </p:nvCxnSpPr>
        <p:spPr>
          <a:xfrm>
            <a:off x="9952239" y="4004003"/>
            <a:ext cx="1006348" cy="1034677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0" name="直接连接符 219">
            <a:extLst>
              <a:ext uri="{FF2B5EF4-FFF2-40B4-BE49-F238E27FC236}">
                <a16:creationId xmlns:a16="http://schemas.microsoft.com/office/drawing/2014/main" id="{212D5F9C-6191-4454-9E1B-E443627EF8A4}"/>
              </a:ext>
            </a:extLst>
          </p:cNvPr>
          <p:cNvCxnSpPr>
            <a:cxnSpLocks/>
            <a:endCxn id="213" idx="1"/>
          </p:cNvCxnSpPr>
          <p:nvPr/>
        </p:nvCxnSpPr>
        <p:spPr>
          <a:xfrm>
            <a:off x="9967147" y="4484326"/>
            <a:ext cx="991440" cy="554354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2E283E58-2D1F-44CA-B886-D00D70C00DA1}"/>
              </a:ext>
            </a:extLst>
          </p:cNvPr>
          <p:cNvCxnSpPr>
            <a:cxnSpLocks/>
            <a:endCxn id="213" idx="1"/>
          </p:cNvCxnSpPr>
          <p:nvPr/>
        </p:nvCxnSpPr>
        <p:spPr>
          <a:xfrm>
            <a:off x="9954112" y="4896561"/>
            <a:ext cx="1004475" cy="142119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2" name="直接连接符 221">
            <a:extLst>
              <a:ext uri="{FF2B5EF4-FFF2-40B4-BE49-F238E27FC236}">
                <a16:creationId xmlns:a16="http://schemas.microsoft.com/office/drawing/2014/main" id="{29B14121-45E2-4DA0-99DF-A1B41D3913DD}"/>
              </a:ext>
            </a:extLst>
          </p:cNvPr>
          <p:cNvCxnSpPr>
            <a:cxnSpLocks/>
            <a:endCxn id="213" idx="1"/>
          </p:cNvCxnSpPr>
          <p:nvPr/>
        </p:nvCxnSpPr>
        <p:spPr>
          <a:xfrm flipV="1">
            <a:off x="9949481" y="5038680"/>
            <a:ext cx="1009106" cy="333597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DBC4FE27-2F61-441D-A5CA-7FAB8D8B3F4E}"/>
              </a:ext>
            </a:extLst>
          </p:cNvPr>
          <p:cNvCxnSpPr>
            <a:cxnSpLocks/>
            <a:endCxn id="213" idx="2"/>
          </p:cNvCxnSpPr>
          <p:nvPr/>
        </p:nvCxnSpPr>
        <p:spPr>
          <a:xfrm flipV="1">
            <a:off x="9949010" y="5058201"/>
            <a:ext cx="1000558" cy="765105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4" name="椭圆 223">
            <a:extLst>
              <a:ext uri="{FF2B5EF4-FFF2-40B4-BE49-F238E27FC236}">
                <a16:creationId xmlns:a16="http://schemas.microsoft.com/office/drawing/2014/main" id="{04FAD176-6CD1-4C73-85A2-232B829CE5DF}"/>
              </a:ext>
            </a:extLst>
          </p:cNvPr>
          <p:cNvSpPr/>
          <p:nvPr/>
        </p:nvSpPr>
        <p:spPr>
          <a:xfrm>
            <a:off x="9344319" y="3679255"/>
            <a:ext cx="704416" cy="5469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0647650A-F04B-47FF-8B9C-5694BA0DFBFF}"/>
              </a:ext>
            </a:extLst>
          </p:cNvPr>
          <p:cNvGrpSpPr/>
          <p:nvPr/>
        </p:nvGrpSpPr>
        <p:grpSpPr>
          <a:xfrm>
            <a:off x="9434737" y="4688507"/>
            <a:ext cx="554400" cy="464400"/>
            <a:chOff x="5012055" y="726097"/>
            <a:chExt cx="6191250" cy="5181600"/>
          </a:xfrm>
        </p:grpSpPr>
        <p:pic>
          <p:nvPicPr>
            <p:cNvPr id="226" name="图片 225">
              <a:extLst>
                <a:ext uri="{FF2B5EF4-FFF2-40B4-BE49-F238E27FC236}">
                  <a16:creationId xmlns:a16="http://schemas.microsoft.com/office/drawing/2014/main" id="{F3A2256F-4FA9-4A53-A04A-591FEAA9A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2055" y="726097"/>
              <a:ext cx="6191250" cy="5181600"/>
            </a:xfrm>
            <a:prstGeom prst="rect">
              <a:avLst/>
            </a:prstGeom>
          </p:spPr>
        </p:pic>
        <p:grpSp>
          <p:nvGrpSpPr>
            <p:cNvPr id="227" name="组合 226">
              <a:extLst>
                <a:ext uri="{FF2B5EF4-FFF2-40B4-BE49-F238E27FC236}">
                  <a16:creationId xmlns:a16="http://schemas.microsoft.com/office/drawing/2014/main" id="{0A8CB799-3513-400C-9E4D-DC58479940C0}"/>
                </a:ext>
              </a:extLst>
            </p:cNvPr>
            <p:cNvGrpSpPr/>
            <p:nvPr/>
          </p:nvGrpSpPr>
          <p:grpSpPr>
            <a:xfrm>
              <a:off x="6083006" y="1484692"/>
              <a:ext cx="3719476" cy="3322997"/>
              <a:chOff x="1178664" y="2190358"/>
              <a:chExt cx="1781135" cy="1096118"/>
            </a:xfrm>
          </p:grpSpPr>
          <p:sp>
            <p:nvSpPr>
              <p:cNvPr id="229" name="椭圆 228">
                <a:extLst>
                  <a:ext uri="{FF2B5EF4-FFF2-40B4-BE49-F238E27FC236}">
                    <a16:creationId xmlns:a16="http://schemas.microsoft.com/office/drawing/2014/main" id="{211C9EE3-E591-42E7-ADF9-C46987DBAA52}"/>
                  </a:ext>
                </a:extLst>
              </p:cNvPr>
              <p:cNvSpPr/>
              <p:nvPr/>
            </p:nvSpPr>
            <p:spPr>
              <a:xfrm>
                <a:off x="2174164" y="2193347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30" name="椭圆 229">
                <a:extLst>
                  <a:ext uri="{FF2B5EF4-FFF2-40B4-BE49-F238E27FC236}">
                    <a16:creationId xmlns:a16="http://schemas.microsoft.com/office/drawing/2014/main" id="{858A9612-C95A-4759-B384-8F3C8C8C606E}"/>
                  </a:ext>
                </a:extLst>
              </p:cNvPr>
              <p:cNvSpPr/>
              <p:nvPr/>
            </p:nvSpPr>
            <p:spPr>
              <a:xfrm>
                <a:off x="1178664" y="2379879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31" name="椭圆 230">
                <a:extLst>
                  <a:ext uri="{FF2B5EF4-FFF2-40B4-BE49-F238E27FC236}">
                    <a16:creationId xmlns:a16="http://schemas.microsoft.com/office/drawing/2014/main" id="{543F09D4-B62F-4665-9B17-9623793801C8}"/>
                  </a:ext>
                </a:extLst>
              </p:cNvPr>
              <p:cNvSpPr/>
              <p:nvPr/>
            </p:nvSpPr>
            <p:spPr>
              <a:xfrm>
                <a:off x="1636118" y="2459813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32" name="椭圆 231">
                <a:extLst>
                  <a:ext uri="{FF2B5EF4-FFF2-40B4-BE49-F238E27FC236}">
                    <a16:creationId xmlns:a16="http://schemas.microsoft.com/office/drawing/2014/main" id="{BE897666-4514-469C-992B-5A70A211C9FB}"/>
                  </a:ext>
                </a:extLst>
              </p:cNvPr>
              <p:cNvSpPr/>
              <p:nvPr/>
            </p:nvSpPr>
            <p:spPr>
              <a:xfrm>
                <a:off x="1756771" y="3156159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33" name="椭圆 232">
                <a:extLst>
                  <a:ext uri="{FF2B5EF4-FFF2-40B4-BE49-F238E27FC236}">
                    <a16:creationId xmlns:a16="http://schemas.microsoft.com/office/drawing/2014/main" id="{032BEAC4-6089-4BD1-B2D3-AF98E37CA5D2}"/>
                  </a:ext>
                </a:extLst>
              </p:cNvPr>
              <p:cNvSpPr/>
              <p:nvPr/>
            </p:nvSpPr>
            <p:spPr>
              <a:xfrm>
                <a:off x="2818446" y="3190198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34" name="椭圆 233">
                <a:extLst>
                  <a:ext uri="{FF2B5EF4-FFF2-40B4-BE49-F238E27FC236}">
                    <a16:creationId xmlns:a16="http://schemas.microsoft.com/office/drawing/2014/main" id="{FDCE0853-FCF8-430B-8C0C-B2D43594A692}"/>
                  </a:ext>
                </a:extLst>
              </p:cNvPr>
              <p:cNvSpPr/>
              <p:nvPr/>
            </p:nvSpPr>
            <p:spPr>
              <a:xfrm>
                <a:off x="1740189" y="2190358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cxnSp>
            <p:nvCxnSpPr>
              <p:cNvPr id="235" name="直接连接符 234">
                <a:extLst>
                  <a:ext uri="{FF2B5EF4-FFF2-40B4-BE49-F238E27FC236}">
                    <a16:creationId xmlns:a16="http://schemas.microsoft.com/office/drawing/2014/main" id="{2550870F-CA59-41DB-84D6-588CD80EF07D}"/>
                  </a:ext>
                </a:extLst>
              </p:cNvPr>
              <p:cNvCxnSpPr>
                <a:cxnSpLocks/>
                <a:stCxn id="230" idx="7"/>
                <a:endCxn id="234" idx="2"/>
              </p:cNvCxnSpPr>
              <p:nvPr/>
            </p:nvCxnSpPr>
            <p:spPr>
              <a:xfrm flipV="1">
                <a:off x="1299316" y="2238497"/>
                <a:ext cx="440873" cy="155482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6" name="直接连接符 235">
                <a:extLst>
                  <a:ext uri="{FF2B5EF4-FFF2-40B4-BE49-F238E27FC236}">
                    <a16:creationId xmlns:a16="http://schemas.microsoft.com/office/drawing/2014/main" id="{5D671A8E-E36F-4B6B-925C-E65C4C440F3A}"/>
                  </a:ext>
                </a:extLst>
              </p:cNvPr>
              <p:cNvCxnSpPr>
                <a:cxnSpLocks/>
                <a:stCxn id="230" idx="5"/>
                <a:endCxn id="231" idx="1"/>
              </p:cNvCxnSpPr>
              <p:nvPr/>
            </p:nvCxnSpPr>
            <p:spPr>
              <a:xfrm>
                <a:off x="1299316" y="2462058"/>
                <a:ext cx="357502" cy="11855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7" name="直接连接符 236">
                <a:extLst>
                  <a:ext uri="{FF2B5EF4-FFF2-40B4-BE49-F238E27FC236}">
                    <a16:creationId xmlns:a16="http://schemas.microsoft.com/office/drawing/2014/main" id="{E448D74F-C6BF-454C-8B3C-2F34983F7892}"/>
                  </a:ext>
                </a:extLst>
              </p:cNvPr>
              <p:cNvCxnSpPr>
                <a:cxnSpLocks/>
                <a:stCxn id="232" idx="0"/>
                <a:endCxn id="231" idx="6"/>
              </p:cNvCxnSpPr>
              <p:nvPr/>
            </p:nvCxnSpPr>
            <p:spPr>
              <a:xfrm flipH="1" flipV="1">
                <a:off x="1777471" y="2507952"/>
                <a:ext cx="49976" cy="648207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8" name="直接连接符 237">
                <a:extLst>
                  <a:ext uri="{FF2B5EF4-FFF2-40B4-BE49-F238E27FC236}">
                    <a16:creationId xmlns:a16="http://schemas.microsoft.com/office/drawing/2014/main" id="{5B9E261F-6722-4D47-8153-FD8714730BB1}"/>
                  </a:ext>
                </a:extLst>
              </p:cNvPr>
              <p:cNvCxnSpPr>
                <a:cxnSpLocks/>
                <a:stCxn id="233" idx="2"/>
                <a:endCxn id="232" idx="7"/>
              </p:cNvCxnSpPr>
              <p:nvPr/>
            </p:nvCxnSpPr>
            <p:spPr>
              <a:xfrm flipH="1" flipV="1">
                <a:off x="1877424" y="3170258"/>
                <a:ext cx="941022" cy="68079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9" name="直接连接符 238">
                <a:extLst>
                  <a:ext uri="{FF2B5EF4-FFF2-40B4-BE49-F238E27FC236}">
                    <a16:creationId xmlns:a16="http://schemas.microsoft.com/office/drawing/2014/main" id="{23365B3F-DD61-4548-846A-EEB91C502C98}"/>
                  </a:ext>
                </a:extLst>
              </p:cNvPr>
              <p:cNvCxnSpPr>
                <a:cxnSpLocks/>
                <a:stCxn id="229" idx="5"/>
                <a:endCxn id="233" idx="0"/>
              </p:cNvCxnSpPr>
              <p:nvPr/>
            </p:nvCxnSpPr>
            <p:spPr>
              <a:xfrm>
                <a:off x="2294817" y="2275525"/>
                <a:ext cx="594306" cy="914673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40" name="直接连接符 239">
                <a:extLst>
                  <a:ext uri="{FF2B5EF4-FFF2-40B4-BE49-F238E27FC236}">
                    <a16:creationId xmlns:a16="http://schemas.microsoft.com/office/drawing/2014/main" id="{202EC9DF-F90D-41B1-893F-4270A392F80C}"/>
                  </a:ext>
                </a:extLst>
              </p:cNvPr>
              <p:cNvCxnSpPr>
                <a:cxnSpLocks/>
                <a:stCxn id="234" idx="6"/>
                <a:endCxn id="229" idx="2"/>
              </p:cNvCxnSpPr>
              <p:nvPr/>
            </p:nvCxnSpPr>
            <p:spPr>
              <a:xfrm>
                <a:off x="1881543" y="2238497"/>
                <a:ext cx="292621" cy="2989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41" name="直接连接符 240">
                <a:extLst>
                  <a:ext uri="{FF2B5EF4-FFF2-40B4-BE49-F238E27FC236}">
                    <a16:creationId xmlns:a16="http://schemas.microsoft.com/office/drawing/2014/main" id="{C8FB014C-D662-41CE-97A0-F6B526034021}"/>
                  </a:ext>
                </a:extLst>
              </p:cNvPr>
              <p:cNvCxnSpPr>
                <a:cxnSpLocks/>
                <a:stCxn id="229" idx="4"/>
                <a:endCxn id="232" idx="0"/>
              </p:cNvCxnSpPr>
              <p:nvPr/>
            </p:nvCxnSpPr>
            <p:spPr>
              <a:xfrm flipH="1">
                <a:off x="1827448" y="2289625"/>
                <a:ext cx="417393" cy="866534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直接连接符 227">
              <a:extLst>
                <a:ext uri="{FF2B5EF4-FFF2-40B4-BE49-F238E27FC236}">
                  <a16:creationId xmlns:a16="http://schemas.microsoft.com/office/drawing/2014/main" id="{5F64D84B-71F5-4A72-8C96-85E00CD63C9E}"/>
                </a:ext>
              </a:extLst>
            </p:cNvPr>
            <p:cNvCxnSpPr>
              <a:cxnSpLocks/>
              <a:stCxn id="233" idx="1"/>
              <a:endCxn id="231" idx="6"/>
            </p:cNvCxnSpPr>
            <p:nvPr/>
          </p:nvCxnSpPr>
          <p:spPr>
            <a:xfrm flipH="1" flipV="1">
              <a:off x="7333472" y="2447512"/>
              <a:ext cx="2217056" cy="211104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2" name="组合 241">
            <a:extLst>
              <a:ext uri="{FF2B5EF4-FFF2-40B4-BE49-F238E27FC236}">
                <a16:creationId xmlns:a16="http://schemas.microsoft.com/office/drawing/2014/main" id="{DF418D61-E088-4A0D-84D6-0ADBBA9A754A}"/>
              </a:ext>
            </a:extLst>
          </p:cNvPr>
          <p:cNvGrpSpPr/>
          <p:nvPr/>
        </p:nvGrpSpPr>
        <p:grpSpPr>
          <a:xfrm>
            <a:off x="9419327" y="4235014"/>
            <a:ext cx="554400" cy="464400"/>
            <a:chOff x="903554" y="911174"/>
            <a:chExt cx="6191250" cy="5181600"/>
          </a:xfrm>
        </p:grpSpPr>
        <p:pic>
          <p:nvPicPr>
            <p:cNvPr id="243" name="图片 242">
              <a:extLst>
                <a:ext uri="{FF2B5EF4-FFF2-40B4-BE49-F238E27FC236}">
                  <a16:creationId xmlns:a16="http://schemas.microsoft.com/office/drawing/2014/main" id="{CAB2EF9F-86EC-4E9B-95A3-D81972169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3554" y="911174"/>
              <a:ext cx="6191250" cy="5181600"/>
            </a:xfrm>
            <a:prstGeom prst="rect">
              <a:avLst/>
            </a:prstGeom>
          </p:spPr>
        </p:pic>
        <p:grpSp>
          <p:nvGrpSpPr>
            <p:cNvPr id="244" name="组合 243">
              <a:extLst>
                <a:ext uri="{FF2B5EF4-FFF2-40B4-BE49-F238E27FC236}">
                  <a16:creationId xmlns:a16="http://schemas.microsoft.com/office/drawing/2014/main" id="{71CEB6FF-9A13-4EE9-8284-8A3493C41CD0}"/>
                </a:ext>
              </a:extLst>
            </p:cNvPr>
            <p:cNvGrpSpPr/>
            <p:nvPr/>
          </p:nvGrpSpPr>
          <p:grpSpPr>
            <a:xfrm>
              <a:off x="1974505" y="1669768"/>
              <a:ext cx="3867068" cy="2838849"/>
              <a:chOff x="1178664" y="2190358"/>
              <a:chExt cx="1851812" cy="936418"/>
            </a:xfrm>
          </p:grpSpPr>
          <p:sp>
            <p:nvSpPr>
              <p:cNvPr id="247" name="椭圆 246">
                <a:extLst>
                  <a:ext uri="{FF2B5EF4-FFF2-40B4-BE49-F238E27FC236}">
                    <a16:creationId xmlns:a16="http://schemas.microsoft.com/office/drawing/2014/main" id="{CB3FDD8C-21B8-401C-8D7F-BBBFB6074A29}"/>
                  </a:ext>
                </a:extLst>
              </p:cNvPr>
              <p:cNvSpPr/>
              <p:nvPr/>
            </p:nvSpPr>
            <p:spPr>
              <a:xfrm>
                <a:off x="2174164" y="2193347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48" name="椭圆 247">
                <a:extLst>
                  <a:ext uri="{FF2B5EF4-FFF2-40B4-BE49-F238E27FC236}">
                    <a16:creationId xmlns:a16="http://schemas.microsoft.com/office/drawing/2014/main" id="{20F0C0A1-D900-42B5-8D2C-1533B86F4E10}"/>
                  </a:ext>
                </a:extLst>
              </p:cNvPr>
              <p:cNvSpPr/>
              <p:nvPr/>
            </p:nvSpPr>
            <p:spPr>
              <a:xfrm>
                <a:off x="1178664" y="2379879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49" name="椭圆 248">
                <a:extLst>
                  <a:ext uri="{FF2B5EF4-FFF2-40B4-BE49-F238E27FC236}">
                    <a16:creationId xmlns:a16="http://schemas.microsoft.com/office/drawing/2014/main" id="{FA31EA14-7021-49E2-AB7D-127FE7E8ECED}"/>
                  </a:ext>
                </a:extLst>
              </p:cNvPr>
              <p:cNvSpPr/>
              <p:nvPr/>
            </p:nvSpPr>
            <p:spPr>
              <a:xfrm>
                <a:off x="1299316" y="2812580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50" name="椭圆 249">
                <a:extLst>
                  <a:ext uri="{FF2B5EF4-FFF2-40B4-BE49-F238E27FC236}">
                    <a16:creationId xmlns:a16="http://schemas.microsoft.com/office/drawing/2014/main" id="{8650A44A-206E-457F-9B87-3A9B0FCD78B1}"/>
                  </a:ext>
                </a:extLst>
              </p:cNvPr>
              <p:cNvSpPr/>
              <p:nvPr/>
            </p:nvSpPr>
            <p:spPr>
              <a:xfrm>
                <a:off x="2103488" y="3030498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51" name="椭圆 250">
                <a:extLst>
                  <a:ext uri="{FF2B5EF4-FFF2-40B4-BE49-F238E27FC236}">
                    <a16:creationId xmlns:a16="http://schemas.microsoft.com/office/drawing/2014/main" id="{1F079AEB-4520-461B-AF75-089248984E8E}"/>
                  </a:ext>
                </a:extLst>
              </p:cNvPr>
              <p:cNvSpPr/>
              <p:nvPr/>
            </p:nvSpPr>
            <p:spPr>
              <a:xfrm>
                <a:off x="2889123" y="2377710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52" name="椭圆 251">
                <a:extLst>
                  <a:ext uri="{FF2B5EF4-FFF2-40B4-BE49-F238E27FC236}">
                    <a16:creationId xmlns:a16="http://schemas.microsoft.com/office/drawing/2014/main" id="{A5F1EF28-F30A-4B0E-8817-8221B466217C}"/>
                  </a:ext>
                </a:extLst>
              </p:cNvPr>
              <p:cNvSpPr/>
              <p:nvPr/>
            </p:nvSpPr>
            <p:spPr>
              <a:xfrm>
                <a:off x="1740189" y="2190358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cxnSp>
            <p:nvCxnSpPr>
              <p:cNvPr id="253" name="直接连接符 252">
                <a:extLst>
                  <a:ext uri="{FF2B5EF4-FFF2-40B4-BE49-F238E27FC236}">
                    <a16:creationId xmlns:a16="http://schemas.microsoft.com/office/drawing/2014/main" id="{4E69DB31-24B2-43C4-89A2-A52378E0B226}"/>
                  </a:ext>
                </a:extLst>
              </p:cNvPr>
              <p:cNvCxnSpPr>
                <a:cxnSpLocks/>
                <a:stCxn id="248" idx="7"/>
                <a:endCxn id="252" idx="2"/>
              </p:cNvCxnSpPr>
              <p:nvPr/>
            </p:nvCxnSpPr>
            <p:spPr>
              <a:xfrm flipV="1">
                <a:off x="1299316" y="2238497"/>
                <a:ext cx="440873" cy="155482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4" name="直接连接符 253">
                <a:extLst>
                  <a:ext uri="{FF2B5EF4-FFF2-40B4-BE49-F238E27FC236}">
                    <a16:creationId xmlns:a16="http://schemas.microsoft.com/office/drawing/2014/main" id="{1CC7DC03-6081-4FF3-98E6-D116EBD88E63}"/>
                  </a:ext>
                </a:extLst>
              </p:cNvPr>
              <p:cNvCxnSpPr>
                <a:cxnSpLocks/>
                <a:stCxn id="248" idx="5"/>
                <a:endCxn id="249" idx="1"/>
              </p:cNvCxnSpPr>
              <p:nvPr/>
            </p:nvCxnSpPr>
            <p:spPr>
              <a:xfrm>
                <a:off x="1299317" y="2462058"/>
                <a:ext cx="20700" cy="364622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5" name="直接连接符 254">
                <a:extLst>
                  <a:ext uri="{FF2B5EF4-FFF2-40B4-BE49-F238E27FC236}">
                    <a16:creationId xmlns:a16="http://schemas.microsoft.com/office/drawing/2014/main" id="{59859406-F0EA-4373-89B8-CED6A2E6182E}"/>
                  </a:ext>
                </a:extLst>
              </p:cNvPr>
              <p:cNvCxnSpPr>
                <a:cxnSpLocks/>
                <a:stCxn id="250" idx="0"/>
                <a:endCxn id="249" idx="6"/>
              </p:cNvCxnSpPr>
              <p:nvPr/>
            </p:nvCxnSpPr>
            <p:spPr>
              <a:xfrm flipH="1" flipV="1">
                <a:off x="1440669" y="2860719"/>
                <a:ext cx="733496" cy="169779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6" name="直接连接符 255">
                <a:extLst>
                  <a:ext uri="{FF2B5EF4-FFF2-40B4-BE49-F238E27FC236}">
                    <a16:creationId xmlns:a16="http://schemas.microsoft.com/office/drawing/2014/main" id="{37216328-9CE0-4521-BF7F-E057F0740BFE}"/>
                  </a:ext>
                </a:extLst>
              </p:cNvPr>
              <p:cNvCxnSpPr>
                <a:cxnSpLocks/>
                <a:stCxn id="251" idx="2"/>
                <a:endCxn id="250" idx="7"/>
              </p:cNvCxnSpPr>
              <p:nvPr/>
            </p:nvCxnSpPr>
            <p:spPr>
              <a:xfrm flipH="1">
                <a:off x="2224141" y="2425849"/>
                <a:ext cx="664982" cy="618748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7" name="直接连接符 256">
                <a:extLst>
                  <a:ext uri="{FF2B5EF4-FFF2-40B4-BE49-F238E27FC236}">
                    <a16:creationId xmlns:a16="http://schemas.microsoft.com/office/drawing/2014/main" id="{5ECB58AD-A250-4AFD-B2AE-961A1FC7EB5F}"/>
                  </a:ext>
                </a:extLst>
              </p:cNvPr>
              <p:cNvCxnSpPr>
                <a:cxnSpLocks/>
                <a:stCxn id="247" idx="5"/>
                <a:endCxn id="251" idx="0"/>
              </p:cNvCxnSpPr>
              <p:nvPr/>
            </p:nvCxnSpPr>
            <p:spPr>
              <a:xfrm>
                <a:off x="2294816" y="2275525"/>
                <a:ext cx="664983" cy="102184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8" name="直接连接符 257">
                <a:extLst>
                  <a:ext uri="{FF2B5EF4-FFF2-40B4-BE49-F238E27FC236}">
                    <a16:creationId xmlns:a16="http://schemas.microsoft.com/office/drawing/2014/main" id="{AFA546D0-95D1-4C6B-BB8C-66B031CD4A68}"/>
                  </a:ext>
                </a:extLst>
              </p:cNvPr>
              <p:cNvCxnSpPr>
                <a:cxnSpLocks/>
                <a:stCxn id="252" idx="6"/>
                <a:endCxn id="247" idx="2"/>
              </p:cNvCxnSpPr>
              <p:nvPr/>
            </p:nvCxnSpPr>
            <p:spPr>
              <a:xfrm>
                <a:off x="1881543" y="2238497"/>
                <a:ext cx="292621" cy="2989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9" name="直接连接符 258">
                <a:extLst>
                  <a:ext uri="{FF2B5EF4-FFF2-40B4-BE49-F238E27FC236}">
                    <a16:creationId xmlns:a16="http://schemas.microsoft.com/office/drawing/2014/main" id="{E5C71ED7-C33B-41D9-88EE-55C8B8B041E9}"/>
                  </a:ext>
                </a:extLst>
              </p:cNvPr>
              <p:cNvCxnSpPr>
                <a:cxnSpLocks/>
                <a:stCxn id="252" idx="4"/>
                <a:endCxn id="250" idx="0"/>
              </p:cNvCxnSpPr>
              <p:nvPr/>
            </p:nvCxnSpPr>
            <p:spPr>
              <a:xfrm>
                <a:off x="1810865" y="2286636"/>
                <a:ext cx="363299" cy="743862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45" name="直接连接符 244">
              <a:extLst>
                <a:ext uri="{FF2B5EF4-FFF2-40B4-BE49-F238E27FC236}">
                  <a16:creationId xmlns:a16="http://schemas.microsoft.com/office/drawing/2014/main" id="{424429D8-4DD7-4932-A09F-ED194602B3E1}"/>
                </a:ext>
              </a:extLst>
            </p:cNvPr>
            <p:cNvCxnSpPr>
              <a:cxnSpLocks/>
              <a:stCxn id="251" idx="1"/>
              <a:endCxn id="249" idx="6"/>
            </p:cNvCxnSpPr>
            <p:nvPr/>
          </p:nvCxnSpPr>
          <p:spPr>
            <a:xfrm flipH="1">
              <a:off x="2521640" y="2280489"/>
              <a:ext cx="3067979" cy="142154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6" name="直接连接符 245">
              <a:extLst>
                <a:ext uri="{FF2B5EF4-FFF2-40B4-BE49-F238E27FC236}">
                  <a16:creationId xmlns:a16="http://schemas.microsoft.com/office/drawing/2014/main" id="{A4B78B09-D83E-4559-BBE2-9844D30BAD01}"/>
                </a:ext>
              </a:extLst>
            </p:cNvPr>
            <p:cNvCxnSpPr>
              <a:cxnSpLocks/>
              <a:stCxn id="248" idx="6"/>
              <a:endCxn id="247" idx="3"/>
            </p:cNvCxnSpPr>
            <p:nvPr/>
          </p:nvCxnSpPr>
          <p:spPr>
            <a:xfrm flipV="1">
              <a:off x="2269687" y="1927962"/>
              <a:ext cx="1826910" cy="462298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60" name="组合 259">
            <a:extLst>
              <a:ext uri="{FF2B5EF4-FFF2-40B4-BE49-F238E27FC236}">
                <a16:creationId xmlns:a16="http://schemas.microsoft.com/office/drawing/2014/main" id="{808FECBD-D912-4906-A117-88484298D822}"/>
              </a:ext>
            </a:extLst>
          </p:cNvPr>
          <p:cNvGrpSpPr/>
          <p:nvPr/>
        </p:nvGrpSpPr>
        <p:grpSpPr>
          <a:xfrm>
            <a:off x="9412230" y="5104860"/>
            <a:ext cx="554400" cy="464400"/>
            <a:chOff x="5164455" y="878497"/>
            <a:chExt cx="6191250" cy="5181600"/>
          </a:xfrm>
        </p:grpSpPr>
        <p:pic>
          <p:nvPicPr>
            <p:cNvPr id="261" name="图片 260">
              <a:extLst>
                <a:ext uri="{FF2B5EF4-FFF2-40B4-BE49-F238E27FC236}">
                  <a16:creationId xmlns:a16="http://schemas.microsoft.com/office/drawing/2014/main" id="{568D8BF3-1AF0-4043-95EE-918756A25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4455" y="878497"/>
              <a:ext cx="6191250" cy="5181600"/>
            </a:xfrm>
            <a:prstGeom prst="rect">
              <a:avLst/>
            </a:prstGeom>
          </p:spPr>
        </p:pic>
        <p:grpSp>
          <p:nvGrpSpPr>
            <p:cNvPr id="262" name="组合 261">
              <a:extLst>
                <a:ext uri="{FF2B5EF4-FFF2-40B4-BE49-F238E27FC236}">
                  <a16:creationId xmlns:a16="http://schemas.microsoft.com/office/drawing/2014/main" id="{C6D73D54-D33D-4748-B507-096880A0D517}"/>
                </a:ext>
              </a:extLst>
            </p:cNvPr>
            <p:cNvGrpSpPr/>
            <p:nvPr/>
          </p:nvGrpSpPr>
          <p:grpSpPr>
            <a:xfrm>
              <a:off x="6235406" y="1637091"/>
              <a:ext cx="4476667" cy="3235089"/>
              <a:chOff x="1178664" y="2190358"/>
              <a:chExt cx="2143729" cy="1067121"/>
            </a:xfrm>
          </p:grpSpPr>
          <p:sp>
            <p:nvSpPr>
              <p:cNvPr id="264" name="椭圆 263">
                <a:extLst>
                  <a:ext uri="{FF2B5EF4-FFF2-40B4-BE49-F238E27FC236}">
                    <a16:creationId xmlns:a16="http://schemas.microsoft.com/office/drawing/2014/main" id="{E3508818-C065-4542-8B53-15368A3DD49A}"/>
                  </a:ext>
                </a:extLst>
              </p:cNvPr>
              <p:cNvSpPr/>
              <p:nvPr/>
            </p:nvSpPr>
            <p:spPr>
              <a:xfrm>
                <a:off x="2174164" y="2193347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65" name="椭圆 264">
                <a:extLst>
                  <a:ext uri="{FF2B5EF4-FFF2-40B4-BE49-F238E27FC236}">
                    <a16:creationId xmlns:a16="http://schemas.microsoft.com/office/drawing/2014/main" id="{BE719206-D114-433F-A273-21E49C560AE6}"/>
                  </a:ext>
                </a:extLst>
              </p:cNvPr>
              <p:cNvSpPr/>
              <p:nvPr/>
            </p:nvSpPr>
            <p:spPr>
              <a:xfrm>
                <a:off x="1178664" y="2379879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66" name="椭圆 265">
                <a:extLst>
                  <a:ext uri="{FF2B5EF4-FFF2-40B4-BE49-F238E27FC236}">
                    <a16:creationId xmlns:a16="http://schemas.microsoft.com/office/drawing/2014/main" id="{3E178CDB-99D6-496F-866C-B659C3F31615}"/>
                  </a:ext>
                </a:extLst>
              </p:cNvPr>
              <p:cNvSpPr/>
              <p:nvPr/>
            </p:nvSpPr>
            <p:spPr>
              <a:xfrm>
                <a:off x="1299316" y="2812580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67" name="椭圆 266">
                <a:extLst>
                  <a:ext uri="{FF2B5EF4-FFF2-40B4-BE49-F238E27FC236}">
                    <a16:creationId xmlns:a16="http://schemas.microsoft.com/office/drawing/2014/main" id="{B059FAEA-9B12-47C7-B935-695769AE5C27}"/>
                  </a:ext>
                </a:extLst>
              </p:cNvPr>
              <p:cNvSpPr/>
              <p:nvPr/>
            </p:nvSpPr>
            <p:spPr>
              <a:xfrm>
                <a:off x="1814921" y="3161201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68" name="椭圆 267">
                <a:extLst>
                  <a:ext uri="{FF2B5EF4-FFF2-40B4-BE49-F238E27FC236}">
                    <a16:creationId xmlns:a16="http://schemas.microsoft.com/office/drawing/2014/main" id="{F4DCDFE8-B375-44CC-B100-145057ED095A}"/>
                  </a:ext>
                </a:extLst>
              </p:cNvPr>
              <p:cNvSpPr/>
              <p:nvPr/>
            </p:nvSpPr>
            <p:spPr>
              <a:xfrm>
                <a:off x="3181040" y="2794726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69" name="椭圆 268">
                <a:extLst>
                  <a:ext uri="{FF2B5EF4-FFF2-40B4-BE49-F238E27FC236}">
                    <a16:creationId xmlns:a16="http://schemas.microsoft.com/office/drawing/2014/main" id="{6B94EDC4-9FDE-4A92-957A-A8E2DFA9B3BF}"/>
                  </a:ext>
                </a:extLst>
              </p:cNvPr>
              <p:cNvSpPr/>
              <p:nvPr/>
            </p:nvSpPr>
            <p:spPr>
              <a:xfrm>
                <a:off x="1740189" y="2190358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cxnSp>
            <p:nvCxnSpPr>
              <p:cNvPr id="270" name="直接连接符 269">
                <a:extLst>
                  <a:ext uri="{FF2B5EF4-FFF2-40B4-BE49-F238E27FC236}">
                    <a16:creationId xmlns:a16="http://schemas.microsoft.com/office/drawing/2014/main" id="{0D219E5E-4E19-4721-B511-38D71417BCF8}"/>
                  </a:ext>
                </a:extLst>
              </p:cNvPr>
              <p:cNvCxnSpPr>
                <a:cxnSpLocks/>
                <a:stCxn id="265" idx="7"/>
                <a:endCxn id="269" idx="2"/>
              </p:cNvCxnSpPr>
              <p:nvPr/>
            </p:nvCxnSpPr>
            <p:spPr>
              <a:xfrm flipV="1">
                <a:off x="1299316" y="2238497"/>
                <a:ext cx="440873" cy="155482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1" name="直接连接符 270">
                <a:extLst>
                  <a:ext uri="{FF2B5EF4-FFF2-40B4-BE49-F238E27FC236}">
                    <a16:creationId xmlns:a16="http://schemas.microsoft.com/office/drawing/2014/main" id="{BEE994F3-34F7-4DF0-9939-B8ED1C727FBC}"/>
                  </a:ext>
                </a:extLst>
              </p:cNvPr>
              <p:cNvCxnSpPr>
                <a:cxnSpLocks/>
                <a:stCxn id="265" idx="5"/>
                <a:endCxn id="266" idx="1"/>
              </p:cNvCxnSpPr>
              <p:nvPr/>
            </p:nvCxnSpPr>
            <p:spPr>
              <a:xfrm>
                <a:off x="1299317" y="2462058"/>
                <a:ext cx="20700" cy="364622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2" name="直接连接符 271">
                <a:extLst>
                  <a:ext uri="{FF2B5EF4-FFF2-40B4-BE49-F238E27FC236}">
                    <a16:creationId xmlns:a16="http://schemas.microsoft.com/office/drawing/2014/main" id="{F09AD568-9348-46F2-BEE1-99F61674007B}"/>
                  </a:ext>
                </a:extLst>
              </p:cNvPr>
              <p:cNvCxnSpPr>
                <a:cxnSpLocks/>
                <a:stCxn id="267" idx="0"/>
                <a:endCxn id="266" idx="6"/>
              </p:cNvCxnSpPr>
              <p:nvPr/>
            </p:nvCxnSpPr>
            <p:spPr>
              <a:xfrm flipH="1" flipV="1">
                <a:off x="1440669" y="2860719"/>
                <a:ext cx="444928" cy="300482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3" name="直接连接符 272">
                <a:extLst>
                  <a:ext uri="{FF2B5EF4-FFF2-40B4-BE49-F238E27FC236}">
                    <a16:creationId xmlns:a16="http://schemas.microsoft.com/office/drawing/2014/main" id="{3A65BBF9-CD08-4CD4-8DEE-988040C721BB}"/>
                  </a:ext>
                </a:extLst>
              </p:cNvPr>
              <p:cNvCxnSpPr>
                <a:cxnSpLocks/>
                <a:stCxn id="268" idx="2"/>
                <a:endCxn id="267" idx="7"/>
              </p:cNvCxnSpPr>
              <p:nvPr/>
            </p:nvCxnSpPr>
            <p:spPr>
              <a:xfrm flipH="1">
                <a:off x="1935573" y="2842865"/>
                <a:ext cx="1245467" cy="332435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4" name="直接连接符 273">
                <a:extLst>
                  <a:ext uri="{FF2B5EF4-FFF2-40B4-BE49-F238E27FC236}">
                    <a16:creationId xmlns:a16="http://schemas.microsoft.com/office/drawing/2014/main" id="{1A2D6993-9EFF-408B-A587-918ABA7A86E7}"/>
                  </a:ext>
                </a:extLst>
              </p:cNvPr>
              <p:cNvCxnSpPr>
                <a:cxnSpLocks/>
                <a:stCxn id="264" idx="5"/>
                <a:endCxn id="268" idx="0"/>
              </p:cNvCxnSpPr>
              <p:nvPr/>
            </p:nvCxnSpPr>
            <p:spPr>
              <a:xfrm>
                <a:off x="2294816" y="2275525"/>
                <a:ext cx="956900" cy="519201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5" name="直接连接符 274">
                <a:extLst>
                  <a:ext uri="{FF2B5EF4-FFF2-40B4-BE49-F238E27FC236}">
                    <a16:creationId xmlns:a16="http://schemas.microsoft.com/office/drawing/2014/main" id="{C2A4E448-4EFF-4040-A8AD-908B1D54AA04}"/>
                  </a:ext>
                </a:extLst>
              </p:cNvPr>
              <p:cNvCxnSpPr>
                <a:cxnSpLocks/>
                <a:stCxn id="269" idx="6"/>
                <a:endCxn id="264" idx="2"/>
              </p:cNvCxnSpPr>
              <p:nvPr/>
            </p:nvCxnSpPr>
            <p:spPr>
              <a:xfrm>
                <a:off x="1881543" y="2238497"/>
                <a:ext cx="292621" cy="2989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6" name="直接连接符 275">
                <a:extLst>
                  <a:ext uri="{FF2B5EF4-FFF2-40B4-BE49-F238E27FC236}">
                    <a16:creationId xmlns:a16="http://schemas.microsoft.com/office/drawing/2014/main" id="{E46E78FC-4119-424A-BB34-74BFE4CE93B8}"/>
                  </a:ext>
                </a:extLst>
              </p:cNvPr>
              <p:cNvCxnSpPr>
                <a:cxnSpLocks/>
                <a:stCxn id="269" idx="4"/>
                <a:endCxn id="267" idx="0"/>
              </p:cNvCxnSpPr>
              <p:nvPr/>
            </p:nvCxnSpPr>
            <p:spPr>
              <a:xfrm>
                <a:off x="1810865" y="2286636"/>
                <a:ext cx="74732" cy="874565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F3177824-16C1-42D0-A27E-4FB6E6149A00}"/>
                </a:ext>
              </a:extLst>
            </p:cNvPr>
            <p:cNvCxnSpPr>
              <a:cxnSpLocks/>
              <a:stCxn id="268" idx="1"/>
              <a:endCxn id="265" idx="6"/>
            </p:cNvCxnSpPr>
            <p:nvPr/>
          </p:nvCxnSpPr>
          <p:spPr>
            <a:xfrm flipH="1" flipV="1">
              <a:off x="6530588" y="2357583"/>
              <a:ext cx="3929531" cy="1154457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77" name="组合 276">
            <a:extLst>
              <a:ext uri="{FF2B5EF4-FFF2-40B4-BE49-F238E27FC236}">
                <a16:creationId xmlns:a16="http://schemas.microsoft.com/office/drawing/2014/main" id="{0338018E-FD76-494E-9328-900E14FFB2B1}"/>
              </a:ext>
            </a:extLst>
          </p:cNvPr>
          <p:cNvGrpSpPr/>
          <p:nvPr/>
        </p:nvGrpSpPr>
        <p:grpSpPr>
          <a:xfrm>
            <a:off x="9428050" y="5557128"/>
            <a:ext cx="554400" cy="464400"/>
            <a:chOff x="1614955" y="1056332"/>
            <a:chExt cx="6191250" cy="5181600"/>
          </a:xfrm>
        </p:grpSpPr>
        <p:pic>
          <p:nvPicPr>
            <p:cNvPr id="278" name="图片 277">
              <a:extLst>
                <a:ext uri="{FF2B5EF4-FFF2-40B4-BE49-F238E27FC236}">
                  <a16:creationId xmlns:a16="http://schemas.microsoft.com/office/drawing/2014/main" id="{014B29F9-8AC0-4D1C-A2A2-F5162E0D1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4955" y="1056332"/>
              <a:ext cx="6191250" cy="5181600"/>
            </a:xfrm>
            <a:prstGeom prst="rect">
              <a:avLst/>
            </a:prstGeom>
          </p:spPr>
        </p:pic>
        <p:grpSp>
          <p:nvGrpSpPr>
            <p:cNvPr id="279" name="组合 278">
              <a:extLst>
                <a:ext uri="{FF2B5EF4-FFF2-40B4-BE49-F238E27FC236}">
                  <a16:creationId xmlns:a16="http://schemas.microsoft.com/office/drawing/2014/main" id="{B87621FA-075D-45FB-B9B2-187D7736F4A6}"/>
                </a:ext>
              </a:extLst>
            </p:cNvPr>
            <p:cNvGrpSpPr/>
            <p:nvPr/>
          </p:nvGrpSpPr>
          <p:grpSpPr>
            <a:xfrm>
              <a:off x="2365300" y="1386567"/>
              <a:ext cx="5268409" cy="3663449"/>
              <a:chOff x="1025136" y="2049060"/>
              <a:chExt cx="2522868" cy="1208419"/>
            </a:xfrm>
          </p:grpSpPr>
          <p:sp>
            <p:nvSpPr>
              <p:cNvPr id="281" name="椭圆 280">
                <a:extLst>
                  <a:ext uri="{FF2B5EF4-FFF2-40B4-BE49-F238E27FC236}">
                    <a16:creationId xmlns:a16="http://schemas.microsoft.com/office/drawing/2014/main" id="{C9B080C5-A332-4A5C-AA6B-C4AC81481A43}"/>
                  </a:ext>
                </a:extLst>
              </p:cNvPr>
              <p:cNvSpPr/>
              <p:nvPr/>
            </p:nvSpPr>
            <p:spPr>
              <a:xfrm>
                <a:off x="2885234" y="2289625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82" name="椭圆 281">
                <a:extLst>
                  <a:ext uri="{FF2B5EF4-FFF2-40B4-BE49-F238E27FC236}">
                    <a16:creationId xmlns:a16="http://schemas.microsoft.com/office/drawing/2014/main" id="{4C87DE5B-A607-4711-BB13-1686E037630B}"/>
                  </a:ext>
                </a:extLst>
              </p:cNvPr>
              <p:cNvSpPr/>
              <p:nvPr/>
            </p:nvSpPr>
            <p:spPr>
              <a:xfrm>
                <a:off x="1025136" y="2331740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83" name="椭圆 282">
                <a:extLst>
                  <a:ext uri="{FF2B5EF4-FFF2-40B4-BE49-F238E27FC236}">
                    <a16:creationId xmlns:a16="http://schemas.microsoft.com/office/drawing/2014/main" id="{51936A0F-327A-4FAD-B0DC-60B56D7B8008}"/>
                  </a:ext>
                </a:extLst>
              </p:cNvPr>
              <p:cNvSpPr/>
              <p:nvPr/>
            </p:nvSpPr>
            <p:spPr>
              <a:xfrm>
                <a:off x="1063680" y="2901303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84" name="椭圆 283">
                <a:extLst>
                  <a:ext uri="{FF2B5EF4-FFF2-40B4-BE49-F238E27FC236}">
                    <a16:creationId xmlns:a16="http://schemas.microsoft.com/office/drawing/2014/main" id="{EFCF8073-C469-4D5E-BD1D-9D18C1D70B54}"/>
                  </a:ext>
                </a:extLst>
              </p:cNvPr>
              <p:cNvSpPr/>
              <p:nvPr/>
            </p:nvSpPr>
            <p:spPr>
              <a:xfrm>
                <a:off x="1814921" y="3161201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85" name="椭圆 284">
                <a:extLst>
                  <a:ext uri="{FF2B5EF4-FFF2-40B4-BE49-F238E27FC236}">
                    <a16:creationId xmlns:a16="http://schemas.microsoft.com/office/drawing/2014/main" id="{C641D3F4-B888-411F-8B88-FD5FB225B3AB}"/>
                  </a:ext>
                </a:extLst>
              </p:cNvPr>
              <p:cNvSpPr/>
              <p:nvPr/>
            </p:nvSpPr>
            <p:spPr>
              <a:xfrm>
                <a:off x="3406651" y="2819125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86" name="椭圆 285">
                <a:extLst>
                  <a:ext uri="{FF2B5EF4-FFF2-40B4-BE49-F238E27FC236}">
                    <a16:creationId xmlns:a16="http://schemas.microsoft.com/office/drawing/2014/main" id="{22DB73CE-BB73-41BF-B480-B0E62488A2C6}"/>
                  </a:ext>
                </a:extLst>
              </p:cNvPr>
              <p:cNvSpPr/>
              <p:nvPr/>
            </p:nvSpPr>
            <p:spPr>
              <a:xfrm>
                <a:off x="2006861" y="2049060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cxnSp>
            <p:nvCxnSpPr>
              <p:cNvPr id="287" name="直接连接符 286">
                <a:extLst>
                  <a:ext uri="{FF2B5EF4-FFF2-40B4-BE49-F238E27FC236}">
                    <a16:creationId xmlns:a16="http://schemas.microsoft.com/office/drawing/2014/main" id="{750CB348-0251-4BB6-87A4-8045AF069BAD}"/>
                  </a:ext>
                </a:extLst>
              </p:cNvPr>
              <p:cNvCxnSpPr>
                <a:cxnSpLocks/>
                <a:stCxn id="282" idx="7"/>
                <a:endCxn id="286" idx="2"/>
              </p:cNvCxnSpPr>
              <p:nvPr/>
            </p:nvCxnSpPr>
            <p:spPr>
              <a:xfrm flipV="1">
                <a:off x="1145788" y="2097199"/>
                <a:ext cx="861073" cy="24864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8" name="直接连接符 287">
                <a:extLst>
                  <a:ext uri="{FF2B5EF4-FFF2-40B4-BE49-F238E27FC236}">
                    <a16:creationId xmlns:a16="http://schemas.microsoft.com/office/drawing/2014/main" id="{00A6D25B-6457-49BC-B1B4-2D33D6425C66}"/>
                  </a:ext>
                </a:extLst>
              </p:cNvPr>
              <p:cNvCxnSpPr>
                <a:cxnSpLocks/>
                <a:stCxn id="282" idx="5"/>
                <a:endCxn id="283" idx="1"/>
              </p:cNvCxnSpPr>
              <p:nvPr/>
            </p:nvCxnSpPr>
            <p:spPr>
              <a:xfrm flipH="1">
                <a:off x="1084380" y="2413919"/>
                <a:ext cx="61408" cy="501484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 288">
                <a:extLst>
                  <a:ext uri="{FF2B5EF4-FFF2-40B4-BE49-F238E27FC236}">
                    <a16:creationId xmlns:a16="http://schemas.microsoft.com/office/drawing/2014/main" id="{C1CCD261-487A-4AA1-81FE-930CC7EA58F4}"/>
                  </a:ext>
                </a:extLst>
              </p:cNvPr>
              <p:cNvCxnSpPr>
                <a:cxnSpLocks/>
                <a:stCxn id="284" idx="0"/>
                <a:endCxn id="283" idx="6"/>
              </p:cNvCxnSpPr>
              <p:nvPr/>
            </p:nvCxnSpPr>
            <p:spPr>
              <a:xfrm flipH="1" flipV="1">
                <a:off x="1205033" y="2949442"/>
                <a:ext cx="680565" cy="211759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>
                <a:extLst>
                  <a:ext uri="{FF2B5EF4-FFF2-40B4-BE49-F238E27FC236}">
                    <a16:creationId xmlns:a16="http://schemas.microsoft.com/office/drawing/2014/main" id="{0E7B8530-C59A-40D7-8819-103715CBBAE3}"/>
                  </a:ext>
                </a:extLst>
              </p:cNvPr>
              <p:cNvCxnSpPr>
                <a:cxnSpLocks/>
                <a:stCxn id="285" idx="2"/>
                <a:endCxn id="284" idx="7"/>
              </p:cNvCxnSpPr>
              <p:nvPr/>
            </p:nvCxnSpPr>
            <p:spPr>
              <a:xfrm flipH="1">
                <a:off x="1935574" y="2867264"/>
                <a:ext cx="1471077" cy="308036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1" name="直接连接符 290">
                <a:extLst>
                  <a:ext uri="{FF2B5EF4-FFF2-40B4-BE49-F238E27FC236}">
                    <a16:creationId xmlns:a16="http://schemas.microsoft.com/office/drawing/2014/main" id="{44DB6FB6-302B-4EFE-86BA-96E75B961840}"/>
                  </a:ext>
                </a:extLst>
              </p:cNvPr>
              <p:cNvCxnSpPr>
                <a:cxnSpLocks/>
                <a:stCxn id="281" idx="5"/>
                <a:endCxn id="285" idx="0"/>
              </p:cNvCxnSpPr>
              <p:nvPr/>
            </p:nvCxnSpPr>
            <p:spPr>
              <a:xfrm>
                <a:off x="3005887" y="2371804"/>
                <a:ext cx="471441" cy="447321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2" name="直接连接符 291">
                <a:extLst>
                  <a:ext uri="{FF2B5EF4-FFF2-40B4-BE49-F238E27FC236}">
                    <a16:creationId xmlns:a16="http://schemas.microsoft.com/office/drawing/2014/main" id="{FBA78940-12F4-45E8-B34E-0654519B16F9}"/>
                  </a:ext>
                </a:extLst>
              </p:cNvPr>
              <p:cNvCxnSpPr>
                <a:cxnSpLocks/>
                <a:stCxn id="286" idx="6"/>
                <a:endCxn id="281" idx="2"/>
              </p:cNvCxnSpPr>
              <p:nvPr/>
            </p:nvCxnSpPr>
            <p:spPr>
              <a:xfrm>
                <a:off x="2148214" y="2097199"/>
                <a:ext cx="737020" cy="240565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3" name="直接连接符 292">
                <a:extLst>
                  <a:ext uri="{FF2B5EF4-FFF2-40B4-BE49-F238E27FC236}">
                    <a16:creationId xmlns:a16="http://schemas.microsoft.com/office/drawing/2014/main" id="{FC4B8E9B-0B27-46FD-A53C-ECD4961DA96A}"/>
                  </a:ext>
                </a:extLst>
              </p:cNvPr>
              <p:cNvCxnSpPr>
                <a:cxnSpLocks/>
                <a:stCxn id="286" idx="4"/>
                <a:endCxn id="284" idx="0"/>
              </p:cNvCxnSpPr>
              <p:nvPr/>
            </p:nvCxnSpPr>
            <p:spPr>
              <a:xfrm flipH="1">
                <a:off x="1885597" y="2145338"/>
                <a:ext cx="191940" cy="1015863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80" name="直接连接符 279">
              <a:extLst>
                <a:ext uri="{FF2B5EF4-FFF2-40B4-BE49-F238E27FC236}">
                  <a16:creationId xmlns:a16="http://schemas.microsoft.com/office/drawing/2014/main" id="{E6C73C0C-DAD5-4350-B5BF-12D99CC3DD7C}"/>
                </a:ext>
              </a:extLst>
            </p:cNvPr>
            <p:cNvCxnSpPr>
              <a:cxnSpLocks/>
              <a:stCxn id="285" idx="1"/>
              <a:endCxn id="283" idx="6"/>
            </p:cNvCxnSpPr>
            <p:nvPr/>
          </p:nvCxnSpPr>
          <p:spPr>
            <a:xfrm flipH="1">
              <a:off x="2740972" y="3763844"/>
              <a:ext cx="4640783" cy="352326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32F5A7CD-99F5-482C-A803-73C3CE132408}"/>
              </a:ext>
            </a:extLst>
          </p:cNvPr>
          <p:cNvCxnSpPr>
            <a:cxnSpLocks/>
          </p:cNvCxnSpPr>
          <p:nvPr/>
        </p:nvCxnSpPr>
        <p:spPr>
          <a:xfrm>
            <a:off x="8735636" y="4852868"/>
            <a:ext cx="465644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文本框 296">
            <a:extLst>
              <a:ext uri="{FF2B5EF4-FFF2-40B4-BE49-F238E27FC236}">
                <a16:creationId xmlns:a16="http://schemas.microsoft.com/office/drawing/2014/main" id="{9EB69F93-9080-41D6-A114-7C79C94551B8}"/>
              </a:ext>
            </a:extLst>
          </p:cNvPr>
          <p:cNvSpPr txBox="1"/>
          <p:nvPr/>
        </p:nvSpPr>
        <p:spPr>
          <a:xfrm>
            <a:off x="731126" y="1354142"/>
            <a:ext cx="1025011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graph pooling block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learn a high order graph pattern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 of fully connected layers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detect disease related brain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1" name="矩形: 圆角 730">
            <a:extLst>
              <a:ext uri="{FF2B5EF4-FFF2-40B4-BE49-F238E27FC236}">
                <a16:creationId xmlns:a16="http://schemas.microsoft.com/office/drawing/2014/main" id="{164BC120-B9AE-4363-A04C-67DE1B688722}"/>
              </a:ext>
            </a:extLst>
          </p:cNvPr>
          <p:cNvSpPr/>
          <p:nvPr/>
        </p:nvSpPr>
        <p:spPr>
          <a:xfrm>
            <a:off x="5691789" y="4410069"/>
            <a:ext cx="1443317" cy="8289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graph pooling block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32" name="组合 731">
            <a:extLst>
              <a:ext uri="{FF2B5EF4-FFF2-40B4-BE49-F238E27FC236}">
                <a16:creationId xmlns:a16="http://schemas.microsoft.com/office/drawing/2014/main" id="{26C80F11-786A-4C99-B8BF-8755D1713D51}"/>
              </a:ext>
            </a:extLst>
          </p:cNvPr>
          <p:cNvGrpSpPr/>
          <p:nvPr/>
        </p:nvGrpSpPr>
        <p:grpSpPr>
          <a:xfrm>
            <a:off x="630724" y="4489630"/>
            <a:ext cx="826419" cy="688169"/>
            <a:chOff x="1688181" y="983404"/>
            <a:chExt cx="6191250" cy="5181600"/>
          </a:xfrm>
        </p:grpSpPr>
        <p:pic>
          <p:nvPicPr>
            <p:cNvPr id="733" name="图片 732">
              <a:extLst>
                <a:ext uri="{FF2B5EF4-FFF2-40B4-BE49-F238E27FC236}">
                  <a16:creationId xmlns:a16="http://schemas.microsoft.com/office/drawing/2014/main" id="{9BDE5001-959C-4CC5-9D9E-8EE562C63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8181" y="983404"/>
              <a:ext cx="6191250" cy="5181600"/>
            </a:xfrm>
            <a:prstGeom prst="rect">
              <a:avLst/>
            </a:prstGeom>
          </p:spPr>
        </p:pic>
        <p:grpSp>
          <p:nvGrpSpPr>
            <p:cNvPr id="734" name="组合 733">
              <a:extLst>
                <a:ext uri="{FF2B5EF4-FFF2-40B4-BE49-F238E27FC236}">
                  <a16:creationId xmlns:a16="http://schemas.microsoft.com/office/drawing/2014/main" id="{974CC96D-E1D1-45F6-BEFF-CB888294C2E9}"/>
                </a:ext>
              </a:extLst>
            </p:cNvPr>
            <p:cNvGrpSpPr/>
            <p:nvPr/>
          </p:nvGrpSpPr>
          <p:grpSpPr>
            <a:xfrm>
              <a:off x="2817846" y="1671573"/>
              <a:ext cx="4091940" cy="3302514"/>
              <a:chOff x="546534" y="652362"/>
              <a:chExt cx="1233909" cy="1143889"/>
            </a:xfrm>
          </p:grpSpPr>
          <p:grpSp>
            <p:nvGrpSpPr>
              <p:cNvPr id="735" name="组合 734">
                <a:extLst>
                  <a:ext uri="{FF2B5EF4-FFF2-40B4-BE49-F238E27FC236}">
                    <a16:creationId xmlns:a16="http://schemas.microsoft.com/office/drawing/2014/main" id="{228ADBAB-6790-41C5-8B7E-5F267C0ABF45}"/>
                  </a:ext>
                </a:extLst>
              </p:cNvPr>
              <p:cNvGrpSpPr/>
              <p:nvPr/>
            </p:nvGrpSpPr>
            <p:grpSpPr>
              <a:xfrm>
                <a:off x="644661" y="699242"/>
                <a:ext cx="1052026" cy="1021655"/>
                <a:chOff x="689851" y="3439646"/>
                <a:chExt cx="1606712" cy="1561794"/>
              </a:xfrm>
            </p:grpSpPr>
            <p:cxnSp>
              <p:nvCxnSpPr>
                <p:cNvPr id="750" name="直接连接符 749">
                  <a:extLst>
                    <a:ext uri="{FF2B5EF4-FFF2-40B4-BE49-F238E27FC236}">
                      <a16:creationId xmlns:a16="http://schemas.microsoft.com/office/drawing/2014/main" id="{F2CDED92-91FC-4159-815E-4534C07152AE}"/>
                    </a:ext>
                  </a:extLst>
                </p:cNvPr>
                <p:cNvCxnSpPr/>
                <p:nvPr/>
              </p:nvCxnSpPr>
              <p:spPr>
                <a:xfrm>
                  <a:off x="1056826" y="3858174"/>
                  <a:ext cx="274623" cy="24774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1" name="直接连接符 750">
                  <a:extLst>
                    <a:ext uri="{FF2B5EF4-FFF2-40B4-BE49-F238E27FC236}">
                      <a16:creationId xmlns:a16="http://schemas.microsoft.com/office/drawing/2014/main" id="{44F6A2C6-3E65-49CF-9568-97D2BD635DCB}"/>
                    </a:ext>
                  </a:extLst>
                </p:cNvPr>
                <p:cNvCxnSpPr/>
                <p:nvPr/>
              </p:nvCxnSpPr>
              <p:spPr>
                <a:xfrm flipH="1">
                  <a:off x="689851" y="3810460"/>
                  <a:ext cx="388923" cy="49371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2" name="直接连接符 751">
                  <a:extLst>
                    <a:ext uri="{FF2B5EF4-FFF2-40B4-BE49-F238E27FC236}">
                      <a16:creationId xmlns:a16="http://schemas.microsoft.com/office/drawing/2014/main" id="{150FE8FB-D5F2-4BB3-A25E-B4FB54D24042}"/>
                    </a:ext>
                  </a:extLst>
                </p:cNvPr>
                <p:cNvCxnSpPr/>
                <p:nvPr/>
              </p:nvCxnSpPr>
              <p:spPr>
                <a:xfrm flipH="1">
                  <a:off x="1384434" y="3507127"/>
                  <a:ext cx="52985" cy="356056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3" name="直接连接符 752">
                  <a:extLst>
                    <a:ext uri="{FF2B5EF4-FFF2-40B4-BE49-F238E27FC236}">
                      <a16:creationId xmlns:a16="http://schemas.microsoft.com/office/drawing/2014/main" id="{968C8AF9-2D80-4935-A377-523A1FDF53F3}"/>
                    </a:ext>
                  </a:extLst>
                </p:cNvPr>
                <p:cNvCxnSpPr/>
                <p:nvPr/>
              </p:nvCxnSpPr>
              <p:spPr>
                <a:xfrm>
                  <a:off x="1437419" y="3507127"/>
                  <a:ext cx="647319" cy="453004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4" name="直接连接符 753">
                  <a:extLst>
                    <a:ext uri="{FF2B5EF4-FFF2-40B4-BE49-F238E27FC236}">
                      <a16:creationId xmlns:a16="http://schemas.microsoft.com/office/drawing/2014/main" id="{04D25F60-7D13-4336-89A8-AC45FFE0B421}"/>
                    </a:ext>
                  </a:extLst>
                </p:cNvPr>
                <p:cNvCxnSpPr/>
                <p:nvPr/>
              </p:nvCxnSpPr>
              <p:spPr>
                <a:xfrm flipV="1">
                  <a:off x="1760474" y="3960131"/>
                  <a:ext cx="324265" cy="145765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5" name="直接连接符 754">
                  <a:extLst>
                    <a:ext uri="{FF2B5EF4-FFF2-40B4-BE49-F238E27FC236}">
                      <a16:creationId xmlns:a16="http://schemas.microsoft.com/office/drawing/2014/main" id="{0489EDEC-BD44-499C-9837-8477CE100428}"/>
                    </a:ext>
                  </a:extLst>
                </p:cNvPr>
                <p:cNvCxnSpPr/>
                <p:nvPr/>
              </p:nvCxnSpPr>
              <p:spPr>
                <a:xfrm flipV="1">
                  <a:off x="1773897" y="3960131"/>
                  <a:ext cx="310842" cy="48404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6" name="直接连接符 755">
                  <a:extLst>
                    <a:ext uri="{FF2B5EF4-FFF2-40B4-BE49-F238E27FC236}">
                      <a16:creationId xmlns:a16="http://schemas.microsoft.com/office/drawing/2014/main" id="{88447447-EC83-4F8F-AE6E-C1E73EE7C0E4}"/>
                    </a:ext>
                  </a:extLst>
                </p:cNvPr>
                <p:cNvCxnSpPr/>
                <p:nvPr/>
              </p:nvCxnSpPr>
              <p:spPr>
                <a:xfrm flipV="1">
                  <a:off x="1379830" y="4201325"/>
                  <a:ext cx="274674" cy="530197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7" name="直接连接符 756">
                  <a:extLst>
                    <a:ext uri="{FF2B5EF4-FFF2-40B4-BE49-F238E27FC236}">
                      <a16:creationId xmlns:a16="http://schemas.microsoft.com/office/drawing/2014/main" id="{8B73241D-D345-469D-9BA4-615461145FEA}"/>
                    </a:ext>
                  </a:extLst>
                </p:cNvPr>
                <p:cNvCxnSpPr/>
                <p:nvPr/>
              </p:nvCxnSpPr>
              <p:spPr>
                <a:xfrm>
                  <a:off x="1003841" y="3877938"/>
                  <a:ext cx="717071" cy="585997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8" name="直接连接符 757">
                  <a:extLst>
                    <a:ext uri="{FF2B5EF4-FFF2-40B4-BE49-F238E27FC236}">
                      <a16:creationId xmlns:a16="http://schemas.microsoft.com/office/drawing/2014/main" id="{3CF007CD-F4C6-4614-8617-4FA452A91BDA}"/>
                    </a:ext>
                  </a:extLst>
                </p:cNvPr>
                <p:cNvCxnSpPr/>
                <p:nvPr/>
              </p:nvCxnSpPr>
              <p:spPr>
                <a:xfrm flipV="1">
                  <a:off x="689851" y="3978375"/>
                  <a:ext cx="641598" cy="325796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9" name="直接连接符 758">
                  <a:extLst>
                    <a:ext uri="{FF2B5EF4-FFF2-40B4-BE49-F238E27FC236}">
                      <a16:creationId xmlns:a16="http://schemas.microsoft.com/office/drawing/2014/main" id="{CADB7830-86BD-4328-A14A-1B46297B6A96}"/>
                    </a:ext>
                  </a:extLst>
                </p:cNvPr>
                <p:cNvCxnSpPr/>
                <p:nvPr/>
              </p:nvCxnSpPr>
              <p:spPr>
                <a:xfrm flipH="1" flipV="1">
                  <a:off x="1437419" y="3978375"/>
                  <a:ext cx="283492" cy="485561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0" name="直接连接符 759">
                  <a:extLst>
                    <a:ext uri="{FF2B5EF4-FFF2-40B4-BE49-F238E27FC236}">
                      <a16:creationId xmlns:a16="http://schemas.microsoft.com/office/drawing/2014/main" id="{9018044A-AC43-41AD-A47C-689795908C2E}"/>
                    </a:ext>
                  </a:extLst>
                </p:cNvPr>
                <p:cNvCxnSpPr/>
                <p:nvPr/>
              </p:nvCxnSpPr>
              <p:spPr>
                <a:xfrm>
                  <a:off x="689851" y="4304171"/>
                  <a:ext cx="689979" cy="42735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1" name="直接连接符 760">
                  <a:extLst>
                    <a:ext uri="{FF2B5EF4-FFF2-40B4-BE49-F238E27FC236}">
                      <a16:creationId xmlns:a16="http://schemas.microsoft.com/office/drawing/2014/main" id="{99821773-307F-4234-ABF0-C2683AB7E8F8}"/>
                    </a:ext>
                  </a:extLst>
                </p:cNvPr>
                <p:cNvCxnSpPr/>
                <p:nvPr/>
              </p:nvCxnSpPr>
              <p:spPr>
                <a:xfrm flipV="1">
                  <a:off x="1379830" y="4511649"/>
                  <a:ext cx="319135" cy="219873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2" name="直接连接符 761">
                  <a:extLst>
                    <a:ext uri="{FF2B5EF4-FFF2-40B4-BE49-F238E27FC236}">
                      <a16:creationId xmlns:a16="http://schemas.microsoft.com/office/drawing/2014/main" id="{ADA603B9-467D-4BED-BF14-443BA3BACDD9}"/>
                    </a:ext>
                  </a:extLst>
                </p:cNvPr>
                <p:cNvCxnSpPr/>
                <p:nvPr/>
              </p:nvCxnSpPr>
              <p:spPr>
                <a:xfrm>
                  <a:off x="1160991" y="4353376"/>
                  <a:ext cx="218839" cy="378144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3" name="直接连接符 762">
                  <a:extLst>
                    <a:ext uri="{FF2B5EF4-FFF2-40B4-BE49-F238E27FC236}">
                      <a16:creationId xmlns:a16="http://schemas.microsoft.com/office/drawing/2014/main" id="{29A675EA-EEA1-4444-9323-3E1535026F07}"/>
                    </a:ext>
                  </a:extLst>
                </p:cNvPr>
                <p:cNvCxnSpPr/>
                <p:nvPr/>
              </p:nvCxnSpPr>
              <p:spPr>
                <a:xfrm>
                  <a:off x="1720912" y="4559363"/>
                  <a:ext cx="101423" cy="422314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4" name="直接连接符 763">
                  <a:extLst>
                    <a:ext uri="{FF2B5EF4-FFF2-40B4-BE49-F238E27FC236}">
                      <a16:creationId xmlns:a16="http://schemas.microsoft.com/office/drawing/2014/main" id="{4B4C7CFD-3532-43D9-9CF7-059695A8D1FF}"/>
                    </a:ext>
                  </a:extLst>
                </p:cNvPr>
                <p:cNvCxnSpPr/>
                <p:nvPr/>
              </p:nvCxnSpPr>
              <p:spPr>
                <a:xfrm>
                  <a:off x="1432815" y="4751285"/>
                  <a:ext cx="389522" cy="230392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5" name="直接连接符 764">
                  <a:extLst>
                    <a:ext uri="{FF2B5EF4-FFF2-40B4-BE49-F238E27FC236}">
                      <a16:creationId xmlns:a16="http://schemas.microsoft.com/office/drawing/2014/main" id="{73E67FED-A6D9-499E-B43A-319E36C6CE12}"/>
                    </a:ext>
                  </a:extLst>
                </p:cNvPr>
                <p:cNvCxnSpPr/>
                <p:nvPr/>
              </p:nvCxnSpPr>
              <p:spPr>
                <a:xfrm flipH="1">
                  <a:off x="1875322" y="4371647"/>
                  <a:ext cx="421241" cy="629793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6" name="直接连接符 765">
                  <a:extLst>
                    <a:ext uri="{FF2B5EF4-FFF2-40B4-BE49-F238E27FC236}">
                      <a16:creationId xmlns:a16="http://schemas.microsoft.com/office/drawing/2014/main" id="{29EE8C98-D138-4910-BC2F-B03DA8526510}"/>
                    </a:ext>
                  </a:extLst>
                </p:cNvPr>
                <p:cNvCxnSpPr/>
                <p:nvPr/>
              </p:nvCxnSpPr>
              <p:spPr>
                <a:xfrm>
                  <a:off x="1782422" y="4153610"/>
                  <a:ext cx="514141" cy="12261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7" name="直接连接符 766">
                  <a:extLst>
                    <a:ext uri="{FF2B5EF4-FFF2-40B4-BE49-F238E27FC236}">
                      <a16:creationId xmlns:a16="http://schemas.microsoft.com/office/drawing/2014/main" id="{CE62BFD4-BB8C-4A65-8CA2-0B8E6CFC58A2}"/>
                    </a:ext>
                  </a:extLst>
                </p:cNvPr>
                <p:cNvCxnSpPr/>
                <p:nvPr/>
              </p:nvCxnSpPr>
              <p:spPr>
                <a:xfrm flipH="1" flipV="1">
                  <a:off x="1654707" y="3926229"/>
                  <a:ext cx="52783" cy="159902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8" name="直接连接符 767">
                  <a:extLst>
                    <a:ext uri="{FF2B5EF4-FFF2-40B4-BE49-F238E27FC236}">
                      <a16:creationId xmlns:a16="http://schemas.microsoft.com/office/drawing/2014/main" id="{AD60E08A-004C-4136-A4ED-426139197660}"/>
                    </a:ext>
                  </a:extLst>
                </p:cNvPr>
                <p:cNvCxnSpPr/>
                <p:nvPr/>
              </p:nvCxnSpPr>
              <p:spPr>
                <a:xfrm flipH="1">
                  <a:off x="1030301" y="3439646"/>
                  <a:ext cx="332187" cy="43523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9" name="直接连接符 768">
                  <a:extLst>
                    <a:ext uri="{FF2B5EF4-FFF2-40B4-BE49-F238E27FC236}">
                      <a16:creationId xmlns:a16="http://schemas.microsoft.com/office/drawing/2014/main" id="{DD90EAD7-CD4E-4644-8490-AC33EFC97072}"/>
                    </a:ext>
                  </a:extLst>
                </p:cNvPr>
                <p:cNvCxnSpPr/>
                <p:nvPr/>
              </p:nvCxnSpPr>
              <p:spPr>
                <a:xfrm>
                  <a:off x="977315" y="3502931"/>
                  <a:ext cx="26525" cy="240045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0" name="直接连接符 769">
                  <a:extLst>
                    <a:ext uri="{FF2B5EF4-FFF2-40B4-BE49-F238E27FC236}">
                      <a16:creationId xmlns:a16="http://schemas.microsoft.com/office/drawing/2014/main" id="{30CFD409-89E9-49E0-AA54-B11D4C49313F}"/>
                    </a:ext>
                  </a:extLst>
                </p:cNvPr>
                <p:cNvCxnSpPr/>
                <p:nvPr/>
              </p:nvCxnSpPr>
              <p:spPr>
                <a:xfrm flipV="1">
                  <a:off x="689851" y="3502933"/>
                  <a:ext cx="287464" cy="801233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1" name="直接连接符 770">
                  <a:extLst>
                    <a:ext uri="{FF2B5EF4-FFF2-40B4-BE49-F238E27FC236}">
                      <a16:creationId xmlns:a16="http://schemas.microsoft.com/office/drawing/2014/main" id="{DE865D01-3FEF-414C-92A4-9A07B43839CA}"/>
                    </a:ext>
                  </a:extLst>
                </p:cNvPr>
                <p:cNvCxnSpPr/>
                <p:nvPr/>
              </p:nvCxnSpPr>
              <p:spPr>
                <a:xfrm>
                  <a:off x="689851" y="4305002"/>
                  <a:ext cx="343223" cy="1492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6" name="组合 735">
                <a:extLst>
                  <a:ext uri="{FF2B5EF4-FFF2-40B4-BE49-F238E27FC236}">
                    <a16:creationId xmlns:a16="http://schemas.microsoft.com/office/drawing/2014/main" id="{78C67A1A-2E0E-433A-8176-DC73EBAEA7A7}"/>
                  </a:ext>
                </a:extLst>
              </p:cNvPr>
              <p:cNvGrpSpPr/>
              <p:nvPr/>
            </p:nvGrpSpPr>
            <p:grpSpPr>
              <a:xfrm>
                <a:off x="546534" y="652362"/>
                <a:ext cx="1233909" cy="1143889"/>
                <a:chOff x="539987" y="3368631"/>
                <a:chExt cx="1884491" cy="1748990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737" name="椭圆 736">
                  <a:extLst>
                    <a:ext uri="{FF2B5EF4-FFF2-40B4-BE49-F238E27FC236}">
                      <a16:creationId xmlns:a16="http://schemas.microsoft.com/office/drawing/2014/main" id="{FD936D8A-7682-41BC-8D05-D0A1E4342A45}"/>
                    </a:ext>
                  </a:extLst>
                </p:cNvPr>
                <p:cNvSpPr/>
                <p:nvPr/>
              </p:nvSpPr>
              <p:spPr>
                <a:xfrm>
                  <a:off x="1304897" y="4732435"/>
                  <a:ext cx="149864" cy="134982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738" name="椭圆 737">
                  <a:extLst>
                    <a:ext uri="{FF2B5EF4-FFF2-40B4-BE49-F238E27FC236}">
                      <a16:creationId xmlns:a16="http://schemas.microsoft.com/office/drawing/2014/main" id="{5387DE76-964E-4E21-9315-06613A053677}"/>
                    </a:ext>
                  </a:extLst>
                </p:cNvPr>
                <p:cNvSpPr/>
                <p:nvPr/>
              </p:nvSpPr>
              <p:spPr>
                <a:xfrm>
                  <a:off x="1362487" y="3372822"/>
                  <a:ext cx="149864" cy="134982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739" name="椭圆 738">
                  <a:extLst>
                    <a:ext uri="{FF2B5EF4-FFF2-40B4-BE49-F238E27FC236}">
                      <a16:creationId xmlns:a16="http://schemas.microsoft.com/office/drawing/2014/main" id="{47847DE6-A635-41D6-BFFE-6E4EF9137497}"/>
                    </a:ext>
                  </a:extLst>
                </p:cNvPr>
                <p:cNvSpPr/>
                <p:nvPr/>
              </p:nvSpPr>
              <p:spPr>
                <a:xfrm>
                  <a:off x="1698964" y="4445029"/>
                  <a:ext cx="149864" cy="134982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740" name="椭圆 739">
                  <a:extLst>
                    <a:ext uri="{FF2B5EF4-FFF2-40B4-BE49-F238E27FC236}">
                      <a16:creationId xmlns:a16="http://schemas.microsoft.com/office/drawing/2014/main" id="{D880B093-80C1-4D2A-B826-0C9E88B54A24}"/>
                    </a:ext>
                  </a:extLst>
                </p:cNvPr>
                <p:cNvSpPr/>
                <p:nvPr/>
              </p:nvSpPr>
              <p:spPr>
                <a:xfrm>
                  <a:off x="2062791" y="3845682"/>
                  <a:ext cx="149864" cy="134982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741" name="椭圆 740">
                  <a:extLst>
                    <a:ext uri="{FF2B5EF4-FFF2-40B4-BE49-F238E27FC236}">
                      <a16:creationId xmlns:a16="http://schemas.microsoft.com/office/drawing/2014/main" id="{DF412DD2-6F99-414D-83BE-1BA5DAB7826E}"/>
                    </a:ext>
                  </a:extLst>
                </p:cNvPr>
                <p:cNvSpPr/>
                <p:nvPr/>
              </p:nvSpPr>
              <p:spPr>
                <a:xfrm>
                  <a:off x="928909" y="3743705"/>
                  <a:ext cx="149864" cy="134982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742" name="椭圆 741">
                  <a:extLst>
                    <a:ext uri="{FF2B5EF4-FFF2-40B4-BE49-F238E27FC236}">
                      <a16:creationId xmlns:a16="http://schemas.microsoft.com/office/drawing/2014/main" id="{E394A9B9-DF4A-4E51-A65C-CFBF8B73B8F3}"/>
                    </a:ext>
                  </a:extLst>
                </p:cNvPr>
                <p:cNvSpPr/>
                <p:nvPr/>
              </p:nvSpPr>
              <p:spPr>
                <a:xfrm>
                  <a:off x="1309502" y="3863929"/>
                  <a:ext cx="149864" cy="134982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743" name="椭圆 742">
                  <a:extLst>
                    <a:ext uri="{FF2B5EF4-FFF2-40B4-BE49-F238E27FC236}">
                      <a16:creationId xmlns:a16="http://schemas.microsoft.com/office/drawing/2014/main" id="{FFCDC4ED-B0D3-40C2-9274-13FBEC4D2F08}"/>
                    </a:ext>
                  </a:extLst>
                </p:cNvPr>
                <p:cNvSpPr/>
                <p:nvPr/>
              </p:nvSpPr>
              <p:spPr>
                <a:xfrm>
                  <a:off x="1632556" y="4086922"/>
                  <a:ext cx="149864" cy="134982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744" name="椭圆 743">
                  <a:extLst>
                    <a:ext uri="{FF2B5EF4-FFF2-40B4-BE49-F238E27FC236}">
                      <a16:creationId xmlns:a16="http://schemas.microsoft.com/office/drawing/2014/main" id="{E792A9F0-6378-4DBF-A911-36060804DE3A}"/>
                    </a:ext>
                  </a:extLst>
                </p:cNvPr>
                <p:cNvSpPr/>
                <p:nvPr/>
              </p:nvSpPr>
              <p:spPr>
                <a:xfrm>
                  <a:off x="539987" y="4237511"/>
                  <a:ext cx="149864" cy="134982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745" name="椭圆 744">
                  <a:extLst>
                    <a:ext uri="{FF2B5EF4-FFF2-40B4-BE49-F238E27FC236}">
                      <a16:creationId xmlns:a16="http://schemas.microsoft.com/office/drawing/2014/main" id="{FFF76B97-B88E-421E-9C3A-89543EEB3A01}"/>
                    </a:ext>
                  </a:extLst>
                </p:cNvPr>
                <p:cNvSpPr/>
                <p:nvPr/>
              </p:nvSpPr>
              <p:spPr>
                <a:xfrm>
                  <a:off x="1033074" y="4239003"/>
                  <a:ext cx="149864" cy="134982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746" name="椭圆 745">
                  <a:extLst>
                    <a:ext uri="{FF2B5EF4-FFF2-40B4-BE49-F238E27FC236}">
                      <a16:creationId xmlns:a16="http://schemas.microsoft.com/office/drawing/2014/main" id="{F0A1F880-3114-4318-93DD-59E1EF0ADD9E}"/>
                    </a:ext>
                  </a:extLst>
                </p:cNvPr>
                <p:cNvSpPr/>
                <p:nvPr/>
              </p:nvSpPr>
              <p:spPr>
                <a:xfrm>
                  <a:off x="902383" y="3368631"/>
                  <a:ext cx="149864" cy="134982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747" name="椭圆 746">
                  <a:extLst>
                    <a:ext uri="{FF2B5EF4-FFF2-40B4-BE49-F238E27FC236}">
                      <a16:creationId xmlns:a16="http://schemas.microsoft.com/office/drawing/2014/main" id="{89E5EEAC-B30B-4DF1-AA6B-EC903F88C979}"/>
                    </a:ext>
                  </a:extLst>
                </p:cNvPr>
                <p:cNvSpPr/>
                <p:nvPr/>
              </p:nvSpPr>
              <p:spPr>
                <a:xfrm>
                  <a:off x="1579773" y="3792007"/>
                  <a:ext cx="149864" cy="134982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748" name="椭圆 747">
                  <a:extLst>
                    <a:ext uri="{FF2B5EF4-FFF2-40B4-BE49-F238E27FC236}">
                      <a16:creationId xmlns:a16="http://schemas.microsoft.com/office/drawing/2014/main" id="{A189EA5B-671E-46C1-A194-C6559F1F9C1F}"/>
                    </a:ext>
                  </a:extLst>
                </p:cNvPr>
                <p:cNvSpPr/>
                <p:nvPr/>
              </p:nvSpPr>
              <p:spPr>
                <a:xfrm>
                  <a:off x="2274614" y="4257279"/>
                  <a:ext cx="149864" cy="134982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749" name="椭圆 748">
                  <a:extLst>
                    <a:ext uri="{FF2B5EF4-FFF2-40B4-BE49-F238E27FC236}">
                      <a16:creationId xmlns:a16="http://schemas.microsoft.com/office/drawing/2014/main" id="{2F2F88F2-B4B6-4597-91B6-00557635564B}"/>
                    </a:ext>
                  </a:extLst>
                </p:cNvPr>
                <p:cNvSpPr/>
                <p:nvPr/>
              </p:nvSpPr>
              <p:spPr>
                <a:xfrm>
                  <a:off x="1747403" y="4982639"/>
                  <a:ext cx="149864" cy="134982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</p:grpSp>
        </p:grpSp>
      </p:grpSp>
      <p:sp>
        <p:nvSpPr>
          <p:cNvPr id="773" name="矩形: 圆角 772">
            <a:extLst>
              <a:ext uri="{FF2B5EF4-FFF2-40B4-BE49-F238E27FC236}">
                <a16:creationId xmlns:a16="http://schemas.microsoft.com/office/drawing/2014/main" id="{B4D4CDA2-E022-4A86-AAC4-4D3BB3FE0762}"/>
              </a:ext>
            </a:extLst>
          </p:cNvPr>
          <p:cNvSpPr/>
          <p:nvPr/>
        </p:nvSpPr>
        <p:spPr>
          <a:xfrm>
            <a:off x="2112113" y="4419263"/>
            <a:ext cx="1443317" cy="8289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convolutional (GC) layers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4" name="直接箭头连接符 773">
            <a:extLst>
              <a:ext uri="{FF2B5EF4-FFF2-40B4-BE49-F238E27FC236}">
                <a16:creationId xmlns:a16="http://schemas.microsoft.com/office/drawing/2014/main" id="{3A499B44-24A5-4E0C-94E9-B3449A2963DA}"/>
              </a:ext>
            </a:extLst>
          </p:cNvPr>
          <p:cNvCxnSpPr>
            <a:cxnSpLocks/>
          </p:cNvCxnSpPr>
          <p:nvPr/>
        </p:nvCxnSpPr>
        <p:spPr>
          <a:xfrm>
            <a:off x="1551806" y="4833714"/>
            <a:ext cx="465644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直接箭头连接符 774">
            <a:extLst>
              <a:ext uri="{FF2B5EF4-FFF2-40B4-BE49-F238E27FC236}">
                <a16:creationId xmlns:a16="http://schemas.microsoft.com/office/drawing/2014/main" id="{A63CD6CB-8DA2-4CE5-BD5D-D0C6C992948B}"/>
              </a:ext>
            </a:extLst>
          </p:cNvPr>
          <p:cNvCxnSpPr>
            <a:cxnSpLocks/>
          </p:cNvCxnSpPr>
          <p:nvPr/>
        </p:nvCxnSpPr>
        <p:spPr>
          <a:xfrm>
            <a:off x="3650093" y="4833714"/>
            <a:ext cx="465644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接箭头连接符 777">
            <a:extLst>
              <a:ext uri="{FF2B5EF4-FFF2-40B4-BE49-F238E27FC236}">
                <a16:creationId xmlns:a16="http://schemas.microsoft.com/office/drawing/2014/main" id="{47D75768-5BDD-4DD6-A7EC-541A5B0EBBA9}"/>
              </a:ext>
            </a:extLst>
          </p:cNvPr>
          <p:cNvCxnSpPr>
            <a:cxnSpLocks/>
          </p:cNvCxnSpPr>
          <p:nvPr/>
        </p:nvCxnSpPr>
        <p:spPr>
          <a:xfrm>
            <a:off x="5131482" y="4833714"/>
            <a:ext cx="465644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接箭头连接符 913">
            <a:extLst>
              <a:ext uri="{FF2B5EF4-FFF2-40B4-BE49-F238E27FC236}">
                <a16:creationId xmlns:a16="http://schemas.microsoft.com/office/drawing/2014/main" id="{E56FF711-4B23-4DF4-A6FA-ECD5B5DE1E81}"/>
              </a:ext>
            </a:extLst>
          </p:cNvPr>
          <p:cNvCxnSpPr>
            <a:cxnSpLocks/>
          </p:cNvCxnSpPr>
          <p:nvPr/>
        </p:nvCxnSpPr>
        <p:spPr>
          <a:xfrm>
            <a:off x="7229769" y="4833714"/>
            <a:ext cx="465644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矩形 916">
            <a:extLst>
              <a:ext uri="{FF2B5EF4-FFF2-40B4-BE49-F238E27FC236}">
                <a16:creationId xmlns:a16="http://schemas.microsoft.com/office/drawing/2014/main" id="{6DA7A1DE-018C-4C8D-BC53-3BFB492E62F1}"/>
              </a:ext>
            </a:extLst>
          </p:cNvPr>
          <p:cNvSpPr/>
          <p:nvPr/>
        </p:nvSpPr>
        <p:spPr>
          <a:xfrm>
            <a:off x="8492992" y="4070110"/>
            <a:ext cx="9534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</a:p>
          <a:p>
            <a:pPr algn="ctr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文本框 294">
                <a:extLst>
                  <a:ext uri="{FF2B5EF4-FFF2-40B4-BE49-F238E27FC236}">
                    <a16:creationId xmlns:a16="http://schemas.microsoft.com/office/drawing/2014/main" id="{5C4B4B97-2B3A-4768-93E5-5220F6E61910}"/>
                  </a:ext>
                </a:extLst>
              </p:cNvPr>
              <p:cNvSpPr txBox="1"/>
              <p:nvPr/>
            </p:nvSpPr>
            <p:spPr>
              <a:xfrm>
                <a:off x="59151" y="5389607"/>
                <a:ext cx="195730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Original Functional Graph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5" name="文本框 294">
                <a:extLst>
                  <a:ext uri="{FF2B5EF4-FFF2-40B4-BE49-F238E27FC236}">
                    <a16:creationId xmlns:a16="http://schemas.microsoft.com/office/drawing/2014/main" id="{5C4B4B97-2B3A-4768-93E5-5220F6E61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1" y="5389607"/>
                <a:ext cx="1957306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24B14E87-0282-4B06-9406-74B040EB1479}"/>
                  </a:ext>
                </a:extLst>
              </p:cNvPr>
              <p:cNvSpPr txBox="1"/>
              <p:nvPr/>
            </p:nvSpPr>
            <p:spPr>
              <a:xfrm>
                <a:off x="3577404" y="5323826"/>
                <a:ext cx="195730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Functional graph with hidden node representations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24B14E87-0282-4B06-9406-74B040EB1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404" y="5323826"/>
                <a:ext cx="1957306" cy="1015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DBD4E036-98B2-43F3-A005-21BBEE33A49C}"/>
                  </a:ext>
                </a:extLst>
              </p:cNvPr>
              <p:cNvSpPr txBox="1"/>
              <p:nvPr/>
            </p:nvSpPr>
            <p:spPr>
              <a:xfrm>
                <a:off x="1912934" y="5297274"/>
                <a:ext cx="178893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Low-order node representation learning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𝐺𝐶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DBD4E036-98B2-43F3-A005-21BBEE33A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934" y="5297274"/>
                <a:ext cx="1788938" cy="830997"/>
              </a:xfrm>
              <a:prstGeom prst="rect">
                <a:avLst/>
              </a:prstGeom>
              <a:blipFill>
                <a:blip r:embed="rId7"/>
                <a:stretch>
                  <a:fillRect t="-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DA32B256-269B-47D1-8D4A-487113655503}"/>
                  </a:ext>
                </a:extLst>
              </p:cNvPr>
              <p:cNvSpPr txBox="1"/>
              <p:nvPr/>
            </p:nvSpPr>
            <p:spPr>
              <a:xfrm>
                <a:off x="7272420" y="5372639"/>
                <a:ext cx="183692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 order graph</a:t>
                </a:r>
              </a:p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Graph on clusters</a:t>
                </a:r>
                <a:endPara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2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endPara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DA32B256-269B-47D1-8D4A-487113655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420" y="5372639"/>
                <a:ext cx="1836923" cy="10156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文本框 299">
                <a:extLst>
                  <a:ext uri="{FF2B5EF4-FFF2-40B4-BE49-F238E27FC236}">
                    <a16:creationId xmlns:a16="http://schemas.microsoft.com/office/drawing/2014/main" id="{7D7DDC0D-9C73-43D6-B377-1E36BEABB532}"/>
                  </a:ext>
                </a:extLst>
              </p:cNvPr>
              <p:cNvSpPr txBox="1"/>
              <p:nvPr/>
            </p:nvSpPr>
            <p:spPr>
              <a:xfrm>
                <a:off x="5518978" y="5323790"/>
                <a:ext cx="178893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High-order graph learning</a:t>
                </a:r>
              </a:p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(graph pooling)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𝑁𝐶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𝐸𝐶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2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0" name="文本框 299">
                <a:extLst>
                  <a:ext uri="{FF2B5EF4-FFF2-40B4-BE49-F238E27FC236}">
                    <a16:creationId xmlns:a16="http://schemas.microsoft.com/office/drawing/2014/main" id="{7D7DDC0D-9C73-43D6-B377-1E36BEABB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978" y="5323790"/>
                <a:ext cx="1788938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1" name="组合 300">
            <a:extLst>
              <a:ext uri="{FF2B5EF4-FFF2-40B4-BE49-F238E27FC236}">
                <a16:creationId xmlns:a16="http://schemas.microsoft.com/office/drawing/2014/main" id="{9EE92BF1-69D5-49B2-8D18-5D1F756C52DC}"/>
              </a:ext>
            </a:extLst>
          </p:cNvPr>
          <p:cNvGrpSpPr/>
          <p:nvPr/>
        </p:nvGrpSpPr>
        <p:grpSpPr>
          <a:xfrm>
            <a:off x="4210400" y="4484103"/>
            <a:ext cx="826419" cy="688169"/>
            <a:chOff x="1688181" y="983404"/>
            <a:chExt cx="6191250" cy="5181600"/>
          </a:xfrm>
        </p:grpSpPr>
        <p:pic>
          <p:nvPicPr>
            <p:cNvPr id="302" name="图片 301">
              <a:extLst>
                <a:ext uri="{FF2B5EF4-FFF2-40B4-BE49-F238E27FC236}">
                  <a16:creationId xmlns:a16="http://schemas.microsoft.com/office/drawing/2014/main" id="{AA319E69-1228-41C6-B42C-F95A98B81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8181" y="983404"/>
              <a:ext cx="6191250" cy="5181600"/>
            </a:xfrm>
            <a:prstGeom prst="rect">
              <a:avLst/>
            </a:prstGeom>
          </p:spPr>
        </p:pic>
        <p:grpSp>
          <p:nvGrpSpPr>
            <p:cNvPr id="303" name="组合 302">
              <a:extLst>
                <a:ext uri="{FF2B5EF4-FFF2-40B4-BE49-F238E27FC236}">
                  <a16:creationId xmlns:a16="http://schemas.microsoft.com/office/drawing/2014/main" id="{E740430E-9A55-48DD-961F-7CE76D2BA0BB}"/>
                </a:ext>
              </a:extLst>
            </p:cNvPr>
            <p:cNvGrpSpPr/>
            <p:nvPr/>
          </p:nvGrpSpPr>
          <p:grpSpPr>
            <a:xfrm>
              <a:off x="2817846" y="1671573"/>
              <a:ext cx="4091940" cy="3302514"/>
              <a:chOff x="546534" y="652362"/>
              <a:chExt cx="1233909" cy="1143889"/>
            </a:xfrm>
          </p:grpSpPr>
          <p:grpSp>
            <p:nvGrpSpPr>
              <p:cNvPr id="304" name="组合 303">
                <a:extLst>
                  <a:ext uri="{FF2B5EF4-FFF2-40B4-BE49-F238E27FC236}">
                    <a16:creationId xmlns:a16="http://schemas.microsoft.com/office/drawing/2014/main" id="{6EC5994B-DF99-4FFA-98FD-546A07320EA1}"/>
                  </a:ext>
                </a:extLst>
              </p:cNvPr>
              <p:cNvGrpSpPr/>
              <p:nvPr/>
            </p:nvGrpSpPr>
            <p:grpSpPr>
              <a:xfrm>
                <a:off x="644661" y="699242"/>
                <a:ext cx="1052026" cy="1021655"/>
                <a:chOff x="689851" y="3439646"/>
                <a:chExt cx="1606712" cy="1561794"/>
              </a:xfrm>
            </p:grpSpPr>
            <p:cxnSp>
              <p:nvCxnSpPr>
                <p:cNvPr id="319" name="直接连接符 318">
                  <a:extLst>
                    <a:ext uri="{FF2B5EF4-FFF2-40B4-BE49-F238E27FC236}">
                      <a16:creationId xmlns:a16="http://schemas.microsoft.com/office/drawing/2014/main" id="{959355D9-B663-4962-A52C-78E2573FC281}"/>
                    </a:ext>
                  </a:extLst>
                </p:cNvPr>
                <p:cNvCxnSpPr/>
                <p:nvPr/>
              </p:nvCxnSpPr>
              <p:spPr>
                <a:xfrm>
                  <a:off x="1056826" y="3858174"/>
                  <a:ext cx="274623" cy="24774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直接连接符 319">
                  <a:extLst>
                    <a:ext uri="{FF2B5EF4-FFF2-40B4-BE49-F238E27FC236}">
                      <a16:creationId xmlns:a16="http://schemas.microsoft.com/office/drawing/2014/main" id="{285B5D06-E16D-408A-9EAF-7C310E2F6E7A}"/>
                    </a:ext>
                  </a:extLst>
                </p:cNvPr>
                <p:cNvCxnSpPr/>
                <p:nvPr/>
              </p:nvCxnSpPr>
              <p:spPr>
                <a:xfrm flipH="1">
                  <a:off x="689851" y="3810460"/>
                  <a:ext cx="388923" cy="49371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直接连接符 320">
                  <a:extLst>
                    <a:ext uri="{FF2B5EF4-FFF2-40B4-BE49-F238E27FC236}">
                      <a16:creationId xmlns:a16="http://schemas.microsoft.com/office/drawing/2014/main" id="{1936B8AE-5243-492F-8ECE-6D9416EB1B82}"/>
                    </a:ext>
                  </a:extLst>
                </p:cNvPr>
                <p:cNvCxnSpPr/>
                <p:nvPr/>
              </p:nvCxnSpPr>
              <p:spPr>
                <a:xfrm flipH="1">
                  <a:off x="1384434" y="3507127"/>
                  <a:ext cx="52985" cy="356056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直接连接符 321">
                  <a:extLst>
                    <a:ext uri="{FF2B5EF4-FFF2-40B4-BE49-F238E27FC236}">
                      <a16:creationId xmlns:a16="http://schemas.microsoft.com/office/drawing/2014/main" id="{9DF02F9C-F958-4973-B640-1AD27EF4833A}"/>
                    </a:ext>
                  </a:extLst>
                </p:cNvPr>
                <p:cNvCxnSpPr/>
                <p:nvPr/>
              </p:nvCxnSpPr>
              <p:spPr>
                <a:xfrm>
                  <a:off x="1437419" y="3507127"/>
                  <a:ext cx="647319" cy="453004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直接连接符 322">
                  <a:extLst>
                    <a:ext uri="{FF2B5EF4-FFF2-40B4-BE49-F238E27FC236}">
                      <a16:creationId xmlns:a16="http://schemas.microsoft.com/office/drawing/2014/main" id="{28058A66-E5EF-46F0-9920-3C0982FFABDC}"/>
                    </a:ext>
                  </a:extLst>
                </p:cNvPr>
                <p:cNvCxnSpPr/>
                <p:nvPr/>
              </p:nvCxnSpPr>
              <p:spPr>
                <a:xfrm flipV="1">
                  <a:off x="1760474" y="3960131"/>
                  <a:ext cx="324265" cy="145765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直接连接符 323">
                  <a:extLst>
                    <a:ext uri="{FF2B5EF4-FFF2-40B4-BE49-F238E27FC236}">
                      <a16:creationId xmlns:a16="http://schemas.microsoft.com/office/drawing/2014/main" id="{2B047376-AFE7-481E-A059-9503089A6562}"/>
                    </a:ext>
                  </a:extLst>
                </p:cNvPr>
                <p:cNvCxnSpPr/>
                <p:nvPr/>
              </p:nvCxnSpPr>
              <p:spPr>
                <a:xfrm flipV="1">
                  <a:off x="1773897" y="3960131"/>
                  <a:ext cx="310842" cy="48404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直接连接符 324">
                  <a:extLst>
                    <a:ext uri="{FF2B5EF4-FFF2-40B4-BE49-F238E27FC236}">
                      <a16:creationId xmlns:a16="http://schemas.microsoft.com/office/drawing/2014/main" id="{20314524-4111-455E-9D90-2B96033F1E36}"/>
                    </a:ext>
                  </a:extLst>
                </p:cNvPr>
                <p:cNvCxnSpPr/>
                <p:nvPr/>
              </p:nvCxnSpPr>
              <p:spPr>
                <a:xfrm flipV="1">
                  <a:off x="1379830" y="4201325"/>
                  <a:ext cx="274674" cy="530197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直接连接符 325">
                  <a:extLst>
                    <a:ext uri="{FF2B5EF4-FFF2-40B4-BE49-F238E27FC236}">
                      <a16:creationId xmlns:a16="http://schemas.microsoft.com/office/drawing/2014/main" id="{41507CC4-C55C-4F4C-A08D-319A3E3896FB}"/>
                    </a:ext>
                  </a:extLst>
                </p:cNvPr>
                <p:cNvCxnSpPr/>
                <p:nvPr/>
              </p:nvCxnSpPr>
              <p:spPr>
                <a:xfrm>
                  <a:off x="1003841" y="3877938"/>
                  <a:ext cx="717071" cy="585997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直接连接符 326">
                  <a:extLst>
                    <a:ext uri="{FF2B5EF4-FFF2-40B4-BE49-F238E27FC236}">
                      <a16:creationId xmlns:a16="http://schemas.microsoft.com/office/drawing/2014/main" id="{3816FD10-2BAC-4D01-AC23-5D6689989D81}"/>
                    </a:ext>
                  </a:extLst>
                </p:cNvPr>
                <p:cNvCxnSpPr/>
                <p:nvPr/>
              </p:nvCxnSpPr>
              <p:spPr>
                <a:xfrm flipV="1">
                  <a:off x="689851" y="3978375"/>
                  <a:ext cx="641598" cy="325796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直接连接符 327">
                  <a:extLst>
                    <a:ext uri="{FF2B5EF4-FFF2-40B4-BE49-F238E27FC236}">
                      <a16:creationId xmlns:a16="http://schemas.microsoft.com/office/drawing/2014/main" id="{82A04CA4-0872-4FA9-8F52-1002325377B8}"/>
                    </a:ext>
                  </a:extLst>
                </p:cNvPr>
                <p:cNvCxnSpPr/>
                <p:nvPr/>
              </p:nvCxnSpPr>
              <p:spPr>
                <a:xfrm flipH="1" flipV="1">
                  <a:off x="1437419" y="3978375"/>
                  <a:ext cx="283492" cy="485561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直接连接符 328">
                  <a:extLst>
                    <a:ext uri="{FF2B5EF4-FFF2-40B4-BE49-F238E27FC236}">
                      <a16:creationId xmlns:a16="http://schemas.microsoft.com/office/drawing/2014/main" id="{EF843B0D-E740-4605-8BAA-BED26C455F38}"/>
                    </a:ext>
                  </a:extLst>
                </p:cNvPr>
                <p:cNvCxnSpPr/>
                <p:nvPr/>
              </p:nvCxnSpPr>
              <p:spPr>
                <a:xfrm>
                  <a:off x="689851" y="4304171"/>
                  <a:ext cx="689979" cy="42735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直接连接符 329">
                  <a:extLst>
                    <a:ext uri="{FF2B5EF4-FFF2-40B4-BE49-F238E27FC236}">
                      <a16:creationId xmlns:a16="http://schemas.microsoft.com/office/drawing/2014/main" id="{924E4873-92C1-42DD-BC60-9D0B5E0BF887}"/>
                    </a:ext>
                  </a:extLst>
                </p:cNvPr>
                <p:cNvCxnSpPr/>
                <p:nvPr/>
              </p:nvCxnSpPr>
              <p:spPr>
                <a:xfrm flipV="1">
                  <a:off x="1379830" y="4511649"/>
                  <a:ext cx="319135" cy="219873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直接连接符 330">
                  <a:extLst>
                    <a:ext uri="{FF2B5EF4-FFF2-40B4-BE49-F238E27FC236}">
                      <a16:creationId xmlns:a16="http://schemas.microsoft.com/office/drawing/2014/main" id="{3BF76024-5A73-40B5-87F1-3A837E9687C5}"/>
                    </a:ext>
                  </a:extLst>
                </p:cNvPr>
                <p:cNvCxnSpPr/>
                <p:nvPr/>
              </p:nvCxnSpPr>
              <p:spPr>
                <a:xfrm>
                  <a:off x="1160991" y="4353376"/>
                  <a:ext cx="218839" cy="378144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直接连接符 331">
                  <a:extLst>
                    <a:ext uri="{FF2B5EF4-FFF2-40B4-BE49-F238E27FC236}">
                      <a16:creationId xmlns:a16="http://schemas.microsoft.com/office/drawing/2014/main" id="{9F100946-BCA5-48EB-95E8-B0F623CA22B0}"/>
                    </a:ext>
                  </a:extLst>
                </p:cNvPr>
                <p:cNvCxnSpPr/>
                <p:nvPr/>
              </p:nvCxnSpPr>
              <p:spPr>
                <a:xfrm>
                  <a:off x="1720912" y="4559363"/>
                  <a:ext cx="101423" cy="422314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直接连接符 332">
                  <a:extLst>
                    <a:ext uri="{FF2B5EF4-FFF2-40B4-BE49-F238E27FC236}">
                      <a16:creationId xmlns:a16="http://schemas.microsoft.com/office/drawing/2014/main" id="{21165C71-702F-4D79-B56D-06C1EA56D901}"/>
                    </a:ext>
                  </a:extLst>
                </p:cNvPr>
                <p:cNvCxnSpPr/>
                <p:nvPr/>
              </p:nvCxnSpPr>
              <p:spPr>
                <a:xfrm>
                  <a:off x="1432815" y="4751285"/>
                  <a:ext cx="389522" cy="230392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直接连接符 333">
                  <a:extLst>
                    <a:ext uri="{FF2B5EF4-FFF2-40B4-BE49-F238E27FC236}">
                      <a16:creationId xmlns:a16="http://schemas.microsoft.com/office/drawing/2014/main" id="{1A4E31D4-38CF-4694-95E3-BF20B71C74DF}"/>
                    </a:ext>
                  </a:extLst>
                </p:cNvPr>
                <p:cNvCxnSpPr/>
                <p:nvPr/>
              </p:nvCxnSpPr>
              <p:spPr>
                <a:xfrm flipH="1">
                  <a:off x="1875322" y="4371647"/>
                  <a:ext cx="421241" cy="629793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直接连接符 334">
                  <a:extLst>
                    <a:ext uri="{FF2B5EF4-FFF2-40B4-BE49-F238E27FC236}">
                      <a16:creationId xmlns:a16="http://schemas.microsoft.com/office/drawing/2014/main" id="{5A64F19D-D4BF-46AF-A47D-A60A2F377B9B}"/>
                    </a:ext>
                  </a:extLst>
                </p:cNvPr>
                <p:cNvCxnSpPr/>
                <p:nvPr/>
              </p:nvCxnSpPr>
              <p:spPr>
                <a:xfrm>
                  <a:off x="1782422" y="4153610"/>
                  <a:ext cx="514141" cy="12261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直接连接符 335">
                  <a:extLst>
                    <a:ext uri="{FF2B5EF4-FFF2-40B4-BE49-F238E27FC236}">
                      <a16:creationId xmlns:a16="http://schemas.microsoft.com/office/drawing/2014/main" id="{7DDF1956-6F96-463A-B5BD-5E348BA1131C}"/>
                    </a:ext>
                  </a:extLst>
                </p:cNvPr>
                <p:cNvCxnSpPr/>
                <p:nvPr/>
              </p:nvCxnSpPr>
              <p:spPr>
                <a:xfrm flipH="1" flipV="1">
                  <a:off x="1654707" y="3926229"/>
                  <a:ext cx="52783" cy="159902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直接连接符 336">
                  <a:extLst>
                    <a:ext uri="{FF2B5EF4-FFF2-40B4-BE49-F238E27FC236}">
                      <a16:creationId xmlns:a16="http://schemas.microsoft.com/office/drawing/2014/main" id="{750FF15F-1831-48A0-B523-2181063FBAA7}"/>
                    </a:ext>
                  </a:extLst>
                </p:cNvPr>
                <p:cNvCxnSpPr/>
                <p:nvPr/>
              </p:nvCxnSpPr>
              <p:spPr>
                <a:xfrm flipH="1">
                  <a:off x="1030301" y="3439646"/>
                  <a:ext cx="332187" cy="43523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直接连接符 337">
                  <a:extLst>
                    <a:ext uri="{FF2B5EF4-FFF2-40B4-BE49-F238E27FC236}">
                      <a16:creationId xmlns:a16="http://schemas.microsoft.com/office/drawing/2014/main" id="{28044D51-499A-4DF1-9B68-08D6E883D524}"/>
                    </a:ext>
                  </a:extLst>
                </p:cNvPr>
                <p:cNvCxnSpPr/>
                <p:nvPr/>
              </p:nvCxnSpPr>
              <p:spPr>
                <a:xfrm>
                  <a:off x="977315" y="3502931"/>
                  <a:ext cx="26525" cy="240045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直接连接符 338">
                  <a:extLst>
                    <a:ext uri="{FF2B5EF4-FFF2-40B4-BE49-F238E27FC236}">
                      <a16:creationId xmlns:a16="http://schemas.microsoft.com/office/drawing/2014/main" id="{3BB1CE01-5212-4B77-BFED-1E1C10442A9F}"/>
                    </a:ext>
                  </a:extLst>
                </p:cNvPr>
                <p:cNvCxnSpPr/>
                <p:nvPr/>
              </p:nvCxnSpPr>
              <p:spPr>
                <a:xfrm flipV="1">
                  <a:off x="689851" y="3502933"/>
                  <a:ext cx="287464" cy="801233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直接连接符 339">
                  <a:extLst>
                    <a:ext uri="{FF2B5EF4-FFF2-40B4-BE49-F238E27FC236}">
                      <a16:creationId xmlns:a16="http://schemas.microsoft.com/office/drawing/2014/main" id="{EBFE7EC1-1191-4F79-A91C-A7E37CF12B8B}"/>
                    </a:ext>
                  </a:extLst>
                </p:cNvPr>
                <p:cNvCxnSpPr/>
                <p:nvPr/>
              </p:nvCxnSpPr>
              <p:spPr>
                <a:xfrm>
                  <a:off x="689851" y="4305002"/>
                  <a:ext cx="343223" cy="1492"/>
                </a:xfrm>
                <a:prstGeom prst="line">
                  <a:avLst/>
                </a:prstGeom>
                <a:ln w="63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5" name="组合 304">
                <a:extLst>
                  <a:ext uri="{FF2B5EF4-FFF2-40B4-BE49-F238E27FC236}">
                    <a16:creationId xmlns:a16="http://schemas.microsoft.com/office/drawing/2014/main" id="{CD7CDAA3-C5D0-4DAB-B93E-C47419DFA369}"/>
                  </a:ext>
                </a:extLst>
              </p:cNvPr>
              <p:cNvGrpSpPr/>
              <p:nvPr/>
            </p:nvGrpSpPr>
            <p:grpSpPr>
              <a:xfrm>
                <a:off x="546534" y="652362"/>
                <a:ext cx="1233909" cy="1143889"/>
                <a:chOff x="539987" y="3368631"/>
                <a:chExt cx="1884491" cy="1748990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306" name="椭圆 305">
                  <a:extLst>
                    <a:ext uri="{FF2B5EF4-FFF2-40B4-BE49-F238E27FC236}">
                      <a16:creationId xmlns:a16="http://schemas.microsoft.com/office/drawing/2014/main" id="{188065ED-0853-4C8B-94D7-A82F79E3AAF7}"/>
                    </a:ext>
                  </a:extLst>
                </p:cNvPr>
                <p:cNvSpPr/>
                <p:nvPr/>
              </p:nvSpPr>
              <p:spPr>
                <a:xfrm>
                  <a:off x="1304897" y="4732435"/>
                  <a:ext cx="149864" cy="13498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307" name="椭圆 306">
                  <a:extLst>
                    <a:ext uri="{FF2B5EF4-FFF2-40B4-BE49-F238E27FC236}">
                      <a16:creationId xmlns:a16="http://schemas.microsoft.com/office/drawing/2014/main" id="{D7002F1E-2810-4655-A56C-CABAFB4B0772}"/>
                    </a:ext>
                  </a:extLst>
                </p:cNvPr>
                <p:cNvSpPr/>
                <p:nvPr/>
              </p:nvSpPr>
              <p:spPr>
                <a:xfrm>
                  <a:off x="1362487" y="3372822"/>
                  <a:ext cx="149864" cy="13498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308" name="椭圆 307">
                  <a:extLst>
                    <a:ext uri="{FF2B5EF4-FFF2-40B4-BE49-F238E27FC236}">
                      <a16:creationId xmlns:a16="http://schemas.microsoft.com/office/drawing/2014/main" id="{A41123B8-F0CE-4CBC-8016-EE5F51A529EB}"/>
                    </a:ext>
                  </a:extLst>
                </p:cNvPr>
                <p:cNvSpPr/>
                <p:nvPr/>
              </p:nvSpPr>
              <p:spPr>
                <a:xfrm>
                  <a:off x="1698964" y="4445029"/>
                  <a:ext cx="149864" cy="13498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309" name="椭圆 308">
                  <a:extLst>
                    <a:ext uri="{FF2B5EF4-FFF2-40B4-BE49-F238E27FC236}">
                      <a16:creationId xmlns:a16="http://schemas.microsoft.com/office/drawing/2014/main" id="{03D43DA8-7E71-4FF4-B58C-F51F5ACFBCC4}"/>
                    </a:ext>
                  </a:extLst>
                </p:cNvPr>
                <p:cNvSpPr/>
                <p:nvPr/>
              </p:nvSpPr>
              <p:spPr>
                <a:xfrm>
                  <a:off x="2062791" y="3845682"/>
                  <a:ext cx="149864" cy="13498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310" name="椭圆 309">
                  <a:extLst>
                    <a:ext uri="{FF2B5EF4-FFF2-40B4-BE49-F238E27FC236}">
                      <a16:creationId xmlns:a16="http://schemas.microsoft.com/office/drawing/2014/main" id="{F8EA5E71-9159-4F7A-8BC2-0F198457C72D}"/>
                    </a:ext>
                  </a:extLst>
                </p:cNvPr>
                <p:cNvSpPr/>
                <p:nvPr/>
              </p:nvSpPr>
              <p:spPr>
                <a:xfrm>
                  <a:off x="928909" y="3743705"/>
                  <a:ext cx="149864" cy="13498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311" name="椭圆 310">
                  <a:extLst>
                    <a:ext uri="{FF2B5EF4-FFF2-40B4-BE49-F238E27FC236}">
                      <a16:creationId xmlns:a16="http://schemas.microsoft.com/office/drawing/2014/main" id="{884EE45F-4258-4F6A-927E-54B584C8DD0F}"/>
                    </a:ext>
                  </a:extLst>
                </p:cNvPr>
                <p:cNvSpPr/>
                <p:nvPr/>
              </p:nvSpPr>
              <p:spPr>
                <a:xfrm>
                  <a:off x="1309502" y="3863929"/>
                  <a:ext cx="149864" cy="13498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312" name="椭圆 311">
                  <a:extLst>
                    <a:ext uri="{FF2B5EF4-FFF2-40B4-BE49-F238E27FC236}">
                      <a16:creationId xmlns:a16="http://schemas.microsoft.com/office/drawing/2014/main" id="{C480DAA1-5CAE-411F-BA86-E2AD5A415D0F}"/>
                    </a:ext>
                  </a:extLst>
                </p:cNvPr>
                <p:cNvSpPr/>
                <p:nvPr/>
              </p:nvSpPr>
              <p:spPr>
                <a:xfrm>
                  <a:off x="1632556" y="4086922"/>
                  <a:ext cx="149864" cy="13498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313" name="椭圆 312">
                  <a:extLst>
                    <a:ext uri="{FF2B5EF4-FFF2-40B4-BE49-F238E27FC236}">
                      <a16:creationId xmlns:a16="http://schemas.microsoft.com/office/drawing/2014/main" id="{6C79C231-51DB-4330-A81E-AF1EE8F4E03B}"/>
                    </a:ext>
                  </a:extLst>
                </p:cNvPr>
                <p:cNvSpPr/>
                <p:nvPr/>
              </p:nvSpPr>
              <p:spPr>
                <a:xfrm>
                  <a:off x="539987" y="4237511"/>
                  <a:ext cx="149864" cy="13498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314" name="椭圆 313">
                  <a:extLst>
                    <a:ext uri="{FF2B5EF4-FFF2-40B4-BE49-F238E27FC236}">
                      <a16:creationId xmlns:a16="http://schemas.microsoft.com/office/drawing/2014/main" id="{63439EC2-AB49-4F09-B985-DECC8D2A248A}"/>
                    </a:ext>
                  </a:extLst>
                </p:cNvPr>
                <p:cNvSpPr/>
                <p:nvPr/>
              </p:nvSpPr>
              <p:spPr>
                <a:xfrm>
                  <a:off x="1033074" y="4239003"/>
                  <a:ext cx="149864" cy="13498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315" name="椭圆 314">
                  <a:extLst>
                    <a:ext uri="{FF2B5EF4-FFF2-40B4-BE49-F238E27FC236}">
                      <a16:creationId xmlns:a16="http://schemas.microsoft.com/office/drawing/2014/main" id="{08433939-F1B5-42E5-B6AE-09E379ACE9D3}"/>
                    </a:ext>
                  </a:extLst>
                </p:cNvPr>
                <p:cNvSpPr/>
                <p:nvPr/>
              </p:nvSpPr>
              <p:spPr>
                <a:xfrm>
                  <a:off x="902383" y="3368631"/>
                  <a:ext cx="149864" cy="13498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316" name="椭圆 315">
                  <a:extLst>
                    <a:ext uri="{FF2B5EF4-FFF2-40B4-BE49-F238E27FC236}">
                      <a16:creationId xmlns:a16="http://schemas.microsoft.com/office/drawing/2014/main" id="{1A3F61D0-965A-4061-86A7-275D2A473FD0}"/>
                    </a:ext>
                  </a:extLst>
                </p:cNvPr>
                <p:cNvSpPr/>
                <p:nvPr/>
              </p:nvSpPr>
              <p:spPr>
                <a:xfrm>
                  <a:off x="1579773" y="3792007"/>
                  <a:ext cx="149864" cy="13498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317" name="椭圆 316">
                  <a:extLst>
                    <a:ext uri="{FF2B5EF4-FFF2-40B4-BE49-F238E27FC236}">
                      <a16:creationId xmlns:a16="http://schemas.microsoft.com/office/drawing/2014/main" id="{0EF53637-4D64-4065-A8D5-F36EB2B6167A}"/>
                    </a:ext>
                  </a:extLst>
                </p:cNvPr>
                <p:cNvSpPr/>
                <p:nvPr/>
              </p:nvSpPr>
              <p:spPr>
                <a:xfrm>
                  <a:off x="2274614" y="4257279"/>
                  <a:ext cx="149864" cy="13498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318" name="椭圆 317">
                  <a:extLst>
                    <a:ext uri="{FF2B5EF4-FFF2-40B4-BE49-F238E27FC236}">
                      <a16:creationId xmlns:a16="http://schemas.microsoft.com/office/drawing/2014/main" id="{5B144F6F-7A12-48B8-A2D8-165CF42F1008}"/>
                    </a:ext>
                  </a:extLst>
                </p:cNvPr>
                <p:cNvSpPr/>
                <p:nvPr/>
              </p:nvSpPr>
              <p:spPr>
                <a:xfrm>
                  <a:off x="1747403" y="4982639"/>
                  <a:ext cx="149864" cy="13498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</p:grpSp>
        </p:grpSp>
      </p:grpSp>
      <p:grpSp>
        <p:nvGrpSpPr>
          <p:cNvPr id="342" name="组合 341">
            <a:extLst>
              <a:ext uri="{FF2B5EF4-FFF2-40B4-BE49-F238E27FC236}">
                <a16:creationId xmlns:a16="http://schemas.microsoft.com/office/drawing/2014/main" id="{FE3D6561-AE39-430A-A8CF-84236207AB22}"/>
              </a:ext>
            </a:extLst>
          </p:cNvPr>
          <p:cNvGrpSpPr/>
          <p:nvPr/>
        </p:nvGrpSpPr>
        <p:grpSpPr>
          <a:xfrm>
            <a:off x="7790077" y="4499274"/>
            <a:ext cx="883350" cy="670496"/>
            <a:chOff x="5154872" y="1633236"/>
            <a:chExt cx="2345510" cy="1780330"/>
          </a:xfrm>
          <a:solidFill>
            <a:schemeClr val="bg1"/>
          </a:solidFill>
        </p:grpSpPr>
        <p:grpSp>
          <p:nvGrpSpPr>
            <p:cNvPr id="533" name="组合 532">
              <a:extLst>
                <a:ext uri="{FF2B5EF4-FFF2-40B4-BE49-F238E27FC236}">
                  <a16:creationId xmlns:a16="http://schemas.microsoft.com/office/drawing/2014/main" id="{11D877C6-FFB3-4F3D-B1DD-2753F9F5AE9F}"/>
                </a:ext>
              </a:extLst>
            </p:cNvPr>
            <p:cNvGrpSpPr/>
            <p:nvPr/>
          </p:nvGrpSpPr>
          <p:grpSpPr>
            <a:xfrm>
              <a:off x="5555222" y="1633236"/>
              <a:ext cx="556017" cy="464400"/>
              <a:chOff x="5012055" y="726097"/>
              <a:chExt cx="6191250" cy="5181600"/>
            </a:xfrm>
            <a:grpFill/>
          </p:grpSpPr>
          <p:pic>
            <p:nvPicPr>
              <p:cNvPr id="610" name="图片 609">
                <a:extLst>
                  <a:ext uri="{FF2B5EF4-FFF2-40B4-BE49-F238E27FC236}">
                    <a16:creationId xmlns:a16="http://schemas.microsoft.com/office/drawing/2014/main" id="{5FAECC6B-747C-4106-AFC4-9C4BC52AEB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2055" y="726097"/>
                <a:ext cx="6191250" cy="5181600"/>
              </a:xfrm>
              <a:prstGeom prst="rect">
                <a:avLst/>
              </a:prstGeom>
              <a:grpFill/>
            </p:spPr>
          </p:pic>
          <p:grpSp>
            <p:nvGrpSpPr>
              <p:cNvPr id="611" name="组合 610">
                <a:extLst>
                  <a:ext uri="{FF2B5EF4-FFF2-40B4-BE49-F238E27FC236}">
                    <a16:creationId xmlns:a16="http://schemas.microsoft.com/office/drawing/2014/main" id="{FF72270C-B0B4-4443-8372-500E00144C59}"/>
                  </a:ext>
                </a:extLst>
              </p:cNvPr>
              <p:cNvGrpSpPr/>
              <p:nvPr/>
            </p:nvGrpSpPr>
            <p:grpSpPr>
              <a:xfrm>
                <a:off x="6083006" y="1484692"/>
                <a:ext cx="3611632" cy="3032760"/>
                <a:chOff x="1178664" y="2190358"/>
                <a:chExt cx="1729492" cy="1000381"/>
              </a:xfrm>
              <a:grpFill/>
            </p:grpSpPr>
            <p:sp>
              <p:nvSpPr>
                <p:cNvPr id="612" name="椭圆 611">
                  <a:extLst>
                    <a:ext uri="{FF2B5EF4-FFF2-40B4-BE49-F238E27FC236}">
                      <a16:creationId xmlns:a16="http://schemas.microsoft.com/office/drawing/2014/main" id="{EF96AFB5-9DA4-434D-B327-6B9490B0E79B}"/>
                    </a:ext>
                  </a:extLst>
                </p:cNvPr>
                <p:cNvSpPr/>
                <p:nvPr/>
              </p:nvSpPr>
              <p:spPr>
                <a:xfrm>
                  <a:off x="2174164" y="2193347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613" name="椭圆 612">
                  <a:extLst>
                    <a:ext uri="{FF2B5EF4-FFF2-40B4-BE49-F238E27FC236}">
                      <a16:creationId xmlns:a16="http://schemas.microsoft.com/office/drawing/2014/main" id="{03282F9A-E88C-4656-A916-BA891C20BC18}"/>
                    </a:ext>
                  </a:extLst>
                </p:cNvPr>
                <p:cNvSpPr/>
                <p:nvPr/>
              </p:nvSpPr>
              <p:spPr>
                <a:xfrm>
                  <a:off x="1178664" y="2379879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614" name="椭圆 613">
                  <a:extLst>
                    <a:ext uri="{FF2B5EF4-FFF2-40B4-BE49-F238E27FC236}">
                      <a16:creationId xmlns:a16="http://schemas.microsoft.com/office/drawing/2014/main" id="{14047ECF-B3BD-4423-8655-71B79547941E}"/>
                    </a:ext>
                  </a:extLst>
                </p:cNvPr>
                <p:cNvSpPr/>
                <p:nvPr/>
              </p:nvSpPr>
              <p:spPr>
                <a:xfrm>
                  <a:off x="1236348" y="2831590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615" name="椭圆 614">
                  <a:extLst>
                    <a:ext uri="{FF2B5EF4-FFF2-40B4-BE49-F238E27FC236}">
                      <a16:creationId xmlns:a16="http://schemas.microsoft.com/office/drawing/2014/main" id="{2702596A-1F93-4DF8-881E-1649F4F164A8}"/>
                    </a:ext>
                  </a:extLst>
                </p:cNvPr>
                <p:cNvSpPr/>
                <p:nvPr/>
              </p:nvSpPr>
              <p:spPr>
                <a:xfrm>
                  <a:off x="2022896" y="3094461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616" name="椭圆 615">
                  <a:extLst>
                    <a:ext uri="{FF2B5EF4-FFF2-40B4-BE49-F238E27FC236}">
                      <a16:creationId xmlns:a16="http://schemas.microsoft.com/office/drawing/2014/main" id="{00BD6163-9033-4563-B2D2-4C8F14A82899}"/>
                    </a:ext>
                  </a:extLst>
                </p:cNvPr>
                <p:cNvSpPr/>
                <p:nvPr/>
              </p:nvSpPr>
              <p:spPr>
                <a:xfrm>
                  <a:off x="2766803" y="2476157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617" name="椭圆 616">
                  <a:extLst>
                    <a:ext uri="{FF2B5EF4-FFF2-40B4-BE49-F238E27FC236}">
                      <a16:creationId xmlns:a16="http://schemas.microsoft.com/office/drawing/2014/main" id="{B2545220-ACEF-4223-B000-87096FB1E3AB}"/>
                    </a:ext>
                  </a:extLst>
                </p:cNvPr>
                <p:cNvSpPr/>
                <p:nvPr/>
              </p:nvSpPr>
              <p:spPr>
                <a:xfrm>
                  <a:off x="1740189" y="2190358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cxnSp>
              <p:nvCxnSpPr>
                <p:cNvPr id="618" name="直接连接符 617">
                  <a:extLst>
                    <a:ext uri="{FF2B5EF4-FFF2-40B4-BE49-F238E27FC236}">
                      <a16:creationId xmlns:a16="http://schemas.microsoft.com/office/drawing/2014/main" id="{801244A0-0B8D-496F-BAC0-46996E8566B9}"/>
                    </a:ext>
                  </a:extLst>
                </p:cNvPr>
                <p:cNvCxnSpPr>
                  <a:stCxn id="613" idx="7"/>
                  <a:endCxn id="617" idx="2"/>
                </p:cNvCxnSpPr>
                <p:nvPr/>
              </p:nvCxnSpPr>
              <p:spPr>
                <a:xfrm flipV="1">
                  <a:off x="1299316" y="2238497"/>
                  <a:ext cx="440873" cy="155482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19" name="直接连接符 618">
                  <a:extLst>
                    <a:ext uri="{FF2B5EF4-FFF2-40B4-BE49-F238E27FC236}">
                      <a16:creationId xmlns:a16="http://schemas.microsoft.com/office/drawing/2014/main" id="{0057B620-3E15-4B72-A98E-20663CF6EEB1}"/>
                    </a:ext>
                  </a:extLst>
                </p:cNvPr>
                <p:cNvCxnSpPr>
                  <a:stCxn id="613" idx="5"/>
                  <a:endCxn id="614" idx="1"/>
                </p:cNvCxnSpPr>
                <p:nvPr/>
              </p:nvCxnSpPr>
              <p:spPr>
                <a:xfrm flipH="1">
                  <a:off x="1257049" y="2462058"/>
                  <a:ext cx="42267" cy="383632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直接连接符 619">
                  <a:extLst>
                    <a:ext uri="{FF2B5EF4-FFF2-40B4-BE49-F238E27FC236}">
                      <a16:creationId xmlns:a16="http://schemas.microsoft.com/office/drawing/2014/main" id="{8C6C20B1-D2C8-4456-AC99-B113B87A38E9}"/>
                    </a:ext>
                  </a:extLst>
                </p:cNvPr>
                <p:cNvCxnSpPr>
                  <a:stCxn id="615" idx="3"/>
                  <a:endCxn id="614" idx="6"/>
                </p:cNvCxnSpPr>
                <p:nvPr/>
              </p:nvCxnSpPr>
              <p:spPr>
                <a:xfrm flipH="1" flipV="1">
                  <a:off x="1377701" y="2879729"/>
                  <a:ext cx="665896" cy="296910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21" name="直接连接符 620">
                  <a:extLst>
                    <a:ext uri="{FF2B5EF4-FFF2-40B4-BE49-F238E27FC236}">
                      <a16:creationId xmlns:a16="http://schemas.microsoft.com/office/drawing/2014/main" id="{0DD2B9CE-96BC-42FA-9EE6-C466DA041C96}"/>
                    </a:ext>
                  </a:extLst>
                </p:cNvPr>
                <p:cNvCxnSpPr>
                  <a:stCxn id="616" idx="4"/>
                  <a:endCxn id="615" idx="7"/>
                </p:cNvCxnSpPr>
                <p:nvPr/>
              </p:nvCxnSpPr>
              <p:spPr>
                <a:xfrm flipH="1">
                  <a:off x="2143548" y="2572435"/>
                  <a:ext cx="693932" cy="536126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22" name="直接连接符 621">
                  <a:extLst>
                    <a:ext uri="{FF2B5EF4-FFF2-40B4-BE49-F238E27FC236}">
                      <a16:creationId xmlns:a16="http://schemas.microsoft.com/office/drawing/2014/main" id="{BD2E670B-4A57-4348-81A9-F6B0210FA9B7}"/>
                    </a:ext>
                  </a:extLst>
                </p:cNvPr>
                <p:cNvCxnSpPr>
                  <a:stCxn id="612" idx="5"/>
                  <a:endCxn id="616" idx="0"/>
                </p:cNvCxnSpPr>
                <p:nvPr/>
              </p:nvCxnSpPr>
              <p:spPr>
                <a:xfrm>
                  <a:off x="2294817" y="2275525"/>
                  <a:ext cx="542663" cy="200632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23" name="直接连接符 622">
                  <a:extLst>
                    <a:ext uri="{FF2B5EF4-FFF2-40B4-BE49-F238E27FC236}">
                      <a16:creationId xmlns:a16="http://schemas.microsoft.com/office/drawing/2014/main" id="{1BF7B9ED-CD7F-4807-A9F5-2FAD7A17FFD8}"/>
                    </a:ext>
                  </a:extLst>
                </p:cNvPr>
                <p:cNvCxnSpPr>
                  <a:stCxn id="617" idx="6"/>
                  <a:endCxn id="612" idx="2"/>
                </p:cNvCxnSpPr>
                <p:nvPr/>
              </p:nvCxnSpPr>
              <p:spPr>
                <a:xfrm>
                  <a:off x="1881543" y="2238497"/>
                  <a:ext cx="292621" cy="2989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24" name="直接连接符 623">
                  <a:extLst>
                    <a:ext uri="{FF2B5EF4-FFF2-40B4-BE49-F238E27FC236}">
                      <a16:creationId xmlns:a16="http://schemas.microsoft.com/office/drawing/2014/main" id="{159219A3-766E-4689-AC72-D2992AAD6554}"/>
                    </a:ext>
                  </a:extLst>
                </p:cNvPr>
                <p:cNvCxnSpPr>
                  <a:stCxn id="614" idx="0"/>
                  <a:endCxn id="617" idx="4"/>
                </p:cNvCxnSpPr>
                <p:nvPr/>
              </p:nvCxnSpPr>
              <p:spPr>
                <a:xfrm flipV="1">
                  <a:off x="1307025" y="2286636"/>
                  <a:ext cx="503841" cy="544955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25" name="直接连接符 624">
                  <a:extLst>
                    <a:ext uri="{FF2B5EF4-FFF2-40B4-BE49-F238E27FC236}">
                      <a16:creationId xmlns:a16="http://schemas.microsoft.com/office/drawing/2014/main" id="{3465FF12-BAE2-49C4-BBFC-AE7EB20119A3}"/>
                    </a:ext>
                  </a:extLst>
                </p:cNvPr>
                <p:cNvCxnSpPr>
                  <a:stCxn id="616" idx="3"/>
                  <a:endCxn id="614" idx="7"/>
                </p:cNvCxnSpPr>
                <p:nvPr/>
              </p:nvCxnSpPr>
              <p:spPr>
                <a:xfrm flipH="1">
                  <a:off x="1357000" y="2558336"/>
                  <a:ext cx="1430504" cy="287354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26" name="直接连接符 625">
                  <a:extLst>
                    <a:ext uri="{FF2B5EF4-FFF2-40B4-BE49-F238E27FC236}">
                      <a16:creationId xmlns:a16="http://schemas.microsoft.com/office/drawing/2014/main" id="{457486B4-89D3-4C1B-A062-DCB93654156E}"/>
                    </a:ext>
                  </a:extLst>
                </p:cNvPr>
                <p:cNvCxnSpPr>
                  <a:endCxn id="615" idx="0"/>
                </p:cNvCxnSpPr>
                <p:nvPr/>
              </p:nvCxnSpPr>
              <p:spPr>
                <a:xfrm flipH="1">
                  <a:off x="2093572" y="2289625"/>
                  <a:ext cx="125612" cy="804836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4" name="组合 533">
              <a:extLst>
                <a:ext uri="{FF2B5EF4-FFF2-40B4-BE49-F238E27FC236}">
                  <a16:creationId xmlns:a16="http://schemas.microsoft.com/office/drawing/2014/main" id="{EA8AE010-1A79-4C2D-937D-81AA186754C0}"/>
                </a:ext>
              </a:extLst>
            </p:cNvPr>
            <p:cNvGrpSpPr/>
            <p:nvPr/>
          </p:nvGrpSpPr>
          <p:grpSpPr>
            <a:xfrm>
              <a:off x="6100645" y="2949166"/>
              <a:ext cx="554400" cy="464400"/>
              <a:chOff x="5012055" y="726097"/>
              <a:chExt cx="6191250" cy="5181600"/>
            </a:xfrm>
            <a:grpFill/>
          </p:grpSpPr>
          <p:pic>
            <p:nvPicPr>
              <p:cNvPr id="594" name="图片 593">
                <a:extLst>
                  <a:ext uri="{FF2B5EF4-FFF2-40B4-BE49-F238E27FC236}">
                    <a16:creationId xmlns:a16="http://schemas.microsoft.com/office/drawing/2014/main" id="{272237FA-0AA4-480F-AE10-B5957CDCB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2055" y="726097"/>
                <a:ext cx="6191250" cy="5181600"/>
              </a:xfrm>
              <a:prstGeom prst="rect">
                <a:avLst/>
              </a:prstGeom>
              <a:grpFill/>
            </p:spPr>
          </p:pic>
          <p:grpSp>
            <p:nvGrpSpPr>
              <p:cNvPr id="595" name="组合 594">
                <a:extLst>
                  <a:ext uri="{FF2B5EF4-FFF2-40B4-BE49-F238E27FC236}">
                    <a16:creationId xmlns:a16="http://schemas.microsoft.com/office/drawing/2014/main" id="{84C387A5-B6BC-4032-B601-8B393DF4F32B}"/>
                  </a:ext>
                </a:extLst>
              </p:cNvPr>
              <p:cNvGrpSpPr/>
              <p:nvPr/>
            </p:nvGrpSpPr>
            <p:grpSpPr>
              <a:xfrm>
                <a:off x="6083006" y="1484692"/>
                <a:ext cx="3719476" cy="3322997"/>
                <a:chOff x="1178664" y="2190358"/>
                <a:chExt cx="1781135" cy="1096118"/>
              </a:xfrm>
              <a:grpFill/>
            </p:grpSpPr>
            <p:sp>
              <p:nvSpPr>
                <p:cNvPr id="597" name="椭圆 596">
                  <a:extLst>
                    <a:ext uri="{FF2B5EF4-FFF2-40B4-BE49-F238E27FC236}">
                      <a16:creationId xmlns:a16="http://schemas.microsoft.com/office/drawing/2014/main" id="{47CA1FD0-84A3-4CC5-8A7D-2BB75CF511A7}"/>
                    </a:ext>
                  </a:extLst>
                </p:cNvPr>
                <p:cNvSpPr/>
                <p:nvPr/>
              </p:nvSpPr>
              <p:spPr>
                <a:xfrm>
                  <a:off x="2174164" y="2193347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598" name="椭圆 597">
                  <a:extLst>
                    <a:ext uri="{FF2B5EF4-FFF2-40B4-BE49-F238E27FC236}">
                      <a16:creationId xmlns:a16="http://schemas.microsoft.com/office/drawing/2014/main" id="{BFA0B3EF-DF0C-4F77-9E84-C0AEEC695509}"/>
                    </a:ext>
                  </a:extLst>
                </p:cNvPr>
                <p:cNvSpPr/>
                <p:nvPr/>
              </p:nvSpPr>
              <p:spPr>
                <a:xfrm>
                  <a:off x="1178664" y="2379879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599" name="椭圆 598">
                  <a:extLst>
                    <a:ext uri="{FF2B5EF4-FFF2-40B4-BE49-F238E27FC236}">
                      <a16:creationId xmlns:a16="http://schemas.microsoft.com/office/drawing/2014/main" id="{DA4E35FE-96E8-40CF-8C7A-75415E095B96}"/>
                    </a:ext>
                  </a:extLst>
                </p:cNvPr>
                <p:cNvSpPr/>
                <p:nvPr/>
              </p:nvSpPr>
              <p:spPr>
                <a:xfrm>
                  <a:off x="1636118" y="2459813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600" name="椭圆 599">
                  <a:extLst>
                    <a:ext uri="{FF2B5EF4-FFF2-40B4-BE49-F238E27FC236}">
                      <a16:creationId xmlns:a16="http://schemas.microsoft.com/office/drawing/2014/main" id="{14551C65-1F08-4754-907D-7BE0E306C465}"/>
                    </a:ext>
                  </a:extLst>
                </p:cNvPr>
                <p:cNvSpPr/>
                <p:nvPr/>
              </p:nvSpPr>
              <p:spPr>
                <a:xfrm>
                  <a:off x="1756771" y="3156159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601" name="椭圆 600">
                  <a:extLst>
                    <a:ext uri="{FF2B5EF4-FFF2-40B4-BE49-F238E27FC236}">
                      <a16:creationId xmlns:a16="http://schemas.microsoft.com/office/drawing/2014/main" id="{811A7EA5-2CE7-4C1B-8166-CEE8082AA684}"/>
                    </a:ext>
                  </a:extLst>
                </p:cNvPr>
                <p:cNvSpPr/>
                <p:nvPr/>
              </p:nvSpPr>
              <p:spPr>
                <a:xfrm>
                  <a:off x="2818446" y="3190198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602" name="椭圆 601">
                  <a:extLst>
                    <a:ext uri="{FF2B5EF4-FFF2-40B4-BE49-F238E27FC236}">
                      <a16:creationId xmlns:a16="http://schemas.microsoft.com/office/drawing/2014/main" id="{6B436C2B-1384-4B71-A19E-B3336E337CF0}"/>
                    </a:ext>
                  </a:extLst>
                </p:cNvPr>
                <p:cNvSpPr/>
                <p:nvPr/>
              </p:nvSpPr>
              <p:spPr>
                <a:xfrm>
                  <a:off x="1740189" y="2190358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cxnSp>
              <p:nvCxnSpPr>
                <p:cNvPr id="603" name="直接连接符 602">
                  <a:extLst>
                    <a:ext uri="{FF2B5EF4-FFF2-40B4-BE49-F238E27FC236}">
                      <a16:creationId xmlns:a16="http://schemas.microsoft.com/office/drawing/2014/main" id="{1B3495EF-3487-46F5-9660-4D7EA95E0159}"/>
                    </a:ext>
                  </a:extLst>
                </p:cNvPr>
                <p:cNvCxnSpPr>
                  <a:stCxn id="598" idx="7"/>
                  <a:endCxn id="602" idx="2"/>
                </p:cNvCxnSpPr>
                <p:nvPr/>
              </p:nvCxnSpPr>
              <p:spPr>
                <a:xfrm flipV="1">
                  <a:off x="1299316" y="2238497"/>
                  <a:ext cx="440873" cy="155482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04" name="直接连接符 603">
                  <a:extLst>
                    <a:ext uri="{FF2B5EF4-FFF2-40B4-BE49-F238E27FC236}">
                      <a16:creationId xmlns:a16="http://schemas.microsoft.com/office/drawing/2014/main" id="{9EA97439-B407-42D9-851F-82B7A127301A}"/>
                    </a:ext>
                  </a:extLst>
                </p:cNvPr>
                <p:cNvCxnSpPr>
                  <a:stCxn id="598" idx="5"/>
                  <a:endCxn id="599" idx="1"/>
                </p:cNvCxnSpPr>
                <p:nvPr/>
              </p:nvCxnSpPr>
              <p:spPr>
                <a:xfrm>
                  <a:off x="1299316" y="2462058"/>
                  <a:ext cx="357502" cy="11855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直接连接符 604">
                  <a:extLst>
                    <a:ext uri="{FF2B5EF4-FFF2-40B4-BE49-F238E27FC236}">
                      <a16:creationId xmlns:a16="http://schemas.microsoft.com/office/drawing/2014/main" id="{CB95A6BB-7AAB-40AC-80ED-A8E4D7D3A8D1}"/>
                    </a:ext>
                  </a:extLst>
                </p:cNvPr>
                <p:cNvCxnSpPr>
                  <a:stCxn id="600" idx="0"/>
                  <a:endCxn id="599" idx="6"/>
                </p:cNvCxnSpPr>
                <p:nvPr/>
              </p:nvCxnSpPr>
              <p:spPr>
                <a:xfrm flipH="1" flipV="1">
                  <a:off x="1777471" y="2507952"/>
                  <a:ext cx="49976" cy="648207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06" name="直接连接符 605">
                  <a:extLst>
                    <a:ext uri="{FF2B5EF4-FFF2-40B4-BE49-F238E27FC236}">
                      <a16:creationId xmlns:a16="http://schemas.microsoft.com/office/drawing/2014/main" id="{9757666E-1D23-4A52-B7D6-884331330E4E}"/>
                    </a:ext>
                  </a:extLst>
                </p:cNvPr>
                <p:cNvCxnSpPr>
                  <a:stCxn id="601" idx="2"/>
                  <a:endCxn id="600" idx="7"/>
                </p:cNvCxnSpPr>
                <p:nvPr/>
              </p:nvCxnSpPr>
              <p:spPr>
                <a:xfrm flipH="1" flipV="1">
                  <a:off x="1877424" y="3170258"/>
                  <a:ext cx="941022" cy="68079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07" name="直接连接符 606">
                  <a:extLst>
                    <a:ext uri="{FF2B5EF4-FFF2-40B4-BE49-F238E27FC236}">
                      <a16:creationId xmlns:a16="http://schemas.microsoft.com/office/drawing/2014/main" id="{561248D3-A791-4E87-A0F2-6750FF338857}"/>
                    </a:ext>
                  </a:extLst>
                </p:cNvPr>
                <p:cNvCxnSpPr>
                  <a:stCxn id="597" idx="5"/>
                  <a:endCxn id="601" idx="0"/>
                </p:cNvCxnSpPr>
                <p:nvPr/>
              </p:nvCxnSpPr>
              <p:spPr>
                <a:xfrm>
                  <a:off x="2294817" y="2275525"/>
                  <a:ext cx="594306" cy="914673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08" name="直接连接符 607">
                  <a:extLst>
                    <a:ext uri="{FF2B5EF4-FFF2-40B4-BE49-F238E27FC236}">
                      <a16:creationId xmlns:a16="http://schemas.microsoft.com/office/drawing/2014/main" id="{4CC5C98F-2781-4FEC-8557-875A3B233793}"/>
                    </a:ext>
                  </a:extLst>
                </p:cNvPr>
                <p:cNvCxnSpPr>
                  <a:stCxn id="602" idx="6"/>
                  <a:endCxn id="597" idx="2"/>
                </p:cNvCxnSpPr>
                <p:nvPr/>
              </p:nvCxnSpPr>
              <p:spPr>
                <a:xfrm>
                  <a:off x="1881543" y="2238497"/>
                  <a:ext cx="292621" cy="2989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09" name="直接连接符 608">
                  <a:extLst>
                    <a:ext uri="{FF2B5EF4-FFF2-40B4-BE49-F238E27FC236}">
                      <a16:creationId xmlns:a16="http://schemas.microsoft.com/office/drawing/2014/main" id="{BBBB926F-69BE-49DF-9037-FE9DFDE7F3CD}"/>
                    </a:ext>
                  </a:extLst>
                </p:cNvPr>
                <p:cNvCxnSpPr>
                  <a:stCxn id="597" idx="4"/>
                  <a:endCxn id="600" idx="0"/>
                </p:cNvCxnSpPr>
                <p:nvPr/>
              </p:nvCxnSpPr>
              <p:spPr>
                <a:xfrm flipH="1">
                  <a:off x="1827448" y="2289625"/>
                  <a:ext cx="417393" cy="866534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6" name="直接连接符 595">
                <a:extLst>
                  <a:ext uri="{FF2B5EF4-FFF2-40B4-BE49-F238E27FC236}">
                    <a16:creationId xmlns:a16="http://schemas.microsoft.com/office/drawing/2014/main" id="{6C9CE436-01C1-4931-80AE-F6BA520A60FF}"/>
                  </a:ext>
                </a:extLst>
              </p:cNvPr>
              <p:cNvCxnSpPr>
                <a:stCxn id="601" idx="1"/>
                <a:endCxn id="599" idx="6"/>
              </p:cNvCxnSpPr>
              <p:nvPr/>
            </p:nvCxnSpPr>
            <p:spPr>
              <a:xfrm flipH="1" flipV="1">
                <a:off x="7333472" y="2447512"/>
                <a:ext cx="2217056" cy="2111044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535" name="组合 534">
              <a:extLst>
                <a:ext uri="{FF2B5EF4-FFF2-40B4-BE49-F238E27FC236}">
                  <a16:creationId xmlns:a16="http://schemas.microsoft.com/office/drawing/2014/main" id="{9B4BC709-9806-45DB-8898-FB27C2EBF7C9}"/>
                </a:ext>
              </a:extLst>
            </p:cNvPr>
            <p:cNvGrpSpPr/>
            <p:nvPr/>
          </p:nvGrpSpPr>
          <p:grpSpPr>
            <a:xfrm>
              <a:off x="6675410" y="1710642"/>
              <a:ext cx="554400" cy="464400"/>
              <a:chOff x="903554" y="911174"/>
              <a:chExt cx="6191250" cy="5181600"/>
            </a:xfrm>
            <a:grpFill/>
          </p:grpSpPr>
          <p:pic>
            <p:nvPicPr>
              <p:cNvPr id="577" name="图片 576">
                <a:extLst>
                  <a:ext uri="{FF2B5EF4-FFF2-40B4-BE49-F238E27FC236}">
                    <a16:creationId xmlns:a16="http://schemas.microsoft.com/office/drawing/2014/main" id="{B07877CC-B4FA-4CEC-B04D-23E1011FD3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554" y="911174"/>
                <a:ext cx="6191250" cy="5181600"/>
              </a:xfrm>
              <a:prstGeom prst="rect">
                <a:avLst/>
              </a:prstGeom>
              <a:grpFill/>
            </p:spPr>
          </p:pic>
          <p:grpSp>
            <p:nvGrpSpPr>
              <p:cNvPr id="578" name="组合 577">
                <a:extLst>
                  <a:ext uri="{FF2B5EF4-FFF2-40B4-BE49-F238E27FC236}">
                    <a16:creationId xmlns:a16="http://schemas.microsoft.com/office/drawing/2014/main" id="{86F303F1-0DD9-4C84-8D6A-609AB108C3B1}"/>
                  </a:ext>
                </a:extLst>
              </p:cNvPr>
              <p:cNvGrpSpPr/>
              <p:nvPr/>
            </p:nvGrpSpPr>
            <p:grpSpPr>
              <a:xfrm>
                <a:off x="1974505" y="1669768"/>
                <a:ext cx="3867068" cy="2838849"/>
                <a:chOff x="1178664" y="2190358"/>
                <a:chExt cx="1851812" cy="936418"/>
              </a:xfrm>
              <a:grpFill/>
            </p:grpSpPr>
            <p:sp>
              <p:nvSpPr>
                <p:cNvPr id="581" name="椭圆 580">
                  <a:extLst>
                    <a:ext uri="{FF2B5EF4-FFF2-40B4-BE49-F238E27FC236}">
                      <a16:creationId xmlns:a16="http://schemas.microsoft.com/office/drawing/2014/main" id="{762955DC-AFE0-4335-AC70-A26CE2B8B704}"/>
                    </a:ext>
                  </a:extLst>
                </p:cNvPr>
                <p:cNvSpPr/>
                <p:nvPr/>
              </p:nvSpPr>
              <p:spPr>
                <a:xfrm>
                  <a:off x="2174164" y="2193347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582" name="椭圆 581">
                  <a:extLst>
                    <a:ext uri="{FF2B5EF4-FFF2-40B4-BE49-F238E27FC236}">
                      <a16:creationId xmlns:a16="http://schemas.microsoft.com/office/drawing/2014/main" id="{F5B14869-E6D7-4058-BF07-CAA0CB9C83CC}"/>
                    </a:ext>
                  </a:extLst>
                </p:cNvPr>
                <p:cNvSpPr/>
                <p:nvPr/>
              </p:nvSpPr>
              <p:spPr>
                <a:xfrm>
                  <a:off x="1178664" y="2379879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583" name="椭圆 582">
                  <a:extLst>
                    <a:ext uri="{FF2B5EF4-FFF2-40B4-BE49-F238E27FC236}">
                      <a16:creationId xmlns:a16="http://schemas.microsoft.com/office/drawing/2014/main" id="{950CF5FA-209B-4FF3-A23C-7B23A6A48127}"/>
                    </a:ext>
                  </a:extLst>
                </p:cNvPr>
                <p:cNvSpPr/>
                <p:nvPr/>
              </p:nvSpPr>
              <p:spPr>
                <a:xfrm>
                  <a:off x="1299316" y="2812580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584" name="椭圆 583">
                  <a:extLst>
                    <a:ext uri="{FF2B5EF4-FFF2-40B4-BE49-F238E27FC236}">
                      <a16:creationId xmlns:a16="http://schemas.microsoft.com/office/drawing/2014/main" id="{14877419-6AB9-4429-8E4E-C93409C030D1}"/>
                    </a:ext>
                  </a:extLst>
                </p:cNvPr>
                <p:cNvSpPr/>
                <p:nvPr/>
              </p:nvSpPr>
              <p:spPr>
                <a:xfrm>
                  <a:off x="2103488" y="3030498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585" name="椭圆 584">
                  <a:extLst>
                    <a:ext uri="{FF2B5EF4-FFF2-40B4-BE49-F238E27FC236}">
                      <a16:creationId xmlns:a16="http://schemas.microsoft.com/office/drawing/2014/main" id="{799A98F4-5A66-4376-B689-B6E858A4D411}"/>
                    </a:ext>
                  </a:extLst>
                </p:cNvPr>
                <p:cNvSpPr/>
                <p:nvPr/>
              </p:nvSpPr>
              <p:spPr>
                <a:xfrm>
                  <a:off x="2889123" y="2377710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586" name="椭圆 585">
                  <a:extLst>
                    <a:ext uri="{FF2B5EF4-FFF2-40B4-BE49-F238E27FC236}">
                      <a16:creationId xmlns:a16="http://schemas.microsoft.com/office/drawing/2014/main" id="{81958D6B-33E8-424F-8F4E-12750C934CA4}"/>
                    </a:ext>
                  </a:extLst>
                </p:cNvPr>
                <p:cNvSpPr/>
                <p:nvPr/>
              </p:nvSpPr>
              <p:spPr>
                <a:xfrm>
                  <a:off x="1740189" y="2190358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cxnSp>
              <p:nvCxnSpPr>
                <p:cNvPr id="587" name="直接连接符 586">
                  <a:extLst>
                    <a:ext uri="{FF2B5EF4-FFF2-40B4-BE49-F238E27FC236}">
                      <a16:creationId xmlns:a16="http://schemas.microsoft.com/office/drawing/2014/main" id="{72A3D02A-80D2-40B1-A36F-B17BDF2063AE}"/>
                    </a:ext>
                  </a:extLst>
                </p:cNvPr>
                <p:cNvCxnSpPr>
                  <a:stCxn id="582" idx="7"/>
                  <a:endCxn id="586" idx="2"/>
                </p:cNvCxnSpPr>
                <p:nvPr/>
              </p:nvCxnSpPr>
              <p:spPr>
                <a:xfrm flipV="1">
                  <a:off x="1299316" y="2238497"/>
                  <a:ext cx="440873" cy="155482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88" name="直接连接符 587">
                  <a:extLst>
                    <a:ext uri="{FF2B5EF4-FFF2-40B4-BE49-F238E27FC236}">
                      <a16:creationId xmlns:a16="http://schemas.microsoft.com/office/drawing/2014/main" id="{8165A512-D7DA-4C3C-89B9-A6B1E2C1F7D5}"/>
                    </a:ext>
                  </a:extLst>
                </p:cNvPr>
                <p:cNvCxnSpPr>
                  <a:stCxn id="582" idx="5"/>
                  <a:endCxn id="583" idx="1"/>
                </p:cNvCxnSpPr>
                <p:nvPr/>
              </p:nvCxnSpPr>
              <p:spPr>
                <a:xfrm>
                  <a:off x="1299317" y="2462058"/>
                  <a:ext cx="20700" cy="364622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89" name="直接连接符 588">
                  <a:extLst>
                    <a:ext uri="{FF2B5EF4-FFF2-40B4-BE49-F238E27FC236}">
                      <a16:creationId xmlns:a16="http://schemas.microsoft.com/office/drawing/2014/main" id="{1E460654-B91B-49D1-B59E-0C36635BAADD}"/>
                    </a:ext>
                  </a:extLst>
                </p:cNvPr>
                <p:cNvCxnSpPr>
                  <a:stCxn id="584" idx="0"/>
                  <a:endCxn id="583" idx="6"/>
                </p:cNvCxnSpPr>
                <p:nvPr/>
              </p:nvCxnSpPr>
              <p:spPr>
                <a:xfrm flipH="1" flipV="1">
                  <a:off x="1440669" y="2860719"/>
                  <a:ext cx="733496" cy="169779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90" name="直接连接符 589">
                  <a:extLst>
                    <a:ext uri="{FF2B5EF4-FFF2-40B4-BE49-F238E27FC236}">
                      <a16:creationId xmlns:a16="http://schemas.microsoft.com/office/drawing/2014/main" id="{D0748A82-850C-460B-9D97-223077C2C54B}"/>
                    </a:ext>
                  </a:extLst>
                </p:cNvPr>
                <p:cNvCxnSpPr>
                  <a:stCxn id="585" idx="2"/>
                  <a:endCxn id="584" idx="7"/>
                </p:cNvCxnSpPr>
                <p:nvPr/>
              </p:nvCxnSpPr>
              <p:spPr>
                <a:xfrm flipH="1">
                  <a:off x="2224141" y="2425849"/>
                  <a:ext cx="664982" cy="618748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91" name="直接连接符 590">
                  <a:extLst>
                    <a:ext uri="{FF2B5EF4-FFF2-40B4-BE49-F238E27FC236}">
                      <a16:creationId xmlns:a16="http://schemas.microsoft.com/office/drawing/2014/main" id="{3400C930-37A7-46E1-A8E7-9A04830F0259}"/>
                    </a:ext>
                  </a:extLst>
                </p:cNvPr>
                <p:cNvCxnSpPr>
                  <a:stCxn id="581" idx="5"/>
                  <a:endCxn id="585" idx="0"/>
                </p:cNvCxnSpPr>
                <p:nvPr/>
              </p:nvCxnSpPr>
              <p:spPr>
                <a:xfrm>
                  <a:off x="2294816" y="2275525"/>
                  <a:ext cx="664983" cy="102184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92" name="直接连接符 591">
                  <a:extLst>
                    <a:ext uri="{FF2B5EF4-FFF2-40B4-BE49-F238E27FC236}">
                      <a16:creationId xmlns:a16="http://schemas.microsoft.com/office/drawing/2014/main" id="{4A6E1B73-CCAE-44B8-85F2-0FEB7CAB085D}"/>
                    </a:ext>
                  </a:extLst>
                </p:cNvPr>
                <p:cNvCxnSpPr>
                  <a:stCxn id="586" idx="6"/>
                  <a:endCxn id="581" idx="2"/>
                </p:cNvCxnSpPr>
                <p:nvPr/>
              </p:nvCxnSpPr>
              <p:spPr>
                <a:xfrm>
                  <a:off x="1881543" y="2238497"/>
                  <a:ext cx="292621" cy="2989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93" name="直接连接符 592">
                  <a:extLst>
                    <a:ext uri="{FF2B5EF4-FFF2-40B4-BE49-F238E27FC236}">
                      <a16:creationId xmlns:a16="http://schemas.microsoft.com/office/drawing/2014/main" id="{59B1D63F-09F7-4EDE-B0D0-F6CC54000179}"/>
                    </a:ext>
                  </a:extLst>
                </p:cNvPr>
                <p:cNvCxnSpPr>
                  <a:stCxn id="586" idx="4"/>
                  <a:endCxn id="584" idx="0"/>
                </p:cNvCxnSpPr>
                <p:nvPr/>
              </p:nvCxnSpPr>
              <p:spPr>
                <a:xfrm>
                  <a:off x="1810865" y="2286636"/>
                  <a:ext cx="363299" cy="743862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9" name="直接连接符 578">
                <a:extLst>
                  <a:ext uri="{FF2B5EF4-FFF2-40B4-BE49-F238E27FC236}">
                    <a16:creationId xmlns:a16="http://schemas.microsoft.com/office/drawing/2014/main" id="{C666C4E3-92ED-45B6-A55D-0D062BE6C0F3}"/>
                  </a:ext>
                </a:extLst>
              </p:cNvPr>
              <p:cNvCxnSpPr>
                <a:stCxn id="585" idx="1"/>
                <a:endCxn id="583" idx="6"/>
              </p:cNvCxnSpPr>
              <p:nvPr/>
            </p:nvCxnSpPr>
            <p:spPr>
              <a:xfrm flipH="1">
                <a:off x="2521640" y="2280489"/>
                <a:ext cx="3067979" cy="1421549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80" name="直接连接符 579">
                <a:extLst>
                  <a:ext uri="{FF2B5EF4-FFF2-40B4-BE49-F238E27FC236}">
                    <a16:creationId xmlns:a16="http://schemas.microsoft.com/office/drawing/2014/main" id="{8EB7FA4F-C16C-428B-8823-0DD5A7FBF6DF}"/>
                  </a:ext>
                </a:extLst>
              </p:cNvPr>
              <p:cNvCxnSpPr>
                <a:stCxn id="582" idx="6"/>
                <a:endCxn id="581" idx="3"/>
              </p:cNvCxnSpPr>
              <p:nvPr/>
            </p:nvCxnSpPr>
            <p:spPr>
              <a:xfrm flipV="1">
                <a:off x="2269687" y="1927962"/>
                <a:ext cx="1826910" cy="462298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536" name="组合 535">
              <a:extLst>
                <a:ext uri="{FF2B5EF4-FFF2-40B4-BE49-F238E27FC236}">
                  <a16:creationId xmlns:a16="http://schemas.microsoft.com/office/drawing/2014/main" id="{AC846A97-3549-460E-8C5F-001FEF2860AA}"/>
                </a:ext>
              </a:extLst>
            </p:cNvPr>
            <p:cNvGrpSpPr/>
            <p:nvPr/>
          </p:nvGrpSpPr>
          <p:grpSpPr>
            <a:xfrm>
              <a:off x="5154872" y="2655724"/>
              <a:ext cx="554400" cy="464400"/>
              <a:chOff x="5164455" y="878497"/>
              <a:chExt cx="6191250" cy="5181600"/>
            </a:xfrm>
            <a:grpFill/>
          </p:grpSpPr>
          <p:pic>
            <p:nvPicPr>
              <p:cNvPr id="561" name="图片 560">
                <a:extLst>
                  <a:ext uri="{FF2B5EF4-FFF2-40B4-BE49-F238E27FC236}">
                    <a16:creationId xmlns:a16="http://schemas.microsoft.com/office/drawing/2014/main" id="{ECE7C60B-D033-4AA3-80CA-E87B6B776F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4455" y="878497"/>
                <a:ext cx="6191250" cy="5181600"/>
              </a:xfrm>
              <a:prstGeom prst="rect">
                <a:avLst/>
              </a:prstGeom>
              <a:grpFill/>
            </p:spPr>
          </p:pic>
          <p:grpSp>
            <p:nvGrpSpPr>
              <p:cNvPr id="562" name="组合 561">
                <a:extLst>
                  <a:ext uri="{FF2B5EF4-FFF2-40B4-BE49-F238E27FC236}">
                    <a16:creationId xmlns:a16="http://schemas.microsoft.com/office/drawing/2014/main" id="{FC234DB4-9FFA-4D8B-B9FC-3166D845C329}"/>
                  </a:ext>
                </a:extLst>
              </p:cNvPr>
              <p:cNvGrpSpPr/>
              <p:nvPr/>
            </p:nvGrpSpPr>
            <p:grpSpPr>
              <a:xfrm>
                <a:off x="6235406" y="1637091"/>
                <a:ext cx="4476667" cy="3235089"/>
                <a:chOff x="1178664" y="2190358"/>
                <a:chExt cx="2143729" cy="1067121"/>
              </a:xfrm>
              <a:grpFill/>
            </p:grpSpPr>
            <p:sp>
              <p:nvSpPr>
                <p:cNvPr id="564" name="椭圆 563">
                  <a:extLst>
                    <a:ext uri="{FF2B5EF4-FFF2-40B4-BE49-F238E27FC236}">
                      <a16:creationId xmlns:a16="http://schemas.microsoft.com/office/drawing/2014/main" id="{CDAC6EF8-998E-4A47-9475-E19D488813D5}"/>
                    </a:ext>
                  </a:extLst>
                </p:cNvPr>
                <p:cNvSpPr/>
                <p:nvPr/>
              </p:nvSpPr>
              <p:spPr>
                <a:xfrm>
                  <a:off x="2174164" y="2193347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565" name="椭圆 564">
                  <a:extLst>
                    <a:ext uri="{FF2B5EF4-FFF2-40B4-BE49-F238E27FC236}">
                      <a16:creationId xmlns:a16="http://schemas.microsoft.com/office/drawing/2014/main" id="{4A855877-A010-4961-B746-22B3248119ED}"/>
                    </a:ext>
                  </a:extLst>
                </p:cNvPr>
                <p:cNvSpPr/>
                <p:nvPr/>
              </p:nvSpPr>
              <p:spPr>
                <a:xfrm>
                  <a:off x="1178664" y="2379879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566" name="椭圆 565">
                  <a:extLst>
                    <a:ext uri="{FF2B5EF4-FFF2-40B4-BE49-F238E27FC236}">
                      <a16:creationId xmlns:a16="http://schemas.microsoft.com/office/drawing/2014/main" id="{1CC9678C-8677-43FD-8A26-7D231DF1D77D}"/>
                    </a:ext>
                  </a:extLst>
                </p:cNvPr>
                <p:cNvSpPr/>
                <p:nvPr/>
              </p:nvSpPr>
              <p:spPr>
                <a:xfrm>
                  <a:off x="1299316" y="2812580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567" name="椭圆 566">
                  <a:extLst>
                    <a:ext uri="{FF2B5EF4-FFF2-40B4-BE49-F238E27FC236}">
                      <a16:creationId xmlns:a16="http://schemas.microsoft.com/office/drawing/2014/main" id="{741600E2-356B-45CF-A5AA-9143F5B8706B}"/>
                    </a:ext>
                  </a:extLst>
                </p:cNvPr>
                <p:cNvSpPr/>
                <p:nvPr/>
              </p:nvSpPr>
              <p:spPr>
                <a:xfrm>
                  <a:off x="1814921" y="3161201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568" name="椭圆 567">
                  <a:extLst>
                    <a:ext uri="{FF2B5EF4-FFF2-40B4-BE49-F238E27FC236}">
                      <a16:creationId xmlns:a16="http://schemas.microsoft.com/office/drawing/2014/main" id="{DD2C3294-5290-43AB-916B-1CE8E5DADF00}"/>
                    </a:ext>
                  </a:extLst>
                </p:cNvPr>
                <p:cNvSpPr/>
                <p:nvPr/>
              </p:nvSpPr>
              <p:spPr>
                <a:xfrm>
                  <a:off x="3181040" y="2794726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569" name="椭圆 568">
                  <a:extLst>
                    <a:ext uri="{FF2B5EF4-FFF2-40B4-BE49-F238E27FC236}">
                      <a16:creationId xmlns:a16="http://schemas.microsoft.com/office/drawing/2014/main" id="{8984C37B-8E84-414B-A12C-3D7C77361428}"/>
                    </a:ext>
                  </a:extLst>
                </p:cNvPr>
                <p:cNvSpPr/>
                <p:nvPr/>
              </p:nvSpPr>
              <p:spPr>
                <a:xfrm>
                  <a:off x="1740189" y="2190358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cxnSp>
              <p:nvCxnSpPr>
                <p:cNvPr id="570" name="直接连接符 569">
                  <a:extLst>
                    <a:ext uri="{FF2B5EF4-FFF2-40B4-BE49-F238E27FC236}">
                      <a16:creationId xmlns:a16="http://schemas.microsoft.com/office/drawing/2014/main" id="{458476F1-2A5F-4702-99AA-BE9E98B92D98}"/>
                    </a:ext>
                  </a:extLst>
                </p:cNvPr>
                <p:cNvCxnSpPr>
                  <a:stCxn id="565" idx="7"/>
                  <a:endCxn id="569" idx="2"/>
                </p:cNvCxnSpPr>
                <p:nvPr/>
              </p:nvCxnSpPr>
              <p:spPr>
                <a:xfrm flipV="1">
                  <a:off x="1299316" y="2238497"/>
                  <a:ext cx="440873" cy="155482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直接连接符 570">
                  <a:extLst>
                    <a:ext uri="{FF2B5EF4-FFF2-40B4-BE49-F238E27FC236}">
                      <a16:creationId xmlns:a16="http://schemas.microsoft.com/office/drawing/2014/main" id="{A38B03D1-1CF7-4420-B688-1F797A50FBE7}"/>
                    </a:ext>
                  </a:extLst>
                </p:cNvPr>
                <p:cNvCxnSpPr>
                  <a:stCxn id="565" idx="5"/>
                  <a:endCxn id="566" idx="1"/>
                </p:cNvCxnSpPr>
                <p:nvPr/>
              </p:nvCxnSpPr>
              <p:spPr>
                <a:xfrm>
                  <a:off x="1299317" y="2462058"/>
                  <a:ext cx="20700" cy="364622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72" name="直接连接符 571">
                  <a:extLst>
                    <a:ext uri="{FF2B5EF4-FFF2-40B4-BE49-F238E27FC236}">
                      <a16:creationId xmlns:a16="http://schemas.microsoft.com/office/drawing/2014/main" id="{8777BCF1-C5FD-400A-925A-06403094A556}"/>
                    </a:ext>
                  </a:extLst>
                </p:cNvPr>
                <p:cNvCxnSpPr>
                  <a:stCxn id="567" idx="0"/>
                  <a:endCxn id="566" idx="6"/>
                </p:cNvCxnSpPr>
                <p:nvPr/>
              </p:nvCxnSpPr>
              <p:spPr>
                <a:xfrm flipH="1" flipV="1">
                  <a:off x="1440669" y="2860719"/>
                  <a:ext cx="444928" cy="300482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直接连接符 572">
                  <a:extLst>
                    <a:ext uri="{FF2B5EF4-FFF2-40B4-BE49-F238E27FC236}">
                      <a16:creationId xmlns:a16="http://schemas.microsoft.com/office/drawing/2014/main" id="{21334027-31E6-4C04-AD0C-7A4BA746EB6C}"/>
                    </a:ext>
                  </a:extLst>
                </p:cNvPr>
                <p:cNvCxnSpPr>
                  <a:stCxn id="568" idx="2"/>
                  <a:endCxn id="567" idx="7"/>
                </p:cNvCxnSpPr>
                <p:nvPr/>
              </p:nvCxnSpPr>
              <p:spPr>
                <a:xfrm flipH="1">
                  <a:off x="1935573" y="2842865"/>
                  <a:ext cx="1245467" cy="332435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74" name="直接连接符 573">
                  <a:extLst>
                    <a:ext uri="{FF2B5EF4-FFF2-40B4-BE49-F238E27FC236}">
                      <a16:creationId xmlns:a16="http://schemas.microsoft.com/office/drawing/2014/main" id="{78A3AD62-C7DD-44C6-A6CC-BBF57DB0BE72}"/>
                    </a:ext>
                  </a:extLst>
                </p:cNvPr>
                <p:cNvCxnSpPr>
                  <a:stCxn id="564" idx="5"/>
                  <a:endCxn id="568" idx="0"/>
                </p:cNvCxnSpPr>
                <p:nvPr/>
              </p:nvCxnSpPr>
              <p:spPr>
                <a:xfrm>
                  <a:off x="2294816" y="2275525"/>
                  <a:ext cx="956900" cy="519201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75" name="直接连接符 574">
                  <a:extLst>
                    <a:ext uri="{FF2B5EF4-FFF2-40B4-BE49-F238E27FC236}">
                      <a16:creationId xmlns:a16="http://schemas.microsoft.com/office/drawing/2014/main" id="{33178E92-973A-4E84-939F-93517F450A89}"/>
                    </a:ext>
                  </a:extLst>
                </p:cNvPr>
                <p:cNvCxnSpPr>
                  <a:stCxn id="569" idx="6"/>
                  <a:endCxn id="564" idx="2"/>
                </p:cNvCxnSpPr>
                <p:nvPr/>
              </p:nvCxnSpPr>
              <p:spPr>
                <a:xfrm>
                  <a:off x="1881543" y="2238497"/>
                  <a:ext cx="292621" cy="2989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76" name="直接连接符 575">
                  <a:extLst>
                    <a:ext uri="{FF2B5EF4-FFF2-40B4-BE49-F238E27FC236}">
                      <a16:creationId xmlns:a16="http://schemas.microsoft.com/office/drawing/2014/main" id="{F0426ED8-EF38-48CF-8097-5DD119AA447F}"/>
                    </a:ext>
                  </a:extLst>
                </p:cNvPr>
                <p:cNvCxnSpPr>
                  <a:stCxn id="569" idx="4"/>
                  <a:endCxn id="567" idx="0"/>
                </p:cNvCxnSpPr>
                <p:nvPr/>
              </p:nvCxnSpPr>
              <p:spPr>
                <a:xfrm>
                  <a:off x="1810865" y="2286636"/>
                  <a:ext cx="74732" cy="874565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3" name="直接连接符 562">
                <a:extLst>
                  <a:ext uri="{FF2B5EF4-FFF2-40B4-BE49-F238E27FC236}">
                    <a16:creationId xmlns:a16="http://schemas.microsoft.com/office/drawing/2014/main" id="{AF54D233-238D-4632-B86C-0D90B65EB6B1}"/>
                  </a:ext>
                </a:extLst>
              </p:cNvPr>
              <p:cNvCxnSpPr>
                <a:stCxn id="568" idx="1"/>
                <a:endCxn id="565" idx="6"/>
              </p:cNvCxnSpPr>
              <p:nvPr/>
            </p:nvCxnSpPr>
            <p:spPr>
              <a:xfrm flipH="1" flipV="1">
                <a:off x="6530588" y="2357583"/>
                <a:ext cx="3929531" cy="1154457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537" name="组合 536">
              <a:extLst>
                <a:ext uri="{FF2B5EF4-FFF2-40B4-BE49-F238E27FC236}">
                  <a16:creationId xmlns:a16="http://schemas.microsoft.com/office/drawing/2014/main" id="{29707E27-0A75-481C-A573-92D2DEF20C30}"/>
                </a:ext>
              </a:extLst>
            </p:cNvPr>
            <p:cNvGrpSpPr/>
            <p:nvPr/>
          </p:nvGrpSpPr>
          <p:grpSpPr>
            <a:xfrm>
              <a:off x="6945982" y="2854206"/>
              <a:ext cx="554400" cy="464400"/>
              <a:chOff x="1614955" y="1056332"/>
              <a:chExt cx="6191250" cy="5181600"/>
            </a:xfrm>
            <a:grpFill/>
          </p:grpSpPr>
          <p:pic>
            <p:nvPicPr>
              <p:cNvPr id="545" name="图片 544">
                <a:extLst>
                  <a:ext uri="{FF2B5EF4-FFF2-40B4-BE49-F238E27FC236}">
                    <a16:creationId xmlns:a16="http://schemas.microsoft.com/office/drawing/2014/main" id="{3D2CEB00-D24F-48C8-935F-8F75108D80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4955" y="1056332"/>
                <a:ext cx="6191250" cy="5181600"/>
              </a:xfrm>
              <a:prstGeom prst="rect">
                <a:avLst/>
              </a:prstGeom>
              <a:grpFill/>
            </p:spPr>
          </p:pic>
          <p:grpSp>
            <p:nvGrpSpPr>
              <p:cNvPr id="546" name="组合 545">
                <a:extLst>
                  <a:ext uri="{FF2B5EF4-FFF2-40B4-BE49-F238E27FC236}">
                    <a16:creationId xmlns:a16="http://schemas.microsoft.com/office/drawing/2014/main" id="{F4CB4016-ECD2-47D0-9828-3AAEEA40D504}"/>
                  </a:ext>
                </a:extLst>
              </p:cNvPr>
              <p:cNvGrpSpPr/>
              <p:nvPr/>
            </p:nvGrpSpPr>
            <p:grpSpPr>
              <a:xfrm>
                <a:off x="2365300" y="1386567"/>
                <a:ext cx="5268409" cy="3663449"/>
                <a:chOff x="1025136" y="2049060"/>
                <a:chExt cx="2522868" cy="1208419"/>
              </a:xfrm>
              <a:grpFill/>
            </p:grpSpPr>
            <p:sp>
              <p:nvSpPr>
                <p:cNvPr id="548" name="椭圆 547">
                  <a:extLst>
                    <a:ext uri="{FF2B5EF4-FFF2-40B4-BE49-F238E27FC236}">
                      <a16:creationId xmlns:a16="http://schemas.microsoft.com/office/drawing/2014/main" id="{90496A0C-4184-4ACA-973F-6E29713A40D9}"/>
                    </a:ext>
                  </a:extLst>
                </p:cNvPr>
                <p:cNvSpPr/>
                <p:nvPr/>
              </p:nvSpPr>
              <p:spPr>
                <a:xfrm>
                  <a:off x="2885234" y="2289625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549" name="椭圆 548">
                  <a:extLst>
                    <a:ext uri="{FF2B5EF4-FFF2-40B4-BE49-F238E27FC236}">
                      <a16:creationId xmlns:a16="http://schemas.microsoft.com/office/drawing/2014/main" id="{FBD0DE27-3073-42C7-ABCD-DD4E0A993B2C}"/>
                    </a:ext>
                  </a:extLst>
                </p:cNvPr>
                <p:cNvSpPr/>
                <p:nvPr/>
              </p:nvSpPr>
              <p:spPr>
                <a:xfrm>
                  <a:off x="1025136" y="2331740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550" name="椭圆 549">
                  <a:extLst>
                    <a:ext uri="{FF2B5EF4-FFF2-40B4-BE49-F238E27FC236}">
                      <a16:creationId xmlns:a16="http://schemas.microsoft.com/office/drawing/2014/main" id="{5863AFED-89B2-42AF-A224-BD21A4167235}"/>
                    </a:ext>
                  </a:extLst>
                </p:cNvPr>
                <p:cNvSpPr/>
                <p:nvPr/>
              </p:nvSpPr>
              <p:spPr>
                <a:xfrm>
                  <a:off x="1063680" y="2901303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551" name="椭圆 550">
                  <a:extLst>
                    <a:ext uri="{FF2B5EF4-FFF2-40B4-BE49-F238E27FC236}">
                      <a16:creationId xmlns:a16="http://schemas.microsoft.com/office/drawing/2014/main" id="{3871A08C-F9E4-4C28-BAB1-82D6B134F5F3}"/>
                    </a:ext>
                  </a:extLst>
                </p:cNvPr>
                <p:cNvSpPr/>
                <p:nvPr/>
              </p:nvSpPr>
              <p:spPr>
                <a:xfrm>
                  <a:off x="1814921" y="3161201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552" name="椭圆 551">
                  <a:extLst>
                    <a:ext uri="{FF2B5EF4-FFF2-40B4-BE49-F238E27FC236}">
                      <a16:creationId xmlns:a16="http://schemas.microsoft.com/office/drawing/2014/main" id="{4EA61107-D7A6-402B-95F7-34E1EBB1655E}"/>
                    </a:ext>
                  </a:extLst>
                </p:cNvPr>
                <p:cNvSpPr/>
                <p:nvPr/>
              </p:nvSpPr>
              <p:spPr>
                <a:xfrm>
                  <a:off x="3406651" y="2819125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553" name="椭圆 552">
                  <a:extLst>
                    <a:ext uri="{FF2B5EF4-FFF2-40B4-BE49-F238E27FC236}">
                      <a16:creationId xmlns:a16="http://schemas.microsoft.com/office/drawing/2014/main" id="{FE7DF03C-CFF4-4CFB-9BD5-109151E41300}"/>
                    </a:ext>
                  </a:extLst>
                </p:cNvPr>
                <p:cNvSpPr/>
                <p:nvPr/>
              </p:nvSpPr>
              <p:spPr>
                <a:xfrm>
                  <a:off x="2006861" y="2049060"/>
                  <a:ext cx="141353" cy="96278"/>
                </a:xfrm>
                <a:prstGeom prst="ellipse">
                  <a:avLst/>
                </a:prstGeom>
                <a:grpFill/>
                <a:ln w="63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cxnSp>
              <p:nvCxnSpPr>
                <p:cNvPr id="554" name="直接连接符 553">
                  <a:extLst>
                    <a:ext uri="{FF2B5EF4-FFF2-40B4-BE49-F238E27FC236}">
                      <a16:creationId xmlns:a16="http://schemas.microsoft.com/office/drawing/2014/main" id="{8578EC2A-463A-42F0-A5BB-BE25A35D2D2C}"/>
                    </a:ext>
                  </a:extLst>
                </p:cNvPr>
                <p:cNvCxnSpPr>
                  <a:stCxn id="549" idx="7"/>
                  <a:endCxn id="553" idx="2"/>
                </p:cNvCxnSpPr>
                <p:nvPr/>
              </p:nvCxnSpPr>
              <p:spPr>
                <a:xfrm flipV="1">
                  <a:off x="1145788" y="2097199"/>
                  <a:ext cx="861073" cy="248640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55" name="直接连接符 554">
                  <a:extLst>
                    <a:ext uri="{FF2B5EF4-FFF2-40B4-BE49-F238E27FC236}">
                      <a16:creationId xmlns:a16="http://schemas.microsoft.com/office/drawing/2014/main" id="{A39577D6-1B63-4E59-8EA6-48F43EEE7947}"/>
                    </a:ext>
                  </a:extLst>
                </p:cNvPr>
                <p:cNvCxnSpPr>
                  <a:stCxn id="549" idx="5"/>
                  <a:endCxn id="550" idx="1"/>
                </p:cNvCxnSpPr>
                <p:nvPr/>
              </p:nvCxnSpPr>
              <p:spPr>
                <a:xfrm flipH="1">
                  <a:off x="1084380" y="2413919"/>
                  <a:ext cx="61408" cy="501484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直接连接符 555">
                  <a:extLst>
                    <a:ext uri="{FF2B5EF4-FFF2-40B4-BE49-F238E27FC236}">
                      <a16:creationId xmlns:a16="http://schemas.microsoft.com/office/drawing/2014/main" id="{F0577CF3-2A11-4000-985B-350FB05E56F6}"/>
                    </a:ext>
                  </a:extLst>
                </p:cNvPr>
                <p:cNvCxnSpPr>
                  <a:stCxn id="551" idx="0"/>
                  <a:endCxn id="550" idx="6"/>
                </p:cNvCxnSpPr>
                <p:nvPr/>
              </p:nvCxnSpPr>
              <p:spPr>
                <a:xfrm flipH="1" flipV="1">
                  <a:off x="1205033" y="2949442"/>
                  <a:ext cx="680565" cy="211759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直接连接符 556">
                  <a:extLst>
                    <a:ext uri="{FF2B5EF4-FFF2-40B4-BE49-F238E27FC236}">
                      <a16:creationId xmlns:a16="http://schemas.microsoft.com/office/drawing/2014/main" id="{7EE4DBBB-BAA4-4695-9573-8486E544C9D8}"/>
                    </a:ext>
                  </a:extLst>
                </p:cNvPr>
                <p:cNvCxnSpPr>
                  <a:stCxn id="552" idx="2"/>
                  <a:endCxn id="551" idx="7"/>
                </p:cNvCxnSpPr>
                <p:nvPr/>
              </p:nvCxnSpPr>
              <p:spPr>
                <a:xfrm flipH="1">
                  <a:off x="1935574" y="2867264"/>
                  <a:ext cx="1471077" cy="308036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58" name="直接连接符 557">
                  <a:extLst>
                    <a:ext uri="{FF2B5EF4-FFF2-40B4-BE49-F238E27FC236}">
                      <a16:creationId xmlns:a16="http://schemas.microsoft.com/office/drawing/2014/main" id="{BD79CD99-2CE2-4837-92F8-3A756607F5B7}"/>
                    </a:ext>
                  </a:extLst>
                </p:cNvPr>
                <p:cNvCxnSpPr>
                  <a:stCxn id="548" idx="5"/>
                  <a:endCxn id="552" idx="0"/>
                </p:cNvCxnSpPr>
                <p:nvPr/>
              </p:nvCxnSpPr>
              <p:spPr>
                <a:xfrm>
                  <a:off x="3005887" y="2371804"/>
                  <a:ext cx="471441" cy="447321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59" name="直接连接符 558">
                  <a:extLst>
                    <a:ext uri="{FF2B5EF4-FFF2-40B4-BE49-F238E27FC236}">
                      <a16:creationId xmlns:a16="http://schemas.microsoft.com/office/drawing/2014/main" id="{DF0C50BC-1CC7-4893-A5F9-0815FEC78CFC}"/>
                    </a:ext>
                  </a:extLst>
                </p:cNvPr>
                <p:cNvCxnSpPr>
                  <a:stCxn id="553" idx="6"/>
                  <a:endCxn id="548" idx="2"/>
                </p:cNvCxnSpPr>
                <p:nvPr/>
              </p:nvCxnSpPr>
              <p:spPr>
                <a:xfrm>
                  <a:off x="2148214" y="2097199"/>
                  <a:ext cx="737020" cy="240565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60" name="直接连接符 559">
                  <a:extLst>
                    <a:ext uri="{FF2B5EF4-FFF2-40B4-BE49-F238E27FC236}">
                      <a16:creationId xmlns:a16="http://schemas.microsoft.com/office/drawing/2014/main" id="{7E9F3A0F-4859-4767-A5E1-41844C1FC353}"/>
                    </a:ext>
                  </a:extLst>
                </p:cNvPr>
                <p:cNvCxnSpPr>
                  <a:stCxn id="553" idx="4"/>
                  <a:endCxn id="551" idx="0"/>
                </p:cNvCxnSpPr>
                <p:nvPr/>
              </p:nvCxnSpPr>
              <p:spPr>
                <a:xfrm flipH="1">
                  <a:off x="1885597" y="2145338"/>
                  <a:ext cx="191940" cy="1015863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7" name="直接连接符 546">
                <a:extLst>
                  <a:ext uri="{FF2B5EF4-FFF2-40B4-BE49-F238E27FC236}">
                    <a16:creationId xmlns:a16="http://schemas.microsoft.com/office/drawing/2014/main" id="{F0C45E10-1613-41BB-90C8-D9C52B34EDD8}"/>
                  </a:ext>
                </a:extLst>
              </p:cNvPr>
              <p:cNvCxnSpPr>
                <a:stCxn id="552" idx="1"/>
                <a:endCxn id="550" idx="6"/>
              </p:cNvCxnSpPr>
              <p:nvPr/>
            </p:nvCxnSpPr>
            <p:spPr>
              <a:xfrm flipH="1">
                <a:off x="2740972" y="3763844"/>
                <a:ext cx="4640783" cy="352326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538" name="直接连接符 537">
              <a:extLst>
                <a:ext uri="{FF2B5EF4-FFF2-40B4-BE49-F238E27FC236}">
                  <a16:creationId xmlns:a16="http://schemas.microsoft.com/office/drawing/2014/main" id="{77E53E19-EC67-4C55-9DCE-69DF8A9535F1}"/>
                </a:ext>
              </a:extLst>
            </p:cNvPr>
            <p:cNvCxnSpPr>
              <a:stCxn id="610" idx="2"/>
              <a:endCxn id="561" idx="0"/>
            </p:cNvCxnSpPr>
            <p:nvPr/>
          </p:nvCxnSpPr>
          <p:spPr>
            <a:xfrm flipH="1">
              <a:off x="5432072" y="2097636"/>
              <a:ext cx="401159" cy="558088"/>
            </a:xfrm>
            <a:prstGeom prst="line">
              <a:avLst/>
            </a:prstGeom>
            <a:grpFill/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直接连接符 538">
              <a:extLst>
                <a:ext uri="{FF2B5EF4-FFF2-40B4-BE49-F238E27FC236}">
                  <a16:creationId xmlns:a16="http://schemas.microsoft.com/office/drawing/2014/main" id="{3EF1C621-26E6-4576-A4CB-9B3F22904C43}"/>
                </a:ext>
              </a:extLst>
            </p:cNvPr>
            <p:cNvCxnSpPr>
              <a:stCxn id="610" idx="2"/>
              <a:endCxn id="577" idx="1"/>
            </p:cNvCxnSpPr>
            <p:nvPr/>
          </p:nvCxnSpPr>
          <p:spPr>
            <a:xfrm flipV="1">
              <a:off x="5833231" y="1942842"/>
              <a:ext cx="842179" cy="154794"/>
            </a:xfrm>
            <a:prstGeom prst="line">
              <a:avLst/>
            </a:prstGeom>
            <a:grpFill/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直接连接符 539">
              <a:extLst>
                <a:ext uri="{FF2B5EF4-FFF2-40B4-BE49-F238E27FC236}">
                  <a16:creationId xmlns:a16="http://schemas.microsoft.com/office/drawing/2014/main" id="{36D61432-E58F-417A-9162-6F9821AA4454}"/>
                </a:ext>
              </a:extLst>
            </p:cNvPr>
            <p:cNvCxnSpPr>
              <a:stCxn id="561" idx="0"/>
              <a:endCxn id="577" idx="1"/>
            </p:cNvCxnSpPr>
            <p:nvPr/>
          </p:nvCxnSpPr>
          <p:spPr>
            <a:xfrm flipV="1">
              <a:off x="5432072" y="1942842"/>
              <a:ext cx="1243338" cy="712882"/>
            </a:xfrm>
            <a:prstGeom prst="line">
              <a:avLst/>
            </a:prstGeom>
            <a:grpFill/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直接连接符 540">
              <a:extLst>
                <a:ext uri="{FF2B5EF4-FFF2-40B4-BE49-F238E27FC236}">
                  <a16:creationId xmlns:a16="http://schemas.microsoft.com/office/drawing/2014/main" id="{910D5948-696B-4DAA-9BB8-D3B5633EBB54}"/>
                </a:ext>
              </a:extLst>
            </p:cNvPr>
            <p:cNvCxnSpPr>
              <a:stCxn id="594" idx="0"/>
              <a:endCxn id="545" idx="0"/>
            </p:cNvCxnSpPr>
            <p:nvPr/>
          </p:nvCxnSpPr>
          <p:spPr>
            <a:xfrm flipV="1">
              <a:off x="6377845" y="2854206"/>
              <a:ext cx="845337" cy="94960"/>
            </a:xfrm>
            <a:prstGeom prst="line">
              <a:avLst/>
            </a:prstGeom>
            <a:grpFill/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直接连接符 541">
              <a:extLst>
                <a:ext uri="{FF2B5EF4-FFF2-40B4-BE49-F238E27FC236}">
                  <a16:creationId xmlns:a16="http://schemas.microsoft.com/office/drawing/2014/main" id="{AD546A58-F310-44F0-B5F6-C010D61FFEFE}"/>
                </a:ext>
              </a:extLst>
            </p:cNvPr>
            <p:cNvCxnSpPr>
              <a:stCxn id="610" idx="2"/>
              <a:endCxn id="545" idx="0"/>
            </p:cNvCxnSpPr>
            <p:nvPr/>
          </p:nvCxnSpPr>
          <p:spPr>
            <a:xfrm>
              <a:off x="5833231" y="2097636"/>
              <a:ext cx="1389951" cy="756570"/>
            </a:xfrm>
            <a:prstGeom prst="line">
              <a:avLst/>
            </a:prstGeom>
            <a:grpFill/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直接连接符 542">
              <a:extLst>
                <a:ext uri="{FF2B5EF4-FFF2-40B4-BE49-F238E27FC236}">
                  <a16:creationId xmlns:a16="http://schemas.microsoft.com/office/drawing/2014/main" id="{CB633D71-E10B-4A33-86E2-FE50D635B47D}"/>
                </a:ext>
              </a:extLst>
            </p:cNvPr>
            <p:cNvCxnSpPr>
              <a:stCxn id="577" idx="1"/>
              <a:endCxn id="545" idx="0"/>
            </p:cNvCxnSpPr>
            <p:nvPr/>
          </p:nvCxnSpPr>
          <p:spPr>
            <a:xfrm>
              <a:off x="6675410" y="1942842"/>
              <a:ext cx="547772" cy="911364"/>
            </a:xfrm>
            <a:prstGeom prst="line">
              <a:avLst/>
            </a:prstGeom>
            <a:grpFill/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直接连接符 543">
              <a:extLst>
                <a:ext uri="{FF2B5EF4-FFF2-40B4-BE49-F238E27FC236}">
                  <a16:creationId xmlns:a16="http://schemas.microsoft.com/office/drawing/2014/main" id="{98031DCB-1692-4AB4-8D36-32A265CF3D7C}"/>
                </a:ext>
              </a:extLst>
            </p:cNvPr>
            <p:cNvCxnSpPr>
              <a:stCxn id="561" idx="0"/>
              <a:endCxn id="594" idx="0"/>
            </p:cNvCxnSpPr>
            <p:nvPr/>
          </p:nvCxnSpPr>
          <p:spPr>
            <a:xfrm>
              <a:off x="5432072" y="2655724"/>
              <a:ext cx="945773" cy="293442"/>
            </a:xfrm>
            <a:prstGeom prst="line">
              <a:avLst/>
            </a:prstGeom>
            <a:grpFill/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189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/>
      <p:bldP spid="2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ED1BB925-1B10-4E4E-B279-A9FBE74A8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600" y="698400"/>
            <a:ext cx="10359451" cy="1032094"/>
          </a:xfrm>
        </p:spPr>
        <p:txBody>
          <a:bodyPr/>
          <a:lstStyle/>
          <a:p>
            <a:r>
              <a:rPr lang="en-US" altLang="zh-CN" dirty="0"/>
              <a:t>Proposed Method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F946B40-4B7E-4183-BD18-567CDB4AA4A1}"/>
              </a:ext>
            </a:extLst>
          </p:cNvPr>
          <p:cNvSpPr/>
          <p:nvPr/>
        </p:nvSpPr>
        <p:spPr>
          <a:xfrm>
            <a:off x="5691789" y="4410069"/>
            <a:ext cx="1443317" cy="8289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graph pooling block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0138984F-3AB3-4F02-97E8-79C4550BBB28}"/>
                  </a:ext>
                </a:extLst>
              </p:cNvPr>
              <p:cNvSpPr txBox="1"/>
              <p:nvPr/>
            </p:nvSpPr>
            <p:spPr>
              <a:xfrm>
                <a:off x="59151" y="5389607"/>
                <a:ext cx="195730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Original Functional Graph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0138984F-3AB3-4F02-97E8-79C4550BB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1" y="5389607"/>
                <a:ext cx="1957306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1692395E-7E5D-4BED-B2D4-1F16D61B1554}"/>
              </a:ext>
            </a:extLst>
          </p:cNvPr>
          <p:cNvSpPr/>
          <p:nvPr/>
        </p:nvSpPr>
        <p:spPr>
          <a:xfrm>
            <a:off x="2112113" y="4419263"/>
            <a:ext cx="1443317" cy="8289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GCLSTM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018EF08-3907-41D8-BEB2-F395C0DD6AFE}"/>
              </a:ext>
            </a:extLst>
          </p:cNvPr>
          <p:cNvCxnSpPr>
            <a:cxnSpLocks/>
          </p:cNvCxnSpPr>
          <p:nvPr/>
        </p:nvCxnSpPr>
        <p:spPr>
          <a:xfrm>
            <a:off x="1551806" y="4833714"/>
            <a:ext cx="465644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0622233-593B-4DAE-A4D9-CCD7C28C1777}"/>
              </a:ext>
            </a:extLst>
          </p:cNvPr>
          <p:cNvCxnSpPr>
            <a:cxnSpLocks/>
          </p:cNvCxnSpPr>
          <p:nvPr/>
        </p:nvCxnSpPr>
        <p:spPr>
          <a:xfrm>
            <a:off x="3650093" y="4833714"/>
            <a:ext cx="465644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671465A-18B2-4299-8457-2F67B24A4D49}"/>
                  </a:ext>
                </a:extLst>
              </p:cNvPr>
              <p:cNvSpPr txBox="1"/>
              <p:nvPr/>
            </p:nvSpPr>
            <p:spPr>
              <a:xfrm>
                <a:off x="3577404" y="5323826"/>
                <a:ext cx="195730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Functional graph with hidden node representations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671465A-18B2-4299-8457-2F67B24A4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404" y="5323826"/>
                <a:ext cx="1957306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D4771FB-EC40-4A9C-8023-C55A46B1ED06}"/>
                  </a:ext>
                </a:extLst>
              </p:cNvPr>
              <p:cNvSpPr txBox="1"/>
              <p:nvPr/>
            </p:nvSpPr>
            <p:spPr>
              <a:xfrm>
                <a:off x="1912934" y="5297274"/>
                <a:ext cx="178893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Low-order node representation learning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𝐺𝐶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D4771FB-EC40-4A9C-8023-C55A46B1E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934" y="5297274"/>
                <a:ext cx="1788938" cy="830997"/>
              </a:xfrm>
              <a:prstGeom prst="rect">
                <a:avLst/>
              </a:prstGeom>
              <a:blipFill>
                <a:blip r:embed="rId5"/>
                <a:stretch>
                  <a:fillRect t="-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BA22040-0626-43A6-AA79-277F0038F83A}"/>
              </a:ext>
            </a:extLst>
          </p:cNvPr>
          <p:cNvCxnSpPr>
            <a:cxnSpLocks/>
          </p:cNvCxnSpPr>
          <p:nvPr/>
        </p:nvCxnSpPr>
        <p:spPr>
          <a:xfrm>
            <a:off x="5131482" y="4833714"/>
            <a:ext cx="465644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7454F4F2-2A29-4292-8A1F-4BA2B7E3291B}"/>
              </a:ext>
            </a:extLst>
          </p:cNvPr>
          <p:cNvCxnSpPr>
            <a:cxnSpLocks/>
          </p:cNvCxnSpPr>
          <p:nvPr/>
        </p:nvCxnSpPr>
        <p:spPr>
          <a:xfrm>
            <a:off x="7229769" y="4833714"/>
            <a:ext cx="465644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4CFA6802-F73C-44B2-B076-0BE5472EC7BB}"/>
                  </a:ext>
                </a:extLst>
              </p:cNvPr>
              <p:cNvSpPr txBox="1"/>
              <p:nvPr/>
            </p:nvSpPr>
            <p:spPr>
              <a:xfrm>
                <a:off x="7272420" y="5372639"/>
                <a:ext cx="183692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 order graph</a:t>
                </a:r>
              </a:p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Graph on clusters</a:t>
                </a:r>
                <a:endPara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2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endPara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4CFA6802-F73C-44B2-B076-0BE5472EC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420" y="5372639"/>
                <a:ext cx="1836923" cy="1015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BAA7DD1F-989A-4591-9EB2-D17440FA9387}"/>
                  </a:ext>
                </a:extLst>
              </p:cNvPr>
              <p:cNvSpPr txBox="1"/>
              <p:nvPr/>
            </p:nvSpPr>
            <p:spPr>
              <a:xfrm>
                <a:off x="5518978" y="5323790"/>
                <a:ext cx="178893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High-order graph learning</a:t>
                </a:r>
              </a:p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(graph pooling)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𝑁𝐶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𝐸𝐶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2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BAA7DD1F-989A-4591-9EB2-D17440FA9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978" y="5323790"/>
                <a:ext cx="1788938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文本框 190">
            <a:extLst>
              <a:ext uri="{FF2B5EF4-FFF2-40B4-BE49-F238E27FC236}">
                <a16:creationId xmlns:a16="http://schemas.microsoft.com/office/drawing/2014/main" id="{75523840-16DB-448B-A21D-CBEF24D07AE3}"/>
              </a:ext>
            </a:extLst>
          </p:cNvPr>
          <p:cNvSpPr txBox="1"/>
          <p:nvPr/>
        </p:nvSpPr>
        <p:spPr>
          <a:xfrm>
            <a:off x="10005573" y="3614633"/>
            <a:ext cx="217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Decisive Cluster</a:t>
            </a: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11406120-1569-455C-9AAE-5B3CD1FBD42F}"/>
              </a:ext>
            </a:extLst>
          </p:cNvPr>
          <p:cNvSpPr txBox="1"/>
          <p:nvPr/>
        </p:nvSpPr>
        <p:spPr>
          <a:xfrm>
            <a:off x="11015166" y="4534139"/>
            <a:ext cx="98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202EB66D-08AB-4786-9667-CC4B4E76267F}"/>
              </a:ext>
            </a:extLst>
          </p:cNvPr>
          <p:cNvSpPr txBox="1"/>
          <p:nvPr/>
        </p:nvSpPr>
        <p:spPr>
          <a:xfrm>
            <a:off x="11015166" y="4903550"/>
            <a:ext cx="98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</p:txBody>
      </p:sp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651E6C0C-B5E7-4884-B9FE-2059D8E5735C}"/>
              </a:ext>
            </a:extLst>
          </p:cNvPr>
          <p:cNvGrpSpPr/>
          <p:nvPr/>
        </p:nvGrpSpPr>
        <p:grpSpPr>
          <a:xfrm>
            <a:off x="9418519" y="3728480"/>
            <a:ext cx="556017" cy="464400"/>
            <a:chOff x="5012055" y="726097"/>
            <a:chExt cx="6191250" cy="5181600"/>
          </a:xfrm>
        </p:grpSpPr>
        <p:pic>
          <p:nvPicPr>
            <p:cNvPr id="195" name="图片 194">
              <a:extLst>
                <a:ext uri="{FF2B5EF4-FFF2-40B4-BE49-F238E27FC236}">
                  <a16:creationId xmlns:a16="http://schemas.microsoft.com/office/drawing/2014/main" id="{C61270BD-C8E8-423E-877B-22FC30E27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12055" y="726097"/>
              <a:ext cx="6191250" cy="5181600"/>
            </a:xfrm>
            <a:prstGeom prst="rect">
              <a:avLst/>
            </a:prstGeom>
          </p:spPr>
        </p:pic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0E30237B-0A02-4BFE-8F8D-BCA55AEF6FFF}"/>
                </a:ext>
              </a:extLst>
            </p:cNvPr>
            <p:cNvGrpSpPr/>
            <p:nvPr/>
          </p:nvGrpSpPr>
          <p:grpSpPr>
            <a:xfrm>
              <a:off x="6083006" y="1484692"/>
              <a:ext cx="3611632" cy="3032760"/>
              <a:chOff x="1178664" y="2190358"/>
              <a:chExt cx="1729492" cy="1000381"/>
            </a:xfrm>
          </p:grpSpPr>
          <p:sp>
            <p:nvSpPr>
              <p:cNvPr id="197" name="椭圆 196">
                <a:extLst>
                  <a:ext uri="{FF2B5EF4-FFF2-40B4-BE49-F238E27FC236}">
                    <a16:creationId xmlns:a16="http://schemas.microsoft.com/office/drawing/2014/main" id="{F25D4784-6C71-4B6C-9DE9-7F743364EC7A}"/>
                  </a:ext>
                </a:extLst>
              </p:cNvPr>
              <p:cNvSpPr/>
              <p:nvPr/>
            </p:nvSpPr>
            <p:spPr>
              <a:xfrm>
                <a:off x="2174164" y="2193347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98" name="椭圆 197">
                <a:extLst>
                  <a:ext uri="{FF2B5EF4-FFF2-40B4-BE49-F238E27FC236}">
                    <a16:creationId xmlns:a16="http://schemas.microsoft.com/office/drawing/2014/main" id="{CA813C6C-E4F3-4105-B6EF-FBE59D6FE358}"/>
                  </a:ext>
                </a:extLst>
              </p:cNvPr>
              <p:cNvSpPr/>
              <p:nvPr/>
            </p:nvSpPr>
            <p:spPr>
              <a:xfrm>
                <a:off x="1178664" y="2379879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id="{9340F97F-767B-4692-9D54-945570BB6E20}"/>
                  </a:ext>
                </a:extLst>
              </p:cNvPr>
              <p:cNvSpPr/>
              <p:nvPr/>
            </p:nvSpPr>
            <p:spPr>
              <a:xfrm>
                <a:off x="1236348" y="2831590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00" name="椭圆 199">
                <a:extLst>
                  <a:ext uri="{FF2B5EF4-FFF2-40B4-BE49-F238E27FC236}">
                    <a16:creationId xmlns:a16="http://schemas.microsoft.com/office/drawing/2014/main" id="{35B4981D-1F02-4712-9E62-FED7C5BB9CD2}"/>
                  </a:ext>
                </a:extLst>
              </p:cNvPr>
              <p:cNvSpPr/>
              <p:nvPr/>
            </p:nvSpPr>
            <p:spPr>
              <a:xfrm>
                <a:off x="2022896" y="3094461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01" name="椭圆 200">
                <a:extLst>
                  <a:ext uri="{FF2B5EF4-FFF2-40B4-BE49-F238E27FC236}">
                    <a16:creationId xmlns:a16="http://schemas.microsoft.com/office/drawing/2014/main" id="{0FB65BD2-8AB0-4ADB-96DD-23389D953767}"/>
                  </a:ext>
                </a:extLst>
              </p:cNvPr>
              <p:cNvSpPr/>
              <p:nvPr/>
            </p:nvSpPr>
            <p:spPr>
              <a:xfrm>
                <a:off x="2766803" y="2476157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02" name="椭圆 201">
                <a:extLst>
                  <a:ext uri="{FF2B5EF4-FFF2-40B4-BE49-F238E27FC236}">
                    <a16:creationId xmlns:a16="http://schemas.microsoft.com/office/drawing/2014/main" id="{02CE6796-B71A-434C-A818-532C7575AC79}"/>
                  </a:ext>
                </a:extLst>
              </p:cNvPr>
              <p:cNvSpPr/>
              <p:nvPr/>
            </p:nvSpPr>
            <p:spPr>
              <a:xfrm>
                <a:off x="1740189" y="2190358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cxnSp>
            <p:nvCxnSpPr>
              <p:cNvPr id="203" name="直接连接符 202">
                <a:extLst>
                  <a:ext uri="{FF2B5EF4-FFF2-40B4-BE49-F238E27FC236}">
                    <a16:creationId xmlns:a16="http://schemas.microsoft.com/office/drawing/2014/main" id="{EC581667-11E3-41BB-9EE1-4E51BD130441}"/>
                  </a:ext>
                </a:extLst>
              </p:cNvPr>
              <p:cNvCxnSpPr>
                <a:cxnSpLocks/>
                <a:stCxn id="198" idx="7"/>
                <a:endCxn id="202" idx="2"/>
              </p:cNvCxnSpPr>
              <p:nvPr/>
            </p:nvCxnSpPr>
            <p:spPr>
              <a:xfrm flipV="1">
                <a:off x="1299316" y="2238497"/>
                <a:ext cx="440873" cy="155482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>
                <a:extLst>
                  <a:ext uri="{FF2B5EF4-FFF2-40B4-BE49-F238E27FC236}">
                    <a16:creationId xmlns:a16="http://schemas.microsoft.com/office/drawing/2014/main" id="{4C51A3E2-4306-43D6-8CDC-64B45FD49E6C}"/>
                  </a:ext>
                </a:extLst>
              </p:cNvPr>
              <p:cNvCxnSpPr>
                <a:cxnSpLocks/>
                <a:stCxn id="198" idx="5"/>
                <a:endCxn id="199" idx="1"/>
              </p:cNvCxnSpPr>
              <p:nvPr/>
            </p:nvCxnSpPr>
            <p:spPr>
              <a:xfrm flipH="1">
                <a:off x="1257049" y="2462058"/>
                <a:ext cx="42267" cy="383632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>
                <a:extLst>
                  <a:ext uri="{FF2B5EF4-FFF2-40B4-BE49-F238E27FC236}">
                    <a16:creationId xmlns:a16="http://schemas.microsoft.com/office/drawing/2014/main" id="{CCC075EF-63A5-46C7-A052-4CF565B5457D}"/>
                  </a:ext>
                </a:extLst>
              </p:cNvPr>
              <p:cNvCxnSpPr>
                <a:cxnSpLocks/>
                <a:stCxn id="200" idx="3"/>
                <a:endCxn id="199" idx="6"/>
              </p:cNvCxnSpPr>
              <p:nvPr/>
            </p:nvCxnSpPr>
            <p:spPr>
              <a:xfrm flipH="1" flipV="1">
                <a:off x="1377701" y="2879729"/>
                <a:ext cx="665896" cy="29691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>
                <a:extLst>
                  <a:ext uri="{FF2B5EF4-FFF2-40B4-BE49-F238E27FC236}">
                    <a16:creationId xmlns:a16="http://schemas.microsoft.com/office/drawing/2014/main" id="{7E7BB05A-1AE5-4080-826D-958555B5438D}"/>
                  </a:ext>
                </a:extLst>
              </p:cNvPr>
              <p:cNvCxnSpPr>
                <a:cxnSpLocks/>
                <a:stCxn id="201" idx="4"/>
                <a:endCxn id="200" idx="7"/>
              </p:cNvCxnSpPr>
              <p:nvPr/>
            </p:nvCxnSpPr>
            <p:spPr>
              <a:xfrm flipH="1">
                <a:off x="2143548" y="2572435"/>
                <a:ext cx="693932" cy="536126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7" name="直接连接符 206">
                <a:extLst>
                  <a:ext uri="{FF2B5EF4-FFF2-40B4-BE49-F238E27FC236}">
                    <a16:creationId xmlns:a16="http://schemas.microsoft.com/office/drawing/2014/main" id="{6302D050-F182-4C78-98F7-BE83BC8919A1}"/>
                  </a:ext>
                </a:extLst>
              </p:cNvPr>
              <p:cNvCxnSpPr>
                <a:cxnSpLocks/>
                <a:stCxn id="197" idx="5"/>
                <a:endCxn id="201" idx="0"/>
              </p:cNvCxnSpPr>
              <p:nvPr/>
            </p:nvCxnSpPr>
            <p:spPr>
              <a:xfrm>
                <a:off x="2294817" y="2275525"/>
                <a:ext cx="542663" cy="200632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8" name="直接连接符 207">
                <a:extLst>
                  <a:ext uri="{FF2B5EF4-FFF2-40B4-BE49-F238E27FC236}">
                    <a16:creationId xmlns:a16="http://schemas.microsoft.com/office/drawing/2014/main" id="{D517DBD4-46D5-4C93-8A6A-8C6EDDC1E437}"/>
                  </a:ext>
                </a:extLst>
              </p:cNvPr>
              <p:cNvCxnSpPr>
                <a:cxnSpLocks/>
                <a:stCxn id="202" idx="6"/>
                <a:endCxn id="197" idx="2"/>
              </p:cNvCxnSpPr>
              <p:nvPr/>
            </p:nvCxnSpPr>
            <p:spPr>
              <a:xfrm>
                <a:off x="1881543" y="2238497"/>
                <a:ext cx="292621" cy="2989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>
                <a:extLst>
                  <a:ext uri="{FF2B5EF4-FFF2-40B4-BE49-F238E27FC236}">
                    <a16:creationId xmlns:a16="http://schemas.microsoft.com/office/drawing/2014/main" id="{F482B302-7283-4633-A35D-60310D1366C3}"/>
                  </a:ext>
                </a:extLst>
              </p:cNvPr>
              <p:cNvCxnSpPr>
                <a:cxnSpLocks/>
                <a:stCxn id="199" idx="0"/>
                <a:endCxn id="202" idx="4"/>
              </p:cNvCxnSpPr>
              <p:nvPr/>
            </p:nvCxnSpPr>
            <p:spPr>
              <a:xfrm flipV="1">
                <a:off x="1307025" y="2286636"/>
                <a:ext cx="503841" cy="544955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>
                <a:extLst>
                  <a:ext uri="{FF2B5EF4-FFF2-40B4-BE49-F238E27FC236}">
                    <a16:creationId xmlns:a16="http://schemas.microsoft.com/office/drawing/2014/main" id="{9F3941EC-EEED-4E1B-B19C-6F3C95EB7211}"/>
                  </a:ext>
                </a:extLst>
              </p:cNvPr>
              <p:cNvCxnSpPr>
                <a:cxnSpLocks/>
                <a:stCxn id="201" idx="3"/>
                <a:endCxn id="199" idx="7"/>
              </p:cNvCxnSpPr>
              <p:nvPr/>
            </p:nvCxnSpPr>
            <p:spPr>
              <a:xfrm flipH="1">
                <a:off x="1357000" y="2558336"/>
                <a:ext cx="1430504" cy="287354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>
                <a:extLst>
                  <a:ext uri="{FF2B5EF4-FFF2-40B4-BE49-F238E27FC236}">
                    <a16:creationId xmlns:a16="http://schemas.microsoft.com/office/drawing/2014/main" id="{A4696C3C-A3FB-42F3-9515-1C48A2BFA9B0}"/>
                  </a:ext>
                </a:extLst>
              </p:cNvPr>
              <p:cNvCxnSpPr>
                <a:cxnSpLocks/>
                <a:endCxn id="200" idx="0"/>
              </p:cNvCxnSpPr>
              <p:nvPr/>
            </p:nvCxnSpPr>
            <p:spPr>
              <a:xfrm flipH="1">
                <a:off x="2093572" y="2289625"/>
                <a:ext cx="125612" cy="804836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椭圆 211">
            <a:extLst>
              <a:ext uri="{FF2B5EF4-FFF2-40B4-BE49-F238E27FC236}">
                <a16:creationId xmlns:a16="http://schemas.microsoft.com/office/drawing/2014/main" id="{439E61D3-16DC-4A69-90C7-E2376A9CBF47}"/>
              </a:ext>
            </a:extLst>
          </p:cNvPr>
          <p:cNvSpPr/>
          <p:nvPr/>
        </p:nvSpPr>
        <p:spPr>
          <a:xfrm>
            <a:off x="10945552" y="4664553"/>
            <a:ext cx="61583" cy="55213"/>
          </a:xfrm>
          <a:prstGeom prst="ellipse">
            <a:avLst/>
          </a:prstGeom>
          <a:solidFill>
            <a:srgbClr val="F2918A"/>
          </a:solidFill>
          <a:ln w="1905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13" name="椭圆 212">
            <a:extLst>
              <a:ext uri="{FF2B5EF4-FFF2-40B4-BE49-F238E27FC236}">
                <a16:creationId xmlns:a16="http://schemas.microsoft.com/office/drawing/2014/main" id="{B776B1CA-DD26-4626-A086-22A36E8729E8}"/>
              </a:ext>
            </a:extLst>
          </p:cNvPr>
          <p:cNvSpPr/>
          <p:nvPr/>
        </p:nvSpPr>
        <p:spPr>
          <a:xfrm>
            <a:off x="10949568" y="5030594"/>
            <a:ext cx="61583" cy="552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6837C532-2B23-428A-B1BE-0F5B2A5177BF}"/>
              </a:ext>
            </a:extLst>
          </p:cNvPr>
          <p:cNvCxnSpPr>
            <a:cxnSpLocks/>
            <a:endCxn id="212" idx="1"/>
          </p:cNvCxnSpPr>
          <p:nvPr/>
        </p:nvCxnSpPr>
        <p:spPr>
          <a:xfrm>
            <a:off x="9952239" y="4004003"/>
            <a:ext cx="1002332" cy="668636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5F4606AD-7C6E-46A1-A35F-E2AC7CDEB2C2}"/>
              </a:ext>
            </a:extLst>
          </p:cNvPr>
          <p:cNvCxnSpPr>
            <a:cxnSpLocks/>
            <a:endCxn id="212" idx="1"/>
          </p:cNvCxnSpPr>
          <p:nvPr/>
        </p:nvCxnSpPr>
        <p:spPr>
          <a:xfrm>
            <a:off x="9967147" y="4484326"/>
            <a:ext cx="987424" cy="188313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6" name="直接连接符 215">
            <a:extLst>
              <a:ext uri="{FF2B5EF4-FFF2-40B4-BE49-F238E27FC236}">
                <a16:creationId xmlns:a16="http://schemas.microsoft.com/office/drawing/2014/main" id="{9D9A83E4-A2C1-483A-A315-C7F34B2D9CAF}"/>
              </a:ext>
            </a:extLst>
          </p:cNvPr>
          <p:cNvCxnSpPr>
            <a:cxnSpLocks/>
            <a:endCxn id="212" idx="1"/>
          </p:cNvCxnSpPr>
          <p:nvPr/>
        </p:nvCxnSpPr>
        <p:spPr>
          <a:xfrm flipV="1">
            <a:off x="9950264" y="4672639"/>
            <a:ext cx="1004307" cy="236289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7" name="直接连接符 216">
            <a:extLst>
              <a:ext uri="{FF2B5EF4-FFF2-40B4-BE49-F238E27FC236}">
                <a16:creationId xmlns:a16="http://schemas.microsoft.com/office/drawing/2014/main" id="{568770E9-60F4-4F87-B785-7FFA49F1EC54}"/>
              </a:ext>
            </a:extLst>
          </p:cNvPr>
          <p:cNvCxnSpPr>
            <a:cxnSpLocks/>
            <a:endCxn id="212" idx="1"/>
          </p:cNvCxnSpPr>
          <p:nvPr/>
        </p:nvCxnSpPr>
        <p:spPr>
          <a:xfrm flipV="1">
            <a:off x="9949481" y="4672639"/>
            <a:ext cx="1005090" cy="699638"/>
          </a:xfrm>
          <a:prstGeom prst="line">
            <a:avLst/>
          </a:prstGeom>
          <a:ln w="3175">
            <a:solidFill>
              <a:srgbClr val="FF5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2C49BA91-7724-4D2C-A1C5-6BE6F2166B59}"/>
              </a:ext>
            </a:extLst>
          </p:cNvPr>
          <p:cNvCxnSpPr>
            <a:cxnSpLocks/>
            <a:endCxn id="212" idx="2"/>
          </p:cNvCxnSpPr>
          <p:nvPr/>
        </p:nvCxnSpPr>
        <p:spPr>
          <a:xfrm flipV="1">
            <a:off x="9949010" y="4692160"/>
            <a:ext cx="996542" cy="1131146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9" name="直接连接符 218">
            <a:extLst>
              <a:ext uri="{FF2B5EF4-FFF2-40B4-BE49-F238E27FC236}">
                <a16:creationId xmlns:a16="http://schemas.microsoft.com/office/drawing/2014/main" id="{4832A82F-7A39-4984-8460-38760EEEFEDF}"/>
              </a:ext>
            </a:extLst>
          </p:cNvPr>
          <p:cNvCxnSpPr>
            <a:cxnSpLocks/>
            <a:endCxn id="213" idx="1"/>
          </p:cNvCxnSpPr>
          <p:nvPr/>
        </p:nvCxnSpPr>
        <p:spPr>
          <a:xfrm>
            <a:off x="9952239" y="4004003"/>
            <a:ext cx="1006348" cy="1034677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0" name="直接连接符 219">
            <a:extLst>
              <a:ext uri="{FF2B5EF4-FFF2-40B4-BE49-F238E27FC236}">
                <a16:creationId xmlns:a16="http://schemas.microsoft.com/office/drawing/2014/main" id="{212D5F9C-6191-4454-9E1B-E443627EF8A4}"/>
              </a:ext>
            </a:extLst>
          </p:cNvPr>
          <p:cNvCxnSpPr>
            <a:cxnSpLocks/>
            <a:endCxn id="213" idx="1"/>
          </p:cNvCxnSpPr>
          <p:nvPr/>
        </p:nvCxnSpPr>
        <p:spPr>
          <a:xfrm>
            <a:off x="9967147" y="4484326"/>
            <a:ext cx="991440" cy="554354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2E283E58-2D1F-44CA-B886-D00D70C00DA1}"/>
              </a:ext>
            </a:extLst>
          </p:cNvPr>
          <p:cNvCxnSpPr>
            <a:cxnSpLocks/>
            <a:endCxn id="213" idx="1"/>
          </p:cNvCxnSpPr>
          <p:nvPr/>
        </p:nvCxnSpPr>
        <p:spPr>
          <a:xfrm>
            <a:off x="9954112" y="4896561"/>
            <a:ext cx="1004475" cy="142119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2" name="直接连接符 221">
            <a:extLst>
              <a:ext uri="{FF2B5EF4-FFF2-40B4-BE49-F238E27FC236}">
                <a16:creationId xmlns:a16="http://schemas.microsoft.com/office/drawing/2014/main" id="{29B14121-45E2-4DA0-99DF-A1B41D3913DD}"/>
              </a:ext>
            </a:extLst>
          </p:cNvPr>
          <p:cNvCxnSpPr>
            <a:cxnSpLocks/>
            <a:endCxn id="213" idx="1"/>
          </p:cNvCxnSpPr>
          <p:nvPr/>
        </p:nvCxnSpPr>
        <p:spPr>
          <a:xfrm flipV="1">
            <a:off x="9949481" y="5038680"/>
            <a:ext cx="1009106" cy="333597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DBC4FE27-2F61-441D-A5CA-7FAB8D8B3F4E}"/>
              </a:ext>
            </a:extLst>
          </p:cNvPr>
          <p:cNvCxnSpPr>
            <a:cxnSpLocks/>
            <a:endCxn id="213" idx="2"/>
          </p:cNvCxnSpPr>
          <p:nvPr/>
        </p:nvCxnSpPr>
        <p:spPr>
          <a:xfrm flipV="1">
            <a:off x="9949010" y="5058201"/>
            <a:ext cx="1000558" cy="765105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4" name="椭圆 223">
            <a:extLst>
              <a:ext uri="{FF2B5EF4-FFF2-40B4-BE49-F238E27FC236}">
                <a16:creationId xmlns:a16="http://schemas.microsoft.com/office/drawing/2014/main" id="{04FAD176-6CD1-4C73-85A2-232B829CE5DF}"/>
              </a:ext>
            </a:extLst>
          </p:cNvPr>
          <p:cNvSpPr/>
          <p:nvPr/>
        </p:nvSpPr>
        <p:spPr>
          <a:xfrm>
            <a:off x="9344319" y="3679255"/>
            <a:ext cx="704416" cy="5469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0647650A-F04B-47FF-8B9C-5694BA0DFBFF}"/>
              </a:ext>
            </a:extLst>
          </p:cNvPr>
          <p:cNvGrpSpPr/>
          <p:nvPr/>
        </p:nvGrpSpPr>
        <p:grpSpPr>
          <a:xfrm>
            <a:off x="9434737" y="4688507"/>
            <a:ext cx="554400" cy="464400"/>
            <a:chOff x="5012055" y="726097"/>
            <a:chExt cx="6191250" cy="5181600"/>
          </a:xfrm>
        </p:grpSpPr>
        <p:pic>
          <p:nvPicPr>
            <p:cNvPr id="226" name="图片 225">
              <a:extLst>
                <a:ext uri="{FF2B5EF4-FFF2-40B4-BE49-F238E27FC236}">
                  <a16:creationId xmlns:a16="http://schemas.microsoft.com/office/drawing/2014/main" id="{F3A2256F-4FA9-4A53-A04A-591FEAA9A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12055" y="726097"/>
              <a:ext cx="6191250" cy="5181600"/>
            </a:xfrm>
            <a:prstGeom prst="rect">
              <a:avLst/>
            </a:prstGeom>
          </p:spPr>
        </p:pic>
        <p:grpSp>
          <p:nvGrpSpPr>
            <p:cNvPr id="227" name="组合 226">
              <a:extLst>
                <a:ext uri="{FF2B5EF4-FFF2-40B4-BE49-F238E27FC236}">
                  <a16:creationId xmlns:a16="http://schemas.microsoft.com/office/drawing/2014/main" id="{0A8CB799-3513-400C-9E4D-DC58479940C0}"/>
                </a:ext>
              </a:extLst>
            </p:cNvPr>
            <p:cNvGrpSpPr/>
            <p:nvPr/>
          </p:nvGrpSpPr>
          <p:grpSpPr>
            <a:xfrm>
              <a:off x="6083006" y="1484692"/>
              <a:ext cx="3719476" cy="3322997"/>
              <a:chOff x="1178664" y="2190358"/>
              <a:chExt cx="1781135" cy="1096118"/>
            </a:xfrm>
          </p:grpSpPr>
          <p:sp>
            <p:nvSpPr>
              <p:cNvPr id="229" name="椭圆 228">
                <a:extLst>
                  <a:ext uri="{FF2B5EF4-FFF2-40B4-BE49-F238E27FC236}">
                    <a16:creationId xmlns:a16="http://schemas.microsoft.com/office/drawing/2014/main" id="{211C9EE3-E591-42E7-ADF9-C46987DBAA52}"/>
                  </a:ext>
                </a:extLst>
              </p:cNvPr>
              <p:cNvSpPr/>
              <p:nvPr/>
            </p:nvSpPr>
            <p:spPr>
              <a:xfrm>
                <a:off x="2174164" y="2193347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30" name="椭圆 229">
                <a:extLst>
                  <a:ext uri="{FF2B5EF4-FFF2-40B4-BE49-F238E27FC236}">
                    <a16:creationId xmlns:a16="http://schemas.microsoft.com/office/drawing/2014/main" id="{858A9612-C95A-4759-B384-8F3C8C8C606E}"/>
                  </a:ext>
                </a:extLst>
              </p:cNvPr>
              <p:cNvSpPr/>
              <p:nvPr/>
            </p:nvSpPr>
            <p:spPr>
              <a:xfrm>
                <a:off x="1178664" y="2379879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31" name="椭圆 230">
                <a:extLst>
                  <a:ext uri="{FF2B5EF4-FFF2-40B4-BE49-F238E27FC236}">
                    <a16:creationId xmlns:a16="http://schemas.microsoft.com/office/drawing/2014/main" id="{543F09D4-B62F-4665-9B17-9623793801C8}"/>
                  </a:ext>
                </a:extLst>
              </p:cNvPr>
              <p:cNvSpPr/>
              <p:nvPr/>
            </p:nvSpPr>
            <p:spPr>
              <a:xfrm>
                <a:off x="1636118" y="2459813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32" name="椭圆 231">
                <a:extLst>
                  <a:ext uri="{FF2B5EF4-FFF2-40B4-BE49-F238E27FC236}">
                    <a16:creationId xmlns:a16="http://schemas.microsoft.com/office/drawing/2014/main" id="{BE897666-4514-469C-992B-5A70A211C9FB}"/>
                  </a:ext>
                </a:extLst>
              </p:cNvPr>
              <p:cNvSpPr/>
              <p:nvPr/>
            </p:nvSpPr>
            <p:spPr>
              <a:xfrm>
                <a:off x="1756771" y="3156159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33" name="椭圆 232">
                <a:extLst>
                  <a:ext uri="{FF2B5EF4-FFF2-40B4-BE49-F238E27FC236}">
                    <a16:creationId xmlns:a16="http://schemas.microsoft.com/office/drawing/2014/main" id="{032BEAC4-6089-4BD1-B2D3-AF98E37CA5D2}"/>
                  </a:ext>
                </a:extLst>
              </p:cNvPr>
              <p:cNvSpPr/>
              <p:nvPr/>
            </p:nvSpPr>
            <p:spPr>
              <a:xfrm>
                <a:off x="2818446" y="3190198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34" name="椭圆 233">
                <a:extLst>
                  <a:ext uri="{FF2B5EF4-FFF2-40B4-BE49-F238E27FC236}">
                    <a16:creationId xmlns:a16="http://schemas.microsoft.com/office/drawing/2014/main" id="{FDCE0853-FCF8-430B-8C0C-B2D43594A692}"/>
                  </a:ext>
                </a:extLst>
              </p:cNvPr>
              <p:cNvSpPr/>
              <p:nvPr/>
            </p:nvSpPr>
            <p:spPr>
              <a:xfrm>
                <a:off x="1740189" y="2190358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cxnSp>
            <p:nvCxnSpPr>
              <p:cNvPr id="235" name="直接连接符 234">
                <a:extLst>
                  <a:ext uri="{FF2B5EF4-FFF2-40B4-BE49-F238E27FC236}">
                    <a16:creationId xmlns:a16="http://schemas.microsoft.com/office/drawing/2014/main" id="{2550870F-CA59-41DB-84D6-588CD80EF07D}"/>
                  </a:ext>
                </a:extLst>
              </p:cNvPr>
              <p:cNvCxnSpPr>
                <a:cxnSpLocks/>
                <a:stCxn id="230" idx="7"/>
                <a:endCxn id="234" idx="2"/>
              </p:cNvCxnSpPr>
              <p:nvPr/>
            </p:nvCxnSpPr>
            <p:spPr>
              <a:xfrm flipV="1">
                <a:off x="1299316" y="2238497"/>
                <a:ext cx="440873" cy="155482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6" name="直接连接符 235">
                <a:extLst>
                  <a:ext uri="{FF2B5EF4-FFF2-40B4-BE49-F238E27FC236}">
                    <a16:creationId xmlns:a16="http://schemas.microsoft.com/office/drawing/2014/main" id="{5D671A8E-E36F-4B6B-925C-E65C4C440F3A}"/>
                  </a:ext>
                </a:extLst>
              </p:cNvPr>
              <p:cNvCxnSpPr>
                <a:cxnSpLocks/>
                <a:stCxn id="230" idx="5"/>
                <a:endCxn id="231" idx="1"/>
              </p:cNvCxnSpPr>
              <p:nvPr/>
            </p:nvCxnSpPr>
            <p:spPr>
              <a:xfrm>
                <a:off x="1299316" y="2462058"/>
                <a:ext cx="357502" cy="11855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7" name="直接连接符 236">
                <a:extLst>
                  <a:ext uri="{FF2B5EF4-FFF2-40B4-BE49-F238E27FC236}">
                    <a16:creationId xmlns:a16="http://schemas.microsoft.com/office/drawing/2014/main" id="{E448D74F-C6BF-454C-8B3C-2F34983F7892}"/>
                  </a:ext>
                </a:extLst>
              </p:cNvPr>
              <p:cNvCxnSpPr>
                <a:cxnSpLocks/>
                <a:stCxn id="232" idx="0"/>
                <a:endCxn id="231" idx="6"/>
              </p:cNvCxnSpPr>
              <p:nvPr/>
            </p:nvCxnSpPr>
            <p:spPr>
              <a:xfrm flipH="1" flipV="1">
                <a:off x="1777471" y="2507952"/>
                <a:ext cx="49976" cy="648207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8" name="直接连接符 237">
                <a:extLst>
                  <a:ext uri="{FF2B5EF4-FFF2-40B4-BE49-F238E27FC236}">
                    <a16:creationId xmlns:a16="http://schemas.microsoft.com/office/drawing/2014/main" id="{5B9E261F-6722-4D47-8153-FD8714730BB1}"/>
                  </a:ext>
                </a:extLst>
              </p:cNvPr>
              <p:cNvCxnSpPr>
                <a:cxnSpLocks/>
                <a:stCxn id="233" idx="2"/>
                <a:endCxn id="232" idx="7"/>
              </p:cNvCxnSpPr>
              <p:nvPr/>
            </p:nvCxnSpPr>
            <p:spPr>
              <a:xfrm flipH="1" flipV="1">
                <a:off x="1877424" y="3170258"/>
                <a:ext cx="941022" cy="68079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9" name="直接连接符 238">
                <a:extLst>
                  <a:ext uri="{FF2B5EF4-FFF2-40B4-BE49-F238E27FC236}">
                    <a16:creationId xmlns:a16="http://schemas.microsoft.com/office/drawing/2014/main" id="{23365B3F-DD61-4548-846A-EEB91C502C98}"/>
                  </a:ext>
                </a:extLst>
              </p:cNvPr>
              <p:cNvCxnSpPr>
                <a:cxnSpLocks/>
                <a:stCxn id="229" idx="5"/>
                <a:endCxn id="233" idx="0"/>
              </p:cNvCxnSpPr>
              <p:nvPr/>
            </p:nvCxnSpPr>
            <p:spPr>
              <a:xfrm>
                <a:off x="2294817" y="2275525"/>
                <a:ext cx="594306" cy="914673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40" name="直接连接符 239">
                <a:extLst>
                  <a:ext uri="{FF2B5EF4-FFF2-40B4-BE49-F238E27FC236}">
                    <a16:creationId xmlns:a16="http://schemas.microsoft.com/office/drawing/2014/main" id="{202EC9DF-F90D-41B1-893F-4270A392F80C}"/>
                  </a:ext>
                </a:extLst>
              </p:cNvPr>
              <p:cNvCxnSpPr>
                <a:cxnSpLocks/>
                <a:stCxn id="234" idx="6"/>
                <a:endCxn id="229" idx="2"/>
              </p:cNvCxnSpPr>
              <p:nvPr/>
            </p:nvCxnSpPr>
            <p:spPr>
              <a:xfrm>
                <a:off x="1881543" y="2238497"/>
                <a:ext cx="292621" cy="2989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41" name="直接连接符 240">
                <a:extLst>
                  <a:ext uri="{FF2B5EF4-FFF2-40B4-BE49-F238E27FC236}">
                    <a16:creationId xmlns:a16="http://schemas.microsoft.com/office/drawing/2014/main" id="{C8FB014C-D662-41CE-97A0-F6B526034021}"/>
                  </a:ext>
                </a:extLst>
              </p:cNvPr>
              <p:cNvCxnSpPr>
                <a:cxnSpLocks/>
                <a:stCxn id="229" idx="4"/>
                <a:endCxn id="232" idx="0"/>
              </p:cNvCxnSpPr>
              <p:nvPr/>
            </p:nvCxnSpPr>
            <p:spPr>
              <a:xfrm flipH="1">
                <a:off x="1827448" y="2289625"/>
                <a:ext cx="417393" cy="866534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直接连接符 227">
              <a:extLst>
                <a:ext uri="{FF2B5EF4-FFF2-40B4-BE49-F238E27FC236}">
                  <a16:creationId xmlns:a16="http://schemas.microsoft.com/office/drawing/2014/main" id="{5F64D84B-71F5-4A72-8C96-85E00CD63C9E}"/>
                </a:ext>
              </a:extLst>
            </p:cNvPr>
            <p:cNvCxnSpPr>
              <a:cxnSpLocks/>
              <a:stCxn id="233" idx="1"/>
              <a:endCxn id="231" idx="6"/>
            </p:cNvCxnSpPr>
            <p:nvPr/>
          </p:nvCxnSpPr>
          <p:spPr>
            <a:xfrm flipH="1" flipV="1">
              <a:off x="7333472" y="2447512"/>
              <a:ext cx="2217056" cy="211104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2" name="组合 241">
            <a:extLst>
              <a:ext uri="{FF2B5EF4-FFF2-40B4-BE49-F238E27FC236}">
                <a16:creationId xmlns:a16="http://schemas.microsoft.com/office/drawing/2014/main" id="{DF418D61-E088-4A0D-84D6-0ADBBA9A754A}"/>
              </a:ext>
            </a:extLst>
          </p:cNvPr>
          <p:cNvGrpSpPr/>
          <p:nvPr/>
        </p:nvGrpSpPr>
        <p:grpSpPr>
          <a:xfrm>
            <a:off x="9419327" y="4235014"/>
            <a:ext cx="554400" cy="464400"/>
            <a:chOff x="903554" y="911174"/>
            <a:chExt cx="6191250" cy="5181600"/>
          </a:xfrm>
        </p:grpSpPr>
        <p:pic>
          <p:nvPicPr>
            <p:cNvPr id="243" name="图片 242">
              <a:extLst>
                <a:ext uri="{FF2B5EF4-FFF2-40B4-BE49-F238E27FC236}">
                  <a16:creationId xmlns:a16="http://schemas.microsoft.com/office/drawing/2014/main" id="{CAB2EF9F-86EC-4E9B-95A3-D81972169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3554" y="911174"/>
              <a:ext cx="6191250" cy="5181600"/>
            </a:xfrm>
            <a:prstGeom prst="rect">
              <a:avLst/>
            </a:prstGeom>
          </p:spPr>
        </p:pic>
        <p:grpSp>
          <p:nvGrpSpPr>
            <p:cNvPr id="244" name="组合 243">
              <a:extLst>
                <a:ext uri="{FF2B5EF4-FFF2-40B4-BE49-F238E27FC236}">
                  <a16:creationId xmlns:a16="http://schemas.microsoft.com/office/drawing/2014/main" id="{71CEB6FF-9A13-4EE9-8284-8A3493C41CD0}"/>
                </a:ext>
              </a:extLst>
            </p:cNvPr>
            <p:cNvGrpSpPr/>
            <p:nvPr/>
          </p:nvGrpSpPr>
          <p:grpSpPr>
            <a:xfrm>
              <a:off x="1974505" y="1669768"/>
              <a:ext cx="3867068" cy="2838849"/>
              <a:chOff x="1178664" y="2190358"/>
              <a:chExt cx="1851812" cy="936418"/>
            </a:xfrm>
          </p:grpSpPr>
          <p:sp>
            <p:nvSpPr>
              <p:cNvPr id="247" name="椭圆 246">
                <a:extLst>
                  <a:ext uri="{FF2B5EF4-FFF2-40B4-BE49-F238E27FC236}">
                    <a16:creationId xmlns:a16="http://schemas.microsoft.com/office/drawing/2014/main" id="{CB3FDD8C-21B8-401C-8D7F-BBBFB6074A29}"/>
                  </a:ext>
                </a:extLst>
              </p:cNvPr>
              <p:cNvSpPr/>
              <p:nvPr/>
            </p:nvSpPr>
            <p:spPr>
              <a:xfrm>
                <a:off x="2174164" y="2193347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48" name="椭圆 247">
                <a:extLst>
                  <a:ext uri="{FF2B5EF4-FFF2-40B4-BE49-F238E27FC236}">
                    <a16:creationId xmlns:a16="http://schemas.microsoft.com/office/drawing/2014/main" id="{20F0C0A1-D900-42B5-8D2C-1533B86F4E10}"/>
                  </a:ext>
                </a:extLst>
              </p:cNvPr>
              <p:cNvSpPr/>
              <p:nvPr/>
            </p:nvSpPr>
            <p:spPr>
              <a:xfrm>
                <a:off x="1178664" y="2379879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49" name="椭圆 248">
                <a:extLst>
                  <a:ext uri="{FF2B5EF4-FFF2-40B4-BE49-F238E27FC236}">
                    <a16:creationId xmlns:a16="http://schemas.microsoft.com/office/drawing/2014/main" id="{FA31EA14-7021-49E2-AB7D-127FE7E8ECED}"/>
                  </a:ext>
                </a:extLst>
              </p:cNvPr>
              <p:cNvSpPr/>
              <p:nvPr/>
            </p:nvSpPr>
            <p:spPr>
              <a:xfrm>
                <a:off x="1299316" y="2812580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50" name="椭圆 249">
                <a:extLst>
                  <a:ext uri="{FF2B5EF4-FFF2-40B4-BE49-F238E27FC236}">
                    <a16:creationId xmlns:a16="http://schemas.microsoft.com/office/drawing/2014/main" id="{8650A44A-206E-457F-9B87-3A9B0FCD78B1}"/>
                  </a:ext>
                </a:extLst>
              </p:cNvPr>
              <p:cNvSpPr/>
              <p:nvPr/>
            </p:nvSpPr>
            <p:spPr>
              <a:xfrm>
                <a:off x="2103488" y="3030498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51" name="椭圆 250">
                <a:extLst>
                  <a:ext uri="{FF2B5EF4-FFF2-40B4-BE49-F238E27FC236}">
                    <a16:creationId xmlns:a16="http://schemas.microsoft.com/office/drawing/2014/main" id="{1F079AEB-4520-461B-AF75-089248984E8E}"/>
                  </a:ext>
                </a:extLst>
              </p:cNvPr>
              <p:cNvSpPr/>
              <p:nvPr/>
            </p:nvSpPr>
            <p:spPr>
              <a:xfrm>
                <a:off x="2889123" y="2377710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52" name="椭圆 251">
                <a:extLst>
                  <a:ext uri="{FF2B5EF4-FFF2-40B4-BE49-F238E27FC236}">
                    <a16:creationId xmlns:a16="http://schemas.microsoft.com/office/drawing/2014/main" id="{A5F1EF28-F30A-4B0E-8817-8221B466217C}"/>
                  </a:ext>
                </a:extLst>
              </p:cNvPr>
              <p:cNvSpPr/>
              <p:nvPr/>
            </p:nvSpPr>
            <p:spPr>
              <a:xfrm>
                <a:off x="1740189" y="2190358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cxnSp>
            <p:nvCxnSpPr>
              <p:cNvPr id="253" name="直接连接符 252">
                <a:extLst>
                  <a:ext uri="{FF2B5EF4-FFF2-40B4-BE49-F238E27FC236}">
                    <a16:creationId xmlns:a16="http://schemas.microsoft.com/office/drawing/2014/main" id="{4E69DB31-24B2-43C4-89A2-A52378E0B226}"/>
                  </a:ext>
                </a:extLst>
              </p:cNvPr>
              <p:cNvCxnSpPr>
                <a:cxnSpLocks/>
                <a:stCxn id="248" idx="7"/>
                <a:endCxn id="252" idx="2"/>
              </p:cNvCxnSpPr>
              <p:nvPr/>
            </p:nvCxnSpPr>
            <p:spPr>
              <a:xfrm flipV="1">
                <a:off x="1299316" y="2238497"/>
                <a:ext cx="440873" cy="155482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4" name="直接连接符 253">
                <a:extLst>
                  <a:ext uri="{FF2B5EF4-FFF2-40B4-BE49-F238E27FC236}">
                    <a16:creationId xmlns:a16="http://schemas.microsoft.com/office/drawing/2014/main" id="{1CC7DC03-6081-4FF3-98E6-D116EBD88E63}"/>
                  </a:ext>
                </a:extLst>
              </p:cNvPr>
              <p:cNvCxnSpPr>
                <a:cxnSpLocks/>
                <a:stCxn id="248" idx="5"/>
                <a:endCxn id="249" idx="1"/>
              </p:cNvCxnSpPr>
              <p:nvPr/>
            </p:nvCxnSpPr>
            <p:spPr>
              <a:xfrm>
                <a:off x="1299317" y="2462058"/>
                <a:ext cx="20700" cy="364622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5" name="直接连接符 254">
                <a:extLst>
                  <a:ext uri="{FF2B5EF4-FFF2-40B4-BE49-F238E27FC236}">
                    <a16:creationId xmlns:a16="http://schemas.microsoft.com/office/drawing/2014/main" id="{59859406-F0EA-4373-89B8-CED6A2E6182E}"/>
                  </a:ext>
                </a:extLst>
              </p:cNvPr>
              <p:cNvCxnSpPr>
                <a:cxnSpLocks/>
                <a:stCxn id="250" idx="0"/>
                <a:endCxn id="249" idx="6"/>
              </p:cNvCxnSpPr>
              <p:nvPr/>
            </p:nvCxnSpPr>
            <p:spPr>
              <a:xfrm flipH="1" flipV="1">
                <a:off x="1440669" y="2860719"/>
                <a:ext cx="733496" cy="169779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6" name="直接连接符 255">
                <a:extLst>
                  <a:ext uri="{FF2B5EF4-FFF2-40B4-BE49-F238E27FC236}">
                    <a16:creationId xmlns:a16="http://schemas.microsoft.com/office/drawing/2014/main" id="{37216328-9CE0-4521-BF7F-E057F0740BFE}"/>
                  </a:ext>
                </a:extLst>
              </p:cNvPr>
              <p:cNvCxnSpPr>
                <a:cxnSpLocks/>
                <a:stCxn id="251" idx="2"/>
                <a:endCxn id="250" idx="7"/>
              </p:cNvCxnSpPr>
              <p:nvPr/>
            </p:nvCxnSpPr>
            <p:spPr>
              <a:xfrm flipH="1">
                <a:off x="2224141" y="2425849"/>
                <a:ext cx="664982" cy="618748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7" name="直接连接符 256">
                <a:extLst>
                  <a:ext uri="{FF2B5EF4-FFF2-40B4-BE49-F238E27FC236}">
                    <a16:creationId xmlns:a16="http://schemas.microsoft.com/office/drawing/2014/main" id="{5ECB58AD-A250-4AFD-B2AE-961A1FC7EB5F}"/>
                  </a:ext>
                </a:extLst>
              </p:cNvPr>
              <p:cNvCxnSpPr>
                <a:cxnSpLocks/>
                <a:stCxn id="247" idx="5"/>
                <a:endCxn id="251" idx="0"/>
              </p:cNvCxnSpPr>
              <p:nvPr/>
            </p:nvCxnSpPr>
            <p:spPr>
              <a:xfrm>
                <a:off x="2294816" y="2275525"/>
                <a:ext cx="664983" cy="102184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8" name="直接连接符 257">
                <a:extLst>
                  <a:ext uri="{FF2B5EF4-FFF2-40B4-BE49-F238E27FC236}">
                    <a16:creationId xmlns:a16="http://schemas.microsoft.com/office/drawing/2014/main" id="{AFA546D0-95D1-4C6B-BB8C-66B031CD4A68}"/>
                  </a:ext>
                </a:extLst>
              </p:cNvPr>
              <p:cNvCxnSpPr>
                <a:cxnSpLocks/>
                <a:stCxn id="252" idx="6"/>
                <a:endCxn id="247" idx="2"/>
              </p:cNvCxnSpPr>
              <p:nvPr/>
            </p:nvCxnSpPr>
            <p:spPr>
              <a:xfrm>
                <a:off x="1881543" y="2238497"/>
                <a:ext cx="292621" cy="2989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9" name="直接连接符 258">
                <a:extLst>
                  <a:ext uri="{FF2B5EF4-FFF2-40B4-BE49-F238E27FC236}">
                    <a16:creationId xmlns:a16="http://schemas.microsoft.com/office/drawing/2014/main" id="{E5C71ED7-C33B-41D9-88EE-55C8B8B041E9}"/>
                  </a:ext>
                </a:extLst>
              </p:cNvPr>
              <p:cNvCxnSpPr>
                <a:cxnSpLocks/>
                <a:stCxn id="252" idx="4"/>
                <a:endCxn id="250" idx="0"/>
              </p:cNvCxnSpPr>
              <p:nvPr/>
            </p:nvCxnSpPr>
            <p:spPr>
              <a:xfrm>
                <a:off x="1810865" y="2286636"/>
                <a:ext cx="363299" cy="743862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45" name="直接连接符 244">
              <a:extLst>
                <a:ext uri="{FF2B5EF4-FFF2-40B4-BE49-F238E27FC236}">
                  <a16:creationId xmlns:a16="http://schemas.microsoft.com/office/drawing/2014/main" id="{424429D8-4DD7-4932-A09F-ED194602B3E1}"/>
                </a:ext>
              </a:extLst>
            </p:cNvPr>
            <p:cNvCxnSpPr>
              <a:cxnSpLocks/>
              <a:stCxn id="251" idx="1"/>
              <a:endCxn id="249" idx="6"/>
            </p:cNvCxnSpPr>
            <p:nvPr/>
          </p:nvCxnSpPr>
          <p:spPr>
            <a:xfrm flipH="1">
              <a:off x="2521640" y="2280489"/>
              <a:ext cx="3067979" cy="142154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6" name="直接连接符 245">
              <a:extLst>
                <a:ext uri="{FF2B5EF4-FFF2-40B4-BE49-F238E27FC236}">
                  <a16:creationId xmlns:a16="http://schemas.microsoft.com/office/drawing/2014/main" id="{A4B78B09-D83E-4559-BBE2-9844D30BAD01}"/>
                </a:ext>
              </a:extLst>
            </p:cNvPr>
            <p:cNvCxnSpPr>
              <a:cxnSpLocks/>
              <a:stCxn id="248" idx="6"/>
              <a:endCxn id="247" idx="3"/>
            </p:cNvCxnSpPr>
            <p:nvPr/>
          </p:nvCxnSpPr>
          <p:spPr>
            <a:xfrm flipV="1">
              <a:off x="2269687" y="1927962"/>
              <a:ext cx="1826910" cy="462298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60" name="组合 259">
            <a:extLst>
              <a:ext uri="{FF2B5EF4-FFF2-40B4-BE49-F238E27FC236}">
                <a16:creationId xmlns:a16="http://schemas.microsoft.com/office/drawing/2014/main" id="{808FECBD-D912-4906-A117-88484298D822}"/>
              </a:ext>
            </a:extLst>
          </p:cNvPr>
          <p:cNvGrpSpPr/>
          <p:nvPr/>
        </p:nvGrpSpPr>
        <p:grpSpPr>
          <a:xfrm>
            <a:off x="9412230" y="5104860"/>
            <a:ext cx="554400" cy="464400"/>
            <a:chOff x="5164455" y="878497"/>
            <a:chExt cx="6191250" cy="5181600"/>
          </a:xfrm>
        </p:grpSpPr>
        <p:pic>
          <p:nvPicPr>
            <p:cNvPr id="261" name="图片 260">
              <a:extLst>
                <a:ext uri="{FF2B5EF4-FFF2-40B4-BE49-F238E27FC236}">
                  <a16:creationId xmlns:a16="http://schemas.microsoft.com/office/drawing/2014/main" id="{568D8BF3-1AF0-4043-95EE-918756A25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64455" y="878497"/>
              <a:ext cx="6191250" cy="5181600"/>
            </a:xfrm>
            <a:prstGeom prst="rect">
              <a:avLst/>
            </a:prstGeom>
          </p:spPr>
        </p:pic>
        <p:grpSp>
          <p:nvGrpSpPr>
            <p:cNvPr id="262" name="组合 261">
              <a:extLst>
                <a:ext uri="{FF2B5EF4-FFF2-40B4-BE49-F238E27FC236}">
                  <a16:creationId xmlns:a16="http://schemas.microsoft.com/office/drawing/2014/main" id="{C6D73D54-D33D-4748-B507-096880A0D517}"/>
                </a:ext>
              </a:extLst>
            </p:cNvPr>
            <p:cNvGrpSpPr/>
            <p:nvPr/>
          </p:nvGrpSpPr>
          <p:grpSpPr>
            <a:xfrm>
              <a:off x="6235406" y="1637091"/>
              <a:ext cx="4476667" cy="3235089"/>
              <a:chOff x="1178664" y="2190358"/>
              <a:chExt cx="2143729" cy="1067121"/>
            </a:xfrm>
          </p:grpSpPr>
          <p:sp>
            <p:nvSpPr>
              <p:cNvPr id="264" name="椭圆 263">
                <a:extLst>
                  <a:ext uri="{FF2B5EF4-FFF2-40B4-BE49-F238E27FC236}">
                    <a16:creationId xmlns:a16="http://schemas.microsoft.com/office/drawing/2014/main" id="{E3508818-C065-4542-8B53-15368A3DD49A}"/>
                  </a:ext>
                </a:extLst>
              </p:cNvPr>
              <p:cNvSpPr/>
              <p:nvPr/>
            </p:nvSpPr>
            <p:spPr>
              <a:xfrm>
                <a:off x="2174164" y="2193347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65" name="椭圆 264">
                <a:extLst>
                  <a:ext uri="{FF2B5EF4-FFF2-40B4-BE49-F238E27FC236}">
                    <a16:creationId xmlns:a16="http://schemas.microsoft.com/office/drawing/2014/main" id="{BE719206-D114-433F-A273-21E49C560AE6}"/>
                  </a:ext>
                </a:extLst>
              </p:cNvPr>
              <p:cNvSpPr/>
              <p:nvPr/>
            </p:nvSpPr>
            <p:spPr>
              <a:xfrm>
                <a:off x="1178664" y="2379879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66" name="椭圆 265">
                <a:extLst>
                  <a:ext uri="{FF2B5EF4-FFF2-40B4-BE49-F238E27FC236}">
                    <a16:creationId xmlns:a16="http://schemas.microsoft.com/office/drawing/2014/main" id="{3E178CDB-99D6-496F-866C-B659C3F31615}"/>
                  </a:ext>
                </a:extLst>
              </p:cNvPr>
              <p:cNvSpPr/>
              <p:nvPr/>
            </p:nvSpPr>
            <p:spPr>
              <a:xfrm>
                <a:off x="1299316" y="2812580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67" name="椭圆 266">
                <a:extLst>
                  <a:ext uri="{FF2B5EF4-FFF2-40B4-BE49-F238E27FC236}">
                    <a16:creationId xmlns:a16="http://schemas.microsoft.com/office/drawing/2014/main" id="{B059FAEA-9B12-47C7-B935-695769AE5C27}"/>
                  </a:ext>
                </a:extLst>
              </p:cNvPr>
              <p:cNvSpPr/>
              <p:nvPr/>
            </p:nvSpPr>
            <p:spPr>
              <a:xfrm>
                <a:off x="1814921" y="3161201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68" name="椭圆 267">
                <a:extLst>
                  <a:ext uri="{FF2B5EF4-FFF2-40B4-BE49-F238E27FC236}">
                    <a16:creationId xmlns:a16="http://schemas.microsoft.com/office/drawing/2014/main" id="{F4DCDFE8-B375-44CC-B100-145057ED095A}"/>
                  </a:ext>
                </a:extLst>
              </p:cNvPr>
              <p:cNvSpPr/>
              <p:nvPr/>
            </p:nvSpPr>
            <p:spPr>
              <a:xfrm>
                <a:off x="3181040" y="2794726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69" name="椭圆 268">
                <a:extLst>
                  <a:ext uri="{FF2B5EF4-FFF2-40B4-BE49-F238E27FC236}">
                    <a16:creationId xmlns:a16="http://schemas.microsoft.com/office/drawing/2014/main" id="{6B94EDC4-9FDE-4A92-957A-A8E2DFA9B3BF}"/>
                  </a:ext>
                </a:extLst>
              </p:cNvPr>
              <p:cNvSpPr/>
              <p:nvPr/>
            </p:nvSpPr>
            <p:spPr>
              <a:xfrm>
                <a:off x="1740189" y="2190358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cxnSp>
            <p:nvCxnSpPr>
              <p:cNvPr id="270" name="直接连接符 269">
                <a:extLst>
                  <a:ext uri="{FF2B5EF4-FFF2-40B4-BE49-F238E27FC236}">
                    <a16:creationId xmlns:a16="http://schemas.microsoft.com/office/drawing/2014/main" id="{0D219E5E-4E19-4721-B511-38D71417BCF8}"/>
                  </a:ext>
                </a:extLst>
              </p:cNvPr>
              <p:cNvCxnSpPr>
                <a:cxnSpLocks/>
                <a:stCxn id="265" idx="7"/>
                <a:endCxn id="269" idx="2"/>
              </p:cNvCxnSpPr>
              <p:nvPr/>
            </p:nvCxnSpPr>
            <p:spPr>
              <a:xfrm flipV="1">
                <a:off x="1299316" y="2238497"/>
                <a:ext cx="440873" cy="155482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1" name="直接连接符 270">
                <a:extLst>
                  <a:ext uri="{FF2B5EF4-FFF2-40B4-BE49-F238E27FC236}">
                    <a16:creationId xmlns:a16="http://schemas.microsoft.com/office/drawing/2014/main" id="{BEE994F3-34F7-4DF0-9939-B8ED1C727FBC}"/>
                  </a:ext>
                </a:extLst>
              </p:cNvPr>
              <p:cNvCxnSpPr>
                <a:cxnSpLocks/>
                <a:stCxn id="265" idx="5"/>
                <a:endCxn id="266" idx="1"/>
              </p:cNvCxnSpPr>
              <p:nvPr/>
            </p:nvCxnSpPr>
            <p:spPr>
              <a:xfrm>
                <a:off x="1299317" y="2462058"/>
                <a:ext cx="20700" cy="364622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2" name="直接连接符 271">
                <a:extLst>
                  <a:ext uri="{FF2B5EF4-FFF2-40B4-BE49-F238E27FC236}">
                    <a16:creationId xmlns:a16="http://schemas.microsoft.com/office/drawing/2014/main" id="{F09AD568-9348-46F2-BEE1-99F61674007B}"/>
                  </a:ext>
                </a:extLst>
              </p:cNvPr>
              <p:cNvCxnSpPr>
                <a:cxnSpLocks/>
                <a:stCxn id="267" idx="0"/>
                <a:endCxn id="266" idx="6"/>
              </p:cNvCxnSpPr>
              <p:nvPr/>
            </p:nvCxnSpPr>
            <p:spPr>
              <a:xfrm flipH="1" flipV="1">
                <a:off x="1440669" y="2860719"/>
                <a:ext cx="444928" cy="300482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3" name="直接连接符 272">
                <a:extLst>
                  <a:ext uri="{FF2B5EF4-FFF2-40B4-BE49-F238E27FC236}">
                    <a16:creationId xmlns:a16="http://schemas.microsoft.com/office/drawing/2014/main" id="{3A65BBF9-CD08-4CD4-8DEE-988040C721BB}"/>
                  </a:ext>
                </a:extLst>
              </p:cNvPr>
              <p:cNvCxnSpPr>
                <a:cxnSpLocks/>
                <a:stCxn id="268" idx="2"/>
                <a:endCxn id="267" idx="7"/>
              </p:cNvCxnSpPr>
              <p:nvPr/>
            </p:nvCxnSpPr>
            <p:spPr>
              <a:xfrm flipH="1">
                <a:off x="1935573" y="2842865"/>
                <a:ext cx="1245467" cy="332435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4" name="直接连接符 273">
                <a:extLst>
                  <a:ext uri="{FF2B5EF4-FFF2-40B4-BE49-F238E27FC236}">
                    <a16:creationId xmlns:a16="http://schemas.microsoft.com/office/drawing/2014/main" id="{1A2D6993-9EFF-408B-A587-918ABA7A86E7}"/>
                  </a:ext>
                </a:extLst>
              </p:cNvPr>
              <p:cNvCxnSpPr>
                <a:cxnSpLocks/>
                <a:stCxn id="264" idx="5"/>
                <a:endCxn id="268" idx="0"/>
              </p:cNvCxnSpPr>
              <p:nvPr/>
            </p:nvCxnSpPr>
            <p:spPr>
              <a:xfrm>
                <a:off x="2294816" y="2275525"/>
                <a:ext cx="956900" cy="519201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5" name="直接连接符 274">
                <a:extLst>
                  <a:ext uri="{FF2B5EF4-FFF2-40B4-BE49-F238E27FC236}">
                    <a16:creationId xmlns:a16="http://schemas.microsoft.com/office/drawing/2014/main" id="{C2A4E448-4EFF-4040-A8AD-908B1D54AA04}"/>
                  </a:ext>
                </a:extLst>
              </p:cNvPr>
              <p:cNvCxnSpPr>
                <a:cxnSpLocks/>
                <a:stCxn id="269" idx="6"/>
                <a:endCxn id="264" idx="2"/>
              </p:cNvCxnSpPr>
              <p:nvPr/>
            </p:nvCxnSpPr>
            <p:spPr>
              <a:xfrm>
                <a:off x="1881543" y="2238497"/>
                <a:ext cx="292621" cy="2989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6" name="直接连接符 275">
                <a:extLst>
                  <a:ext uri="{FF2B5EF4-FFF2-40B4-BE49-F238E27FC236}">
                    <a16:creationId xmlns:a16="http://schemas.microsoft.com/office/drawing/2014/main" id="{E46E78FC-4119-424A-BB34-74BFE4CE93B8}"/>
                  </a:ext>
                </a:extLst>
              </p:cNvPr>
              <p:cNvCxnSpPr>
                <a:cxnSpLocks/>
                <a:stCxn id="269" idx="4"/>
                <a:endCxn id="267" idx="0"/>
              </p:cNvCxnSpPr>
              <p:nvPr/>
            </p:nvCxnSpPr>
            <p:spPr>
              <a:xfrm>
                <a:off x="1810865" y="2286636"/>
                <a:ext cx="74732" cy="874565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F3177824-16C1-42D0-A27E-4FB6E6149A00}"/>
                </a:ext>
              </a:extLst>
            </p:cNvPr>
            <p:cNvCxnSpPr>
              <a:cxnSpLocks/>
              <a:stCxn id="268" idx="1"/>
              <a:endCxn id="265" idx="6"/>
            </p:cNvCxnSpPr>
            <p:nvPr/>
          </p:nvCxnSpPr>
          <p:spPr>
            <a:xfrm flipH="1" flipV="1">
              <a:off x="6530588" y="2357583"/>
              <a:ext cx="3929531" cy="1154457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77" name="组合 276">
            <a:extLst>
              <a:ext uri="{FF2B5EF4-FFF2-40B4-BE49-F238E27FC236}">
                <a16:creationId xmlns:a16="http://schemas.microsoft.com/office/drawing/2014/main" id="{0338018E-FD76-494E-9328-900E14FFB2B1}"/>
              </a:ext>
            </a:extLst>
          </p:cNvPr>
          <p:cNvGrpSpPr/>
          <p:nvPr/>
        </p:nvGrpSpPr>
        <p:grpSpPr>
          <a:xfrm>
            <a:off x="9428050" y="5557128"/>
            <a:ext cx="554400" cy="464400"/>
            <a:chOff x="1614955" y="1056332"/>
            <a:chExt cx="6191250" cy="5181600"/>
          </a:xfrm>
        </p:grpSpPr>
        <p:pic>
          <p:nvPicPr>
            <p:cNvPr id="278" name="图片 277">
              <a:extLst>
                <a:ext uri="{FF2B5EF4-FFF2-40B4-BE49-F238E27FC236}">
                  <a16:creationId xmlns:a16="http://schemas.microsoft.com/office/drawing/2014/main" id="{014B29F9-8AC0-4D1C-A2A2-F5162E0D1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14955" y="1056332"/>
              <a:ext cx="6191250" cy="5181600"/>
            </a:xfrm>
            <a:prstGeom prst="rect">
              <a:avLst/>
            </a:prstGeom>
          </p:spPr>
        </p:pic>
        <p:grpSp>
          <p:nvGrpSpPr>
            <p:cNvPr id="279" name="组合 278">
              <a:extLst>
                <a:ext uri="{FF2B5EF4-FFF2-40B4-BE49-F238E27FC236}">
                  <a16:creationId xmlns:a16="http://schemas.microsoft.com/office/drawing/2014/main" id="{B87621FA-075D-45FB-B9B2-187D7736F4A6}"/>
                </a:ext>
              </a:extLst>
            </p:cNvPr>
            <p:cNvGrpSpPr/>
            <p:nvPr/>
          </p:nvGrpSpPr>
          <p:grpSpPr>
            <a:xfrm>
              <a:off x="2365300" y="1386567"/>
              <a:ext cx="5268409" cy="3663449"/>
              <a:chOff x="1025136" y="2049060"/>
              <a:chExt cx="2522868" cy="1208419"/>
            </a:xfrm>
          </p:grpSpPr>
          <p:sp>
            <p:nvSpPr>
              <p:cNvPr id="281" name="椭圆 280">
                <a:extLst>
                  <a:ext uri="{FF2B5EF4-FFF2-40B4-BE49-F238E27FC236}">
                    <a16:creationId xmlns:a16="http://schemas.microsoft.com/office/drawing/2014/main" id="{C9B080C5-A332-4A5C-AA6B-C4AC81481A43}"/>
                  </a:ext>
                </a:extLst>
              </p:cNvPr>
              <p:cNvSpPr/>
              <p:nvPr/>
            </p:nvSpPr>
            <p:spPr>
              <a:xfrm>
                <a:off x="2885234" y="2289625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82" name="椭圆 281">
                <a:extLst>
                  <a:ext uri="{FF2B5EF4-FFF2-40B4-BE49-F238E27FC236}">
                    <a16:creationId xmlns:a16="http://schemas.microsoft.com/office/drawing/2014/main" id="{4C87DE5B-A607-4711-BB13-1686E037630B}"/>
                  </a:ext>
                </a:extLst>
              </p:cNvPr>
              <p:cNvSpPr/>
              <p:nvPr/>
            </p:nvSpPr>
            <p:spPr>
              <a:xfrm>
                <a:off x="1025136" y="2331740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83" name="椭圆 282">
                <a:extLst>
                  <a:ext uri="{FF2B5EF4-FFF2-40B4-BE49-F238E27FC236}">
                    <a16:creationId xmlns:a16="http://schemas.microsoft.com/office/drawing/2014/main" id="{51936A0F-327A-4FAD-B0DC-60B56D7B8008}"/>
                  </a:ext>
                </a:extLst>
              </p:cNvPr>
              <p:cNvSpPr/>
              <p:nvPr/>
            </p:nvSpPr>
            <p:spPr>
              <a:xfrm>
                <a:off x="1063680" y="2901303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84" name="椭圆 283">
                <a:extLst>
                  <a:ext uri="{FF2B5EF4-FFF2-40B4-BE49-F238E27FC236}">
                    <a16:creationId xmlns:a16="http://schemas.microsoft.com/office/drawing/2014/main" id="{EFCF8073-C469-4D5E-BD1D-9D18C1D70B54}"/>
                  </a:ext>
                </a:extLst>
              </p:cNvPr>
              <p:cNvSpPr/>
              <p:nvPr/>
            </p:nvSpPr>
            <p:spPr>
              <a:xfrm>
                <a:off x="1814921" y="3161201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85" name="椭圆 284">
                <a:extLst>
                  <a:ext uri="{FF2B5EF4-FFF2-40B4-BE49-F238E27FC236}">
                    <a16:creationId xmlns:a16="http://schemas.microsoft.com/office/drawing/2014/main" id="{C641D3F4-B888-411F-8B88-FD5FB225B3AB}"/>
                  </a:ext>
                </a:extLst>
              </p:cNvPr>
              <p:cNvSpPr/>
              <p:nvPr/>
            </p:nvSpPr>
            <p:spPr>
              <a:xfrm>
                <a:off x="3406651" y="2819125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86" name="椭圆 285">
                <a:extLst>
                  <a:ext uri="{FF2B5EF4-FFF2-40B4-BE49-F238E27FC236}">
                    <a16:creationId xmlns:a16="http://schemas.microsoft.com/office/drawing/2014/main" id="{22DB73CE-BB73-41BF-B480-B0E62488A2C6}"/>
                  </a:ext>
                </a:extLst>
              </p:cNvPr>
              <p:cNvSpPr/>
              <p:nvPr/>
            </p:nvSpPr>
            <p:spPr>
              <a:xfrm>
                <a:off x="2006861" y="2049060"/>
                <a:ext cx="141353" cy="9627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cxnSp>
            <p:nvCxnSpPr>
              <p:cNvPr id="287" name="直接连接符 286">
                <a:extLst>
                  <a:ext uri="{FF2B5EF4-FFF2-40B4-BE49-F238E27FC236}">
                    <a16:creationId xmlns:a16="http://schemas.microsoft.com/office/drawing/2014/main" id="{750CB348-0251-4BB6-87A4-8045AF069BAD}"/>
                  </a:ext>
                </a:extLst>
              </p:cNvPr>
              <p:cNvCxnSpPr>
                <a:cxnSpLocks/>
                <a:stCxn id="282" idx="7"/>
                <a:endCxn id="286" idx="2"/>
              </p:cNvCxnSpPr>
              <p:nvPr/>
            </p:nvCxnSpPr>
            <p:spPr>
              <a:xfrm flipV="1">
                <a:off x="1145788" y="2097199"/>
                <a:ext cx="861073" cy="24864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8" name="直接连接符 287">
                <a:extLst>
                  <a:ext uri="{FF2B5EF4-FFF2-40B4-BE49-F238E27FC236}">
                    <a16:creationId xmlns:a16="http://schemas.microsoft.com/office/drawing/2014/main" id="{00A6D25B-6457-49BC-B1B4-2D33D6425C66}"/>
                  </a:ext>
                </a:extLst>
              </p:cNvPr>
              <p:cNvCxnSpPr>
                <a:cxnSpLocks/>
                <a:stCxn id="282" idx="5"/>
                <a:endCxn id="283" idx="1"/>
              </p:cNvCxnSpPr>
              <p:nvPr/>
            </p:nvCxnSpPr>
            <p:spPr>
              <a:xfrm flipH="1">
                <a:off x="1084380" y="2413919"/>
                <a:ext cx="61408" cy="501484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 288">
                <a:extLst>
                  <a:ext uri="{FF2B5EF4-FFF2-40B4-BE49-F238E27FC236}">
                    <a16:creationId xmlns:a16="http://schemas.microsoft.com/office/drawing/2014/main" id="{C1CCD261-487A-4AA1-81FE-930CC7EA58F4}"/>
                  </a:ext>
                </a:extLst>
              </p:cNvPr>
              <p:cNvCxnSpPr>
                <a:cxnSpLocks/>
                <a:stCxn id="284" idx="0"/>
                <a:endCxn id="283" idx="6"/>
              </p:cNvCxnSpPr>
              <p:nvPr/>
            </p:nvCxnSpPr>
            <p:spPr>
              <a:xfrm flipH="1" flipV="1">
                <a:off x="1205033" y="2949442"/>
                <a:ext cx="680565" cy="211759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>
                <a:extLst>
                  <a:ext uri="{FF2B5EF4-FFF2-40B4-BE49-F238E27FC236}">
                    <a16:creationId xmlns:a16="http://schemas.microsoft.com/office/drawing/2014/main" id="{0E7B8530-C59A-40D7-8819-103715CBBAE3}"/>
                  </a:ext>
                </a:extLst>
              </p:cNvPr>
              <p:cNvCxnSpPr>
                <a:cxnSpLocks/>
                <a:stCxn id="285" idx="2"/>
                <a:endCxn id="284" idx="7"/>
              </p:cNvCxnSpPr>
              <p:nvPr/>
            </p:nvCxnSpPr>
            <p:spPr>
              <a:xfrm flipH="1">
                <a:off x="1935574" y="2867264"/>
                <a:ext cx="1471077" cy="308036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1" name="直接连接符 290">
                <a:extLst>
                  <a:ext uri="{FF2B5EF4-FFF2-40B4-BE49-F238E27FC236}">
                    <a16:creationId xmlns:a16="http://schemas.microsoft.com/office/drawing/2014/main" id="{44DB6FB6-302B-4EFE-86BA-96E75B961840}"/>
                  </a:ext>
                </a:extLst>
              </p:cNvPr>
              <p:cNvCxnSpPr>
                <a:cxnSpLocks/>
                <a:stCxn id="281" idx="5"/>
                <a:endCxn id="285" idx="0"/>
              </p:cNvCxnSpPr>
              <p:nvPr/>
            </p:nvCxnSpPr>
            <p:spPr>
              <a:xfrm>
                <a:off x="3005887" y="2371804"/>
                <a:ext cx="471441" cy="447321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2" name="直接连接符 291">
                <a:extLst>
                  <a:ext uri="{FF2B5EF4-FFF2-40B4-BE49-F238E27FC236}">
                    <a16:creationId xmlns:a16="http://schemas.microsoft.com/office/drawing/2014/main" id="{FBA78940-12F4-45E8-B34E-0654519B16F9}"/>
                  </a:ext>
                </a:extLst>
              </p:cNvPr>
              <p:cNvCxnSpPr>
                <a:cxnSpLocks/>
                <a:stCxn id="286" idx="6"/>
                <a:endCxn id="281" idx="2"/>
              </p:cNvCxnSpPr>
              <p:nvPr/>
            </p:nvCxnSpPr>
            <p:spPr>
              <a:xfrm>
                <a:off x="2148214" y="2097199"/>
                <a:ext cx="737020" cy="240565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3" name="直接连接符 292">
                <a:extLst>
                  <a:ext uri="{FF2B5EF4-FFF2-40B4-BE49-F238E27FC236}">
                    <a16:creationId xmlns:a16="http://schemas.microsoft.com/office/drawing/2014/main" id="{FC4B8E9B-0B27-46FD-A53C-ECD4961DA96A}"/>
                  </a:ext>
                </a:extLst>
              </p:cNvPr>
              <p:cNvCxnSpPr>
                <a:cxnSpLocks/>
                <a:stCxn id="286" idx="4"/>
                <a:endCxn id="284" idx="0"/>
              </p:cNvCxnSpPr>
              <p:nvPr/>
            </p:nvCxnSpPr>
            <p:spPr>
              <a:xfrm flipH="1">
                <a:off x="1885597" y="2145338"/>
                <a:ext cx="191940" cy="1015863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80" name="直接连接符 279">
              <a:extLst>
                <a:ext uri="{FF2B5EF4-FFF2-40B4-BE49-F238E27FC236}">
                  <a16:creationId xmlns:a16="http://schemas.microsoft.com/office/drawing/2014/main" id="{E6C73C0C-DAD5-4350-B5BF-12D99CC3DD7C}"/>
                </a:ext>
              </a:extLst>
            </p:cNvPr>
            <p:cNvCxnSpPr>
              <a:cxnSpLocks/>
              <a:stCxn id="285" idx="1"/>
              <a:endCxn id="283" idx="6"/>
            </p:cNvCxnSpPr>
            <p:nvPr/>
          </p:nvCxnSpPr>
          <p:spPr>
            <a:xfrm flipH="1">
              <a:off x="2740972" y="3763844"/>
              <a:ext cx="4640783" cy="352326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32F5A7CD-99F5-482C-A803-73C3CE132408}"/>
              </a:ext>
            </a:extLst>
          </p:cNvPr>
          <p:cNvCxnSpPr>
            <a:cxnSpLocks/>
          </p:cNvCxnSpPr>
          <p:nvPr/>
        </p:nvCxnSpPr>
        <p:spPr>
          <a:xfrm>
            <a:off x="8735636" y="4852868"/>
            <a:ext cx="465644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文本框 296">
            <a:extLst>
              <a:ext uri="{FF2B5EF4-FFF2-40B4-BE49-F238E27FC236}">
                <a16:creationId xmlns:a16="http://schemas.microsoft.com/office/drawing/2014/main" id="{9EB69F93-9080-41D6-A114-7C79C94551B8}"/>
              </a:ext>
            </a:extLst>
          </p:cNvPr>
          <p:cNvSpPr txBox="1"/>
          <p:nvPr/>
        </p:nvSpPr>
        <p:spPr>
          <a:xfrm>
            <a:off x="731126" y="1354142"/>
            <a:ext cx="1025011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graph pooling block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learn a high order graph pattern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 of fully connected layers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detect disease related brain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GC-LSTM layer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to process dynamic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GAP: Global average pooling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5" name="组合 294">
            <a:extLst>
              <a:ext uri="{FF2B5EF4-FFF2-40B4-BE49-F238E27FC236}">
                <a16:creationId xmlns:a16="http://schemas.microsoft.com/office/drawing/2014/main" id="{29EE47B5-8A9D-4EC4-9D38-E90F8D395ABD}"/>
              </a:ext>
            </a:extLst>
          </p:cNvPr>
          <p:cNvGrpSpPr/>
          <p:nvPr/>
        </p:nvGrpSpPr>
        <p:grpSpPr>
          <a:xfrm>
            <a:off x="367298" y="4408222"/>
            <a:ext cx="1156881" cy="954997"/>
            <a:chOff x="415596" y="2932873"/>
            <a:chExt cx="1156881" cy="954997"/>
          </a:xfrm>
        </p:grpSpPr>
        <p:grpSp>
          <p:nvGrpSpPr>
            <p:cNvPr id="296" name="组合 295">
              <a:extLst>
                <a:ext uri="{FF2B5EF4-FFF2-40B4-BE49-F238E27FC236}">
                  <a16:creationId xmlns:a16="http://schemas.microsoft.com/office/drawing/2014/main" id="{5224611E-4837-4064-A9AA-D859A70F6EB1}"/>
                </a:ext>
              </a:extLst>
            </p:cNvPr>
            <p:cNvGrpSpPr/>
            <p:nvPr/>
          </p:nvGrpSpPr>
          <p:grpSpPr>
            <a:xfrm>
              <a:off x="746058" y="2932873"/>
              <a:ext cx="826419" cy="688169"/>
              <a:chOff x="1688181" y="983404"/>
              <a:chExt cx="6191250" cy="5181600"/>
            </a:xfrm>
          </p:grpSpPr>
          <p:pic>
            <p:nvPicPr>
              <p:cNvPr id="379" name="图片 378">
                <a:extLst>
                  <a:ext uri="{FF2B5EF4-FFF2-40B4-BE49-F238E27FC236}">
                    <a16:creationId xmlns:a16="http://schemas.microsoft.com/office/drawing/2014/main" id="{90CD6193-E263-4996-90F9-C536744819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5699" b="93750" l="4462" r="97077">
                            <a14:foregroundMark x1="9692" y1="40257" x2="8000" y2="61949"/>
                            <a14:foregroundMark x1="5231" y1="42831" x2="4615" y2="58824"/>
                            <a14:foregroundMark x1="42154" y1="6618" x2="65692" y2="9926"/>
                            <a14:foregroundMark x1="64000" y1="5699" x2="68154" y2="8272"/>
                            <a14:foregroundMark x1="90154" y1="35662" x2="89385" y2="60478"/>
                            <a14:foregroundMark x1="92615" y1="38971" x2="94308" y2="59375"/>
                            <a14:foregroundMark x1="97077" y1="54779" x2="97077" y2="54779"/>
                            <a14:foregroundMark x1="60615" y1="83456" x2="63538" y2="9375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88181" y="983404"/>
                <a:ext cx="6191250" cy="5181600"/>
              </a:xfrm>
              <a:prstGeom prst="rect">
                <a:avLst/>
              </a:prstGeom>
            </p:spPr>
          </p:pic>
          <p:grpSp>
            <p:nvGrpSpPr>
              <p:cNvPr id="380" name="组合 379">
                <a:extLst>
                  <a:ext uri="{FF2B5EF4-FFF2-40B4-BE49-F238E27FC236}">
                    <a16:creationId xmlns:a16="http://schemas.microsoft.com/office/drawing/2014/main" id="{35805F29-2712-4D41-AEA8-C4CF7B807125}"/>
                  </a:ext>
                </a:extLst>
              </p:cNvPr>
              <p:cNvGrpSpPr/>
              <p:nvPr/>
            </p:nvGrpSpPr>
            <p:grpSpPr>
              <a:xfrm>
                <a:off x="2817846" y="1671573"/>
                <a:ext cx="4091940" cy="3302514"/>
                <a:chOff x="546534" y="652362"/>
                <a:chExt cx="1233909" cy="1143889"/>
              </a:xfrm>
            </p:grpSpPr>
            <p:grpSp>
              <p:nvGrpSpPr>
                <p:cNvPr id="381" name="组合 380">
                  <a:extLst>
                    <a:ext uri="{FF2B5EF4-FFF2-40B4-BE49-F238E27FC236}">
                      <a16:creationId xmlns:a16="http://schemas.microsoft.com/office/drawing/2014/main" id="{A9912087-DA40-4617-AA34-9F7E0D356F1A}"/>
                    </a:ext>
                  </a:extLst>
                </p:cNvPr>
                <p:cNvGrpSpPr/>
                <p:nvPr/>
              </p:nvGrpSpPr>
              <p:grpSpPr>
                <a:xfrm>
                  <a:off x="644661" y="699242"/>
                  <a:ext cx="1052026" cy="1021655"/>
                  <a:chOff x="689851" y="3439646"/>
                  <a:chExt cx="1606712" cy="1561794"/>
                </a:xfrm>
              </p:grpSpPr>
              <p:cxnSp>
                <p:nvCxnSpPr>
                  <p:cNvPr id="396" name="直接连接符 395">
                    <a:extLst>
                      <a:ext uri="{FF2B5EF4-FFF2-40B4-BE49-F238E27FC236}">
                        <a16:creationId xmlns:a16="http://schemas.microsoft.com/office/drawing/2014/main" id="{6B868998-A38E-4903-BC3D-C58F2F95A9E6}"/>
                      </a:ext>
                    </a:extLst>
                  </p:cNvPr>
                  <p:cNvCxnSpPr/>
                  <p:nvPr/>
                </p:nvCxnSpPr>
                <p:spPr>
                  <a:xfrm>
                    <a:off x="1056826" y="3858174"/>
                    <a:ext cx="274623" cy="24774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直接连接符 396">
                    <a:extLst>
                      <a:ext uri="{FF2B5EF4-FFF2-40B4-BE49-F238E27FC236}">
                        <a16:creationId xmlns:a16="http://schemas.microsoft.com/office/drawing/2014/main" id="{0ED1DB09-62D6-48F6-A768-9ED8F3FBA47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9851" y="3810460"/>
                    <a:ext cx="388923" cy="49371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直接连接符 397">
                    <a:extLst>
                      <a:ext uri="{FF2B5EF4-FFF2-40B4-BE49-F238E27FC236}">
                        <a16:creationId xmlns:a16="http://schemas.microsoft.com/office/drawing/2014/main" id="{819721B8-54A7-47EE-824B-27252A0DF2B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384434" y="3507127"/>
                    <a:ext cx="52985" cy="356056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直接连接符 398">
                    <a:extLst>
                      <a:ext uri="{FF2B5EF4-FFF2-40B4-BE49-F238E27FC236}">
                        <a16:creationId xmlns:a16="http://schemas.microsoft.com/office/drawing/2014/main" id="{1B284E80-3007-47F6-B095-4B52C52BED3D}"/>
                      </a:ext>
                    </a:extLst>
                  </p:cNvPr>
                  <p:cNvCxnSpPr/>
                  <p:nvPr/>
                </p:nvCxnSpPr>
                <p:spPr>
                  <a:xfrm>
                    <a:off x="1437419" y="3507127"/>
                    <a:ext cx="647319" cy="453004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直接连接符 399">
                    <a:extLst>
                      <a:ext uri="{FF2B5EF4-FFF2-40B4-BE49-F238E27FC236}">
                        <a16:creationId xmlns:a16="http://schemas.microsoft.com/office/drawing/2014/main" id="{6615548D-71C2-4411-9DD2-53BF1AC5375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760474" y="3960131"/>
                    <a:ext cx="324265" cy="145765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直接连接符 400">
                    <a:extLst>
                      <a:ext uri="{FF2B5EF4-FFF2-40B4-BE49-F238E27FC236}">
                        <a16:creationId xmlns:a16="http://schemas.microsoft.com/office/drawing/2014/main" id="{B6F3E35D-0A5D-4872-8455-CEB28ED037B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773897" y="3960131"/>
                    <a:ext cx="310842" cy="48404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直接连接符 401">
                    <a:extLst>
                      <a:ext uri="{FF2B5EF4-FFF2-40B4-BE49-F238E27FC236}">
                        <a16:creationId xmlns:a16="http://schemas.microsoft.com/office/drawing/2014/main" id="{E3DBD353-4DAD-40AE-A99E-B7ED02362D2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379830" y="4201325"/>
                    <a:ext cx="274674" cy="530197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直接连接符 402">
                    <a:extLst>
                      <a:ext uri="{FF2B5EF4-FFF2-40B4-BE49-F238E27FC236}">
                        <a16:creationId xmlns:a16="http://schemas.microsoft.com/office/drawing/2014/main" id="{F4B25F1A-434C-4DBB-ACAB-6342466C714B}"/>
                      </a:ext>
                    </a:extLst>
                  </p:cNvPr>
                  <p:cNvCxnSpPr/>
                  <p:nvPr/>
                </p:nvCxnSpPr>
                <p:spPr>
                  <a:xfrm>
                    <a:off x="1003841" y="3877938"/>
                    <a:ext cx="717071" cy="585997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直接连接符 403">
                    <a:extLst>
                      <a:ext uri="{FF2B5EF4-FFF2-40B4-BE49-F238E27FC236}">
                        <a16:creationId xmlns:a16="http://schemas.microsoft.com/office/drawing/2014/main" id="{F1669500-E2D7-441A-B9CA-0DB8357754B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9851" y="3978375"/>
                    <a:ext cx="641598" cy="325796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5" name="直接连接符 404">
                    <a:extLst>
                      <a:ext uri="{FF2B5EF4-FFF2-40B4-BE49-F238E27FC236}">
                        <a16:creationId xmlns:a16="http://schemas.microsoft.com/office/drawing/2014/main" id="{3F71D750-33D1-46FF-9511-50F4A53930C6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437419" y="3978375"/>
                    <a:ext cx="283492" cy="485561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直接连接符 405">
                    <a:extLst>
                      <a:ext uri="{FF2B5EF4-FFF2-40B4-BE49-F238E27FC236}">
                        <a16:creationId xmlns:a16="http://schemas.microsoft.com/office/drawing/2014/main" id="{346C8EDC-972F-43FF-A53F-6EB9817BA2FA}"/>
                      </a:ext>
                    </a:extLst>
                  </p:cNvPr>
                  <p:cNvCxnSpPr/>
                  <p:nvPr/>
                </p:nvCxnSpPr>
                <p:spPr>
                  <a:xfrm>
                    <a:off x="689851" y="4304171"/>
                    <a:ext cx="689979" cy="42735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直接连接符 406">
                    <a:extLst>
                      <a:ext uri="{FF2B5EF4-FFF2-40B4-BE49-F238E27FC236}">
                        <a16:creationId xmlns:a16="http://schemas.microsoft.com/office/drawing/2014/main" id="{E0055231-69C4-4BC6-A016-342F2C467C4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379830" y="4511649"/>
                    <a:ext cx="319135" cy="219873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8" name="直接连接符 407">
                    <a:extLst>
                      <a:ext uri="{FF2B5EF4-FFF2-40B4-BE49-F238E27FC236}">
                        <a16:creationId xmlns:a16="http://schemas.microsoft.com/office/drawing/2014/main" id="{0F2A5546-5EE5-4507-BED3-C804178A3D7E}"/>
                      </a:ext>
                    </a:extLst>
                  </p:cNvPr>
                  <p:cNvCxnSpPr/>
                  <p:nvPr/>
                </p:nvCxnSpPr>
                <p:spPr>
                  <a:xfrm>
                    <a:off x="1160991" y="4353376"/>
                    <a:ext cx="218839" cy="378144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直接连接符 408">
                    <a:extLst>
                      <a:ext uri="{FF2B5EF4-FFF2-40B4-BE49-F238E27FC236}">
                        <a16:creationId xmlns:a16="http://schemas.microsoft.com/office/drawing/2014/main" id="{95DF3381-70B5-4675-96E2-07CD152C0903}"/>
                      </a:ext>
                    </a:extLst>
                  </p:cNvPr>
                  <p:cNvCxnSpPr/>
                  <p:nvPr/>
                </p:nvCxnSpPr>
                <p:spPr>
                  <a:xfrm>
                    <a:off x="1720912" y="4559363"/>
                    <a:ext cx="101423" cy="422314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0" name="直接连接符 409">
                    <a:extLst>
                      <a:ext uri="{FF2B5EF4-FFF2-40B4-BE49-F238E27FC236}">
                        <a16:creationId xmlns:a16="http://schemas.microsoft.com/office/drawing/2014/main" id="{739A5A84-5324-40A8-9326-B778FE544357}"/>
                      </a:ext>
                    </a:extLst>
                  </p:cNvPr>
                  <p:cNvCxnSpPr/>
                  <p:nvPr/>
                </p:nvCxnSpPr>
                <p:spPr>
                  <a:xfrm>
                    <a:off x="1432815" y="4751285"/>
                    <a:ext cx="389522" cy="230392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直接连接符 410">
                    <a:extLst>
                      <a:ext uri="{FF2B5EF4-FFF2-40B4-BE49-F238E27FC236}">
                        <a16:creationId xmlns:a16="http://schemas.microsoft.com/office/drawing/2014/main" id="{40C6427D-1E25-4B61-B579-08CD58EC4AD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875322" y="4371647"/>
                    <a:ext cx="421241" cy="629793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2" name="直接连接符 411">
                    <a:extLst>
                      <a:ext uri="{FF2B5EF4-FFF2-40B4-BE49-F238E27FC236}">
                        <a16:creationId xmlns:a16="http://schemas.microsoft.com/office/drawing/2014/main" id="{4A44CCBD-F7DB-42F7-A39E-70CA036DE854}"/>
                      </a:ext>
                    </a:extLst>
                  </p:cNvPr>
                  <p:cNvCxnSpPr/>
                  <p:nvPr/>
                </p:nvCxnSpPr>
                <p:spPr>
                  <a:xfrm>
                    <a:off x="1782422" y="4153610"/>
                    <a:ext cx="514141" cy="12261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直接连接符 412">
                    <a:extLst>
                      <a:ext uri="{FF2B5EF4-FFF2-40B4-BE49-F238E27FC236}">
                        <a16:creationId xmlns:a16="http://schemas.microsoft.com/office/drawing/2014/main" id="{0A9E5721-B4BC-4B6F-B7F9-6EA9D24D2CB4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654707" y="3926229"/>
                    <a:ext cx="52783" cy="159902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4" name="直接连接符 413">
                    <a:extLst>
                      <a:ext uri="{FF2B5EF4-FFF2-40B4-BE49-F238E27FC236}">
                        <a16:creationId xmlns:a16="http://schemas.microsoft.com/office/drawing/2014/main" id="{F0D7C559-62BB-47A9-A6B4-8B6E9667C49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30301" y="3439646"/>
                    <a:ext cx="332187" cy="43523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直接连接符 414">
                    <a:extLst>
                      <a:ext uri="{FF2B5EF4-FFF2-40B4-BE49-F238E27FC236}">
                        <a16:creationId xmlns:a16="http://schemas.microsoft.com/office/drawing/2014/main" id="{F7E5E456-F919-45AC-8BF6-D668C12BB384}"/>
                      </a:ext>
                    </a:extLst>
                  </p:cNvPr>
                  <p:cNvCxnSpPr/>
                  <p:nvPr/>
                </p:nvCxnSpPr>
                <p:spPr>
                  <a:xfrm>
                    <a:off x="977315" y="3502931"/>
                    <a:ext cx="26525" cy="240045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直接连接符 415">
                    <a:extLst>
                      <a:ext uri="{FF2B5EF4-FFF2-40B4-BE49-F238E27FC236}">
                        <a16:creationId xmlns:a16="http://schemas.microsoft.com/office/drawing/2014/main" id="{F6E8993F-E3AC-4643-92EB-610D9F86B0F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9851" y="3502933"/>
                    <a:ext cx="287464" cy="801233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直接连接符 416">
                    <a:extLst>
                      <a:ext uri="{FF2B5EF4-FFF2-40B4-BE49-F238E27FC236}">
                        <a16:creationId xmlns:a16="http://schemas.microsoft.com/office/drawing/2014/main" id="{985696DE-9973-4420-A068-B944A72AF281}"/>
                      </a:ext>
                    </a:extLst>
                  </p:cNvPr>
                  <p:cNvCxnSpPr/>
                  <p:nvPr/>
                </p:nvCxnSpPr>
                <p:spPr>
                  <a:xfrm>
                    <a:off x="689851" y="4305002"/>
                    <a:ext cx="343223" cy="1492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2" name="组合 381">
                  <a:extLst>
                    <a:ext uri="{FF2B5EF4-FFF2-40B4-BE49-F238E27FC236}">
                      <a16:creationId xmlns:a16="http://schemas.microsoft.com/office/drawing/2014/main" id="{A0CB249B-945E-467F-A3C0-F5CCD81CCCE1}"/>
                    </a:ext>
                  </a:extLst>
                </p:cNvPr>
                <p:cNvGrpSpPr/>
                <p:nvPr/>
              </p:nvGrpSpPr>
              <p:grpSpPr>
                <a:xfrm>
                  <a:off x="546534" y="652362"/>
                  <a:ext cx="1233909" cy="1143889"/>
                  <a:chOff x="539987" y="3368631"/>
                  <a:chExt cx="1884491" cy="1748990"/>
                </a:xfrm>
                <a:solidFill>
                  <a:schemeClr val="accent4">
                    <a:lumMod val="20000"/>
                    <a:lumOff val="80000"/>
                  </a:schemeClr>
                </a:solidFill>
              </p:grpSpPr>
              <p:sp>
                <p:nvSpPr>
                  <p:cNvPr id="383" name="椭圆 382">
                    <a:extLst>
                      <a:ext uri="{FF2B5EF4-FFF2-40B4-BE49-F238E27FC236}">
                        <a16:creationId xmlns:a16="http://schemas.microsoft.com/office/drawing/2014/main" id="{37EE9C23-90B0-45DA-A013-B799B6F92A47}"/>
                      </a:ext>
                    </a:extLst>
                  </p:cNvPr>
                  <p:cNvSpPr/>
                  <p:nvPr/>
                </p:nvSpPr>
                <p:spPr>
                  <a:xfrm>
                    <a:off x="1304897" y="4732435"/>
                    <a:ext cx="149864" cy="134982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384" name="椭圆 383">
                    <a:extLst>
                      <a:ext uri="{FF2B5EF4-FFF2-40B4-BE49-F238E27FC236}">
                        <a16:creationId xmlns:a16="http://schemas.microsoft.com/office/drawing/2014/main" id="{06907B03-D9BA-4660-AFA3-6537421E666D}"/>
                      </a:ext>
                    </a:extLst>
                  </p:cNvPr>
                  <p:cNvSpPr/>
                  <p:nvPr/>
                </p:nvSpPr>
                <p:spPr>
                  <a:xfrm>
                    <a:off x="1362487" y="3372822"/>
                    <a:ext cx="149864" cy="134982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385" name="椭圆 384">
                    <a:extLst>
                      <a:ext uri="{FF2B5EF4-FFF2-40B4-BE49-F238E27FC236}">
                        <a16:creationId xmlns:a16="http://schemas.microsoft.com/office/drawing/2014/main" id="{C09B89A1-06AA-41BB-B7C6-B4707DADBB78}"/>
                      </a:ext>
                    </a:extLst>
                  </p:cNvPr>
                  <p:cNvSpPr/>
                  <p:nvPr/>
                </p:nvSpPr>
                <p:spPr>
                  <a:xfrm>
                    <a:off x="1698964" y="4445029"/>
                    <a:ext cx="149864" cy="134982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386" name="椭圆 385">
                    <a:extLst>
                      <a:ext uri="{FF2B5EF4-FFF2-40B4-BE49-F238E27FC236}">
                        <a16:creationId xmlns:a16="http://schemas.microsoft.com/office/drawing/2014/main" id="{2BEAA36E-CF12-48EB-8357-0C7263406374}"/>
                      </a:ext>
                    </a:extLst>
                  </p:cNvPr>
                  <p:cNvSpPr/>
                  <p:nvPr/>
                </p:nvSpPr>
                <p:spPr>
                  <a:xfrm>
                    <a:off x="2062791" y="3845682"/>
                    <a:ext cx="149864" cy="134982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387" name="椭圆 386">
                    <a:extLst>
                      <a:ext uri="{FF2B5EF4-FFF2-40B4-BE49-F238E27FC236}">
                        <a16:creationId xmlns:a16="http://schemas.microsoft.com/office/drawing/2014/main" id="{329C0B7C-7F41-4477-9879-308BDEA0F35A}"/>
                      </a:ext>
                    </a:extLst>
                  </p:cNvPr>
                  <p:cNvSpPr/>
                  <p:nvPr/>
                </p:nvSpPr>
                <p:spPr>
                  <a:xfrm>
                    <a:off x="928909" y="3743705"/>
                    <a:ext cx="149864" cy="134982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388" name="椭圆 387">
                    <a:extLst>
                      <a:ext uri="{FF2B5EF4-FFF2-40B4-BE49-F238E27FC236}">
                        <a16:creationId xmlns:a16="http://schemas.microsoft.com/office/drawing/2014/main" id="{5CCF78BB-4880-4C3B-88AE-31BE90FCC99D}"/>
                      </a:ext>
                    </a:extLst>
                  </p:cNvPr>
                  <p:cNvSpPr/>
                  <p:nvPr/>
                </p:nvSpPr>
                <p:spPr>
                  <a:xfrm>
                    <a:off x="1309502" y="3863929"/>
                    <a:ext cx="149864" cy="134982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389" name="椭圆 388">
                    <a:extLst>
                      <a:ext uri="{FF2B5EF4-FFF2-40B4-BE49-F238E27FC236}">
                        <a16:creationId xmlns:a16="http://schemas.microsoft.com/office/drawing/2014/main" id="{9392DD14-4EFE-4131-84F7-6C838CE24991}"/>
                      </a:ext>
                    </a:extLst>
                  </p:cNvPr>
                  <p:cNvSpPr/>
                  <p:nvPr/>
                </p:nvSpPr>
                <p:spPr>
                  <a:xfrm>
                    <a:off x="1632556" y="4086922"/>
                    <a:ext cx="149864" cy="134982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390" name="椭圆 389">
                    <a:extLst>
                      <a:ext uri="{FF2B5EF4-FFF2-40B4-BE49-F238E27FC236}">
                        <a16:creationId xmlns:a16="http://schemas.microsoft.com/office/drawing/2014/main" id="{AAA4400C-A62D-478F-B223-A8EE706C9321}"/>
                      </a:ext>
                    </a:extLst>
                  </p:cNvPr>
                  <p:cNvSpPr/>
                  <p:nvPr/>
                </p:nvSpPr>
                <p:spPr>
                  <a:xfrm>
                    <a:off x="539987" y="4237511"/>
                    <a:ext cx="149864" cy="134982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391" name="椭圆 390">
                    <a:extLst>
                      <a:ext uri="{FF2B5EF4-FFF2-40B4-BE49-F238E27FC236}">
                        <a16:creationId xmlns:a16="http://schemas.microsoft.com/office/drawing/2014/main" id="{A47EC065-425A-4ECD-9567-0032BAD72AD4}"/>
                      </a:ext>
                    </a:extLst>
                  </p:cNvPr>
                  <p:cNvSpPr/>
                  <p:nvPr/>
                </p:nvSpPr>
                <p:spPr>
                  <a:xfrm>
                    <a:off x="1033074" y="4239003"/>
                    <a:ext cx="149864" cy="134982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392" name="椭圆 391">
                    <a:extLst>
                      <a:ext uri="{FF2B5EF4-FFF2-40B4-BE49-F238E27FC236}">
                        <a16:creationId xmlns:a16="http://schemas.microsoft.com/office/drawing/2014/main" id="{D44C7175-C679-4184-B126-2EC0967BA9FA}"/>
                      </a:ext>
                    </a:extLst>
                  </p:cNvPr>
                  <p:cNvSpPr/>
                  <p:nvPr/>
                </p:nvSpPr>
                <p:spPr>
                  <a:xfrm>
                    <a:off x="902383" y="3368631"/>
                    <a:ext cx="149864" cy="134982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393" name="椭圆 392">
                    <a:extLst>
                      <a:ext uri="{FF2B5EF4-FFF2-40B4-BE49-F238E27FC236}">
                        <a16:creationId xmlns:a16="http://schemas.microsoft.com/office/drawing/2014/main" id="{A88A87A7-D76A-4033-9EEE-C22E3A4BC694}"/>
                      </a:ext>
                    </a:extLst>
                  </p:cNvPr>
                  <p:cNvSpPr/>
                  <p:nvPr/>
                </p:nvSpPr>
                <p:spPr>
                  <a:xfrm>
                    <a:off x="1579773" y="3792007"/>
                    <a:ext cx="149864" cy="134982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394" name="椭圆 393">
                    <a:extLst>
                      <a:ext uri="{FF2B5EF4-FFF2-40B4-BE49-F238E27FC236}">
                        <a16:creationId xmlns:a16="http://schemas.microsoft.com/office/drawing/2014/main" id="{EF2A261A-89B0-4CAE-990A-8062AF7B529D}"/>
                      </a:ext>
                    </a:extLst>
                  </p:cNvPr>
                  <p:cNvSpPr/>
                  <p:nvPr/>
                </p:nvSpPr>
                <p:spPr>
                  <a:xfrm>
                    <a:off x="2274614" y="4257279"/>
                    <a:ext cx="149864" cy="134982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395" name="椭圆 394">
                    <a:extLst>
                      <a:ext uri="{FF2B5EF4-FFF2-40B4-BE49-F238E27FC236}">
                        <a16:creationId xmlns:a16="http://schemas.microsoft.com/office/drawing/2014/main" id="{0112977E-8E18-48D3-BC91-F394AC7E617F}"/>
                      </a:ext>
                    </a:extLst>
                  </p:cNvPr>
                  <p:cNvSpPr/>
                  <p:nvPr/>
                </p:nvSpPr>
                <p:spPr>
                  <a:xfrm>
                    <a:off x="1747403" y="4982639"/>
                    <a:ext cx="149864" cy="134982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</p:grpSp>
          </p:grpSp>
        </p:grpSp>
        <p:grpSp>
          <p:nvGrpSpPr>
            <p:cNvPr id="298" name="组合 297">
              <a:extLst>
                <a:ext uri="{FF2B5EF4-FFF2-40B4-BE49-F238E27FC236}">
                  <a16:creationId xmlns:a16="http://schemas.microsoft.com/office/drawing/2014/main" id="{84358B0C-E6E2-4E2D-8166-027B6DF2F919}"/>
                </a:ext>
              </a:extLst>
            </p:cNvPr>
            <p:cNvGrpSpPr/>
            <p:nvPr/>
          </p:nvGrpSpPr>
          <p:grpSpPr>
            <a:xfrm>
              <a:off x="415596" y="3047634"/>
              <a:ext cx="985280" cy="840236"/>
              <a:chOff x="415596" y="3047634"/>
              <a:chExt cx="985280" cy="840236"/>
            </a:xfrm>
          </p:grpSpPr>
          <p:grpSp>
            <p:nvGrpSpPr>
              <p:cNvPr id="299" name="组合 298">
                <a:extLst>
                  <a:ext uri="{FF2B5EF4-FFF2-40B4-BE49-F238E27FC236}">
                    <a16:creationId xmlns:a16="http://schemas.microsoft.com/office/drawing/2014/main" id="{FEF0FDCB-A1AA-492D-BD8B-D5346357765D}"/>
                  </a:ext>
                </a:extLst>
              </p:cNvPr>
              <p:cNvGrpSpPr/>
              <p:nvPr/>
            </p:nvGrpSpPr>
            <p:grpSpPr>
              <a:xfrm>
                <a:off x="574457" y="3047634"/>
                <a:ext cx="826419" cy="688169"/>
                <a:chOff x="1688181" y="983404"/>
                <a:chExt cx="6191250" cy="5181600"/>
              </a:xfrm>
            </p:grpSpPr>
            <p:pic>
              <p:nvPicPr>
                <p:cNvPr id="340" name="图片 339">
                  <a:extLst>
                    <a:ext uri="{FF2B5EF4-FFF2-40B4-BE49-F238E27FC236}">
                      <a16:creationId xmlns:a16="http://schemas.microsoft.com/office/drawing/2014/main" id="{846A379C-4417-46AE-B6DF-F5B32A1A6D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699" b="93750" l="4462" r="97077">
                              <a14:foregroundMark x1="9692" y1="40257" x2="8000" y2="61949"/>
                              <a14:foregroundMark x1="5231" y1="42831" x2="4615" y2="58824"/>
                              <a14:foregroundMark x1="42154" y1="6618" x2="65692" y2="9926"/>
                              <a14:foregroundMark x1="64000" y1="5699" x2="68154" y2="8272"/>
                              <a14:foregroundMark x1="90154" y1="35662" x2="89385" y2="60478"/>
                              <a14:foregroundMark x1="92615" y1="38971" x2="94308" y2="59375"/>
                              <a14:foregroundMark x1="97077" y1="54779" x2="97077" y2="54779"/>
                              <a14:foregroundMark x1="60615" y1="83456" x2="63538" y2="9375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88181" y="983404"/>
                  <a:ext cx="6191250" cy="5181600"/>
                </a:xfrm>
                <a:prstGeom prst="rect">
                  <a:avLst/>
                </a:prstGeom>
              </p:spPr>
            </p:pic>
            <p:grpSp>
              <p:nvGrpSpPr>
                <p:cNvPr id="341" name="组合 340">
                  <a:extLst>
                    <a:ext uri="{FF2B5EF4-FFF2-40B4-BE49-F238E27FC236}">
                      <a16:creationId xmlns:a16="http://schemas.microsoft.com/office/drawing/2014/main" id="{F5D10807-9767-4910-82DE-36B799BEC471}"/>
                    </a:ext>
                  </a:extLst>
                </p:cNvPr>
                <p:cNvGrpSpPr/>
                <p:nvPr/>
              </p:nvGrpSpPr>
              <p:grpSpPr>
                <a:xfrm>
                  <a:off x="2817846" y="1671573"/>
                  <a:ext cx="4091940" cy="3302514"/>
                  <a:chOff x="546534" y="652362"/>
                  <a:chExt cx="1233909" cy="1143889"/>
                </a:xfrm>
              </p:grpSpPr>
              <p:grpSp>
                <p:nvGrpSpPr>
                  <p:cNvPr id="342" name="组合 341">
                    <a:extLst>
                      <a:ext uri="{FF2B5EF4-FFF2-40B4-BE49-F238E27FC236}">
                        <a16:creationId xmlns:a16="http://schemas.microsoft.com/office/drawing/2014/main" id="{D9ED284D-CAD9-4B62-BDC7-D7208D40C2BE}"/>
                      </a:ext>
                    </a:extLst>
                  </p:cNvPr>
                  <p:cNvGrpSpPr/>
                  <p:nvPr/>
                </p:nvGrpSpPr>
                <p:grpSpPr>
                  <a:xfrm>
                    <a:off x="644661" y="699242"/>
                    <a:ext cx="1052026" cy="1021655"/>
                    <a:chOff x="689851" y="3439646"/>
                    <a:chExt cx="1606712" cy="1561794"/>
                  </a:xfrm>
                </p:grpSpPr>
                <p:cxnSp>
                  <p:nvCxnSpPr>
                    <p:cNvPr id="357" name="直接连接符 356">
                      <a:extLst>
                        <a:ext uri="{FF2B5EF4-FFF2-40B4-BE49-F238E27FC236}">
                          <a16:creationId xmlns:a16="http://schemas.microsoft.com/office/drawing/2014/main" id="{433E695D-3AFB-442E-B5B4-08276005549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056826" y="3858174"/>
                      <a:ext cx="274623" cy="24774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8" name="直接连接符 357">
                      <a:extLst>
                        <a:ext uri="{FF2B5EF4-FFF2-40B4-BE49-F238E27FC236}">
                          <a16:creationId xmlns:a16="http://schemas.microsoft.com/office/drawing/2014/main" id="{AFA89640-1922-4179-B1C0-8E2C64DDC530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89851" y="3810460"/>
                      <a:ext cx="388923" cy="49371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9" name="直接连接符 358">
                      <a:extLst>
                        <a:ext uri="{FF2B5EF4-FFF2-40B4-BE49-F238E27FC236}">
                          <a16:creationId xmlns:a16="http://schemas.microsoft.com/office/drawing/2014/main" id="{71191205-2D92-4891-9B7C-CF8D3E95A144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384434" y="3507127"/>
                      <a:ext cx="52985" cy="356056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0" name="直接连接符 359">
                      <a:extLst>
                        <a:ext uri="{FF2B5EF4-FFF2-40B4-BE49-F238E27FC236}">
                          <a16:creationId xmlns:a16="http://schemas.microsoft.com/office/drawing/2014/main" id="{CFBE1969-C434-41B6-AF5F-9A9DD0E3F74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37419" y="3507127"/>
                      <a:ext cx="647319" cy="453004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1" name="直接连接符 360">
                      <a:extLst>
                        <a:ext uri="{FF2B5EF4-FFF2-40B4-BE49-F238E27FC236}">
                          <a16:creationId xmlns:a16="http://schemas.microsoft.com/office/drawing/2014/main" id="{B58EDC5F-E123-438C-B5DC-E48DFAD2A75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760474" y="3960131"/>
                      <a:ext cx="324265" cy="145765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2" name="直接连接符 361">
                      <a:extLst>
                        <a:ext uri="{FF2B5EF4-FFF2-40B4-BE49-F238E27FC236}">
                          <a16:creationId xmlns:a16="http://schemas.microsoft.com/office/drawing/2014/main" id="{8483CDF0-D471-4A31-B115-A73AAD09697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773897" y="3960131"/>
                      <a:ext cx="310842" cy="48404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3" name="直接连接符 362">
                      <a:extLst>
                        <a:ext uri="{FF2B5EF4-FFF2-40B4-BE49-F238E27FC236}">
                          <a16:creationId xmlns:a16="http://schemas.microsoft.com/office/drawing/2014/main" id="{C2D7D720-337E-4D43-B662-BF1567F69FC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379830" y="4201325"/>
                      <a:ext cx="274674" cy="530197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4" name="直接连接符 363">
                      <a:extLst>
                        <a:ext uri="{FF2B5EF4-FFF2-40B4-BE49-F238E27FC236}">
                          <a16:creationId xmlns:a16="http://schemas.microsoft.com/office/drawing/2014/main" id="{9BB53AB1-1BA7-40AD-939D-C410DBC9833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003841" y="3877938"/>
                      <a:ext cx="717071" cy="585997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5" name="直接连接符 364">
                      <a:extLst>
                        <a:ext uri="{FF2B5EF4-FFF2-40B4-BE49-F238E27FC236}">
                          <a16:creationId xmlns:a16="http://schemas.microsoft.com/office/drawing/2014/main" id="{04298CC3-96E0-4A99-8958-4190F717830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89851" y="3978375"/>
                      <a:ext cx="641598" cy="325796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6" name="直接连接符 365">
                      <a:extLst>
                        <a:ext uri="{FF2B5EF4-FFF2-40B4-BE49-F238E27FC236}">
                          <a16:creationId xmlns:a16="http://schemas.microsoft.com/office/drawing/2014/main" id="{E683450B-952D-4A2B-8DAF-485CF69A5271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1437419" y="3978375"/>
                      <a:ext cx="283492" cy="485561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7" name="直接连接符 366">
                      <a:extLst>
                        <a:ext uri="{FF2B5EF4-FFF2-40B4-BE49-F238E27FC236}">
                          <a16:creationId xmlns:a16="http://schemas.microsoft.com/office/drawing/2014/main" id="{2A7F67A2-8F63-4297-848E-65D4F54856F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89851" y="4304171"/>
                      <a:ext cx="689979" cy="42735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8" name="直接连接符 367">
                      <a:extLst>
                        <a:ext uri="{FF2B5EF4-FFF2-40B4-BE49-F238E27FC236}">
                          <a16:creationId xmlns:a16="http://schemas.microsoft.com/office/drawing/2014/main" id="{A8880A63-2010-4831-BCE2-75E071B2C16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379830" y="4511649"/>
                      <a:ext cx="319135" cy="219873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9" name="直接连接符 368">
                      <a:extLst>
                        <a:ext uri="{FF2B5EF4-FFF2-40B4-BE49-F238E27FC236}">
                          <a16:creationId xmlns:a16="http://schemas.microsoft.com/office/drawing/2014/main" id="{745D70F0-1CBA-4832-BD37-FA424AD5D20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60991" y="4353376"/>
                      <a:ext cx="218839" cy="378144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0" name="直接连接符 369">
                      <a:extLst>
                        <a:ext uri="{FF2B5EF4-FFF2-40B4-BE49-F238E27FC236}">
                          <a16:creationId xmlns:a16="http://schemas.microsoft.com/office/drawing/2014/main" id="{3CBE0AC0-C97A-4572-8117-896428C7271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720912" y="4559363"/>
                      <a:ext cx="101423" cy="422314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1" name="直接连接符 370">
                      <a:extLst>
                        <a:ext uri="{FF2B5EF4-FFF2-40B4-BE49-F238E27FC236}">
                          <a16:creationId xmlns:a16="http://schemas.microsoft.com/office/drawing/2014/main" id="{D0105D3F-6301-4536-83AD-01D3CD1D3D1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32815" y="4751285"/>
                      <a:ext cx="389522" cy="230392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2" name="直接连接符 371">
                      <a:extLst>
                        <a:ext uri="{FF2B5EF4-FFF2-40B4-BE49-F238E27FC236}">
                          <a16:creationId xmlns:a16="http://schemas.microsoft.com/office/drawing/2014/main" id="{CAB83540-B411-4D25-9A67-D27E949DA5EE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875322" y="4371647"/>
                      <a:ext cx="421241" cy="629793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3" name="直接连接符 372">
                      <a:extLst>
                        <a:ext uri="{FF2B5EF4-FFF2-40B4-BE49-F238E27FC236}">
                          <a16:creationId xmlns:a16="http://schemas.microsoft.com/office/drawing/2014/main" id="{AE9FBBE1-DB63-4D33-AB75-11C2113E7F8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782422" y="4153610"/>
                      <a:ext cx="514141" cy="12261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4" name="直接连接符 373">
                      <a:extLst>
                        <a:ext uri="{FF2B5EF4-FFF2-40B4-BE49-F238E27FC236}">
                          <a16:creationId xmlns:a16="http://schemas.microsoft.com/office/drawing/2014/main" id="{8A0DE2A9-38ED-4909-9724-27F208421E22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1654707" y="3926229"/>
                      <a:ext cx="52783" cy="159902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5" name="直接连接符 374">
                      <a:extLst>
                        <a:ext uri="{FF2B5EF4-FFF2-40B4-BE49-F238E27FC236}">
                          <a16:creationId xmlns:a16="http://schemas.microsoft.com/office/drawing/2014/main" id="{A69B35E0-EDBF-4301-8152-0961B6846B62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030301" y="3439646"/>
                      <a:ext cx="332187" cy="43523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6" name="直接连接符 375">
                      <a:extLst>
                        <a:ext uri="{FF2B5EF4-FFF2-40B4-BE49-F238E27FC236}">
                          <a16:creationId xmlns:a16="http://schemas.microsoft.com/office/drawing/2014/main" id="{ADE8F90B-FDD7-4AD6-9B88-8C216B4906F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77315" y="3502931"/>
                      <a:ext cx="26525" cy="240045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7" name="直接连接符 376">
                      <a:extLst>
                        <a:ext uri="{FF2B5EF4-FFF2-40B4-BE49-F238E27FC236}">
                          <a16:creationId xmlns:a16="http://schemas.microsoft.com/office/drawing/2014/main" id="{1E9935CF-E20C-43A6-B5DD-1830B5020B2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89851" y="3502933"/>
                      <a:ext cx="287464" cy="801233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8" name="直接连接符 377">
                      <a:extLst>
                        <a:ext uri="{FF2B5EF4-FFF2-40B4-BE49-F238E27FC236}">
                          <a16:creationId xmlns:a16="http://schemas.microsoft.com/office/drawing/2014/main" id="{0FDBA9BF-E543-4017-B8BE-30BDD8915FB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89851" y="4305002"/>
                      <a:ext cx="343223" cy="1492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43" name="组合 342">
                    <a:extLst>
                      <a:ext uri="{FF2B5EF4-FFF2-40B4-BE49-F238E27FC236}">
                        <a16:creationId xmlns:a16="http://schemas.microsoft.com/office/drawing/2014/main" id="{38E6C656-FBF3-47FF-9E2A-7641E6265A7C}"/>
                      </a:ext>
                    </a:extLst>
                  </p:cNvPr>
                  <p:cNvGrpSpPr/>
                  <p:nvPr/>
                </p:nvGrpSpPr>
                <p:grpSpPr>
                  <a:xfrm>
                    <a:off x="546534" y="652362"/>
                    <a:ext cx="1233909" cy="1143889"/>
                    <a:chOff x="539987" y="3368631"/>
                    <a:chExt cx="1884491" cy="1748990"/>
                  </a:xfrm>
                  <a:solidFill>
                    <a:schemeClr val="accent4">
                      <a:lumMod val="20000"/>
                      <a:lumOff val="80000"/>
                    </a:schemeClr>
                  </a:solidFill>
                </p:grpSpPr>
                <p:sp>
                  <p:nvSpPr>
                    <p:cNvPr id="344" name="椭圆 343">
                      <a:extLst>
                        <a:ext uri="{FF2B5EF4-FFF2-40B4-BE49-F238E27FC236}">
                          <a16:creationId xmlns:a16="http://schemas.microsoft.com/office/drawing/2014/main" id="{BECEA474-8AB6-4B57-95E5-99A665AE7A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4897" y="4732435"/>
                      <a:ext cx="149864" cy="134982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00"/>
                    </a:p>
                  </p:txBody>
                </p:sp>
                <p:sp>
                  <p:nvSpPr>
                    <p:cNvPr id="345" name="椭圆 344">
                      <a:extLst>
                        <a:ext uri="{FF2B5EF4-FFF2-40B4-BE49-F238E27FC236}">
                          <a16:creationId xmlns:a16="http://schemas.microsoft.com/office/drawing/2014/main" id="{C4E28ED2-9B98-46A4-9991-2A6EB731F8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2487" y="3372822"/>
                      <a:ext cx="149864" cy="134982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00"/>
                    </a:p>
                  </p:txBody>
                </p:sp>
                <p:sp>
                  <p:nvSpPr>
                    <p:cNvPr id="346" name="椭圆 345">
                      <a:extLst>
                        <a:ext uri="{FF2B5EF4-FFF2-40B4-BE49-F238E27FC236}">
                          <a16:creationId xmlns:a16="http://schemas.microsoft.com/office/drawing/2014/main" id="{8F666A0C-E291-465E-88DF-D1660014CC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98964" y="4445029"/>
                      <a:ext cx="149864" cy="134982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00"/>
                    </a:p>
                  </p:txBody>
                </p:sp>
                <p:sp>
                  <p:nvSpPr>
                    <p:cNvPr id="347" name="椭圆 346">
                      <a:extLst>
                        <a:ext uri="{FF2B5EF4-FFF2-40B4-BE49-F238E27FC236}">
                          <a16:creationId xmlns:a16="http://schemas.microsoft.com/office/drawing/2014/main" id="{93F3EBB7-0DDE-4EB7-96EF-CCDA35C18B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62791" y="3845682"/>
                      <a:ext cx="149864" cy="134982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00"/>
                    </a:p>
                  </p:txBody>
                </p:sp>
                <p:sp>
                  <p:nvSpPr>
                    <p:cNvPr id="348" name="椭圆 347">
                      <a:extLst>
                        <a:ext uri="{FF2B5EF4-FFF2-40B4-BE49-F238E27FC236}">
                          <a16:creationId xmlns:a16="http://schemas.microsoft.com/office/drawing/2014/main" id="{5DA5D25E-3987-4C5C-A1C2-6A7D5809E3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09" y="3743705"/>
                      <a:ext cx="149864" cy="134982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00"/>
                    </a:p>
                  </p:txBody>
                </p:sp>
                <p:sp>
                  <p:nvSpPr>
                    <p:cNvPr id="349" name="椭圆 348">
                      <a:extLst>
                        <a:ext uri="{FF2B5EF4-FFF2-40B4-BE49-F238E27FC236}">
                          <a16:creationId xmlns:a16="http://schemas.microsoft.com/office/drawing/2014/main" id="{A333EF36-E3B2-4DE5-88B1-245259A41F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9502" y="3863929"/>
                      <a:ext cx="149864" cy="134982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00"/>
                    </a:p>
                  </p:txBody>
                </p:sp>
                <p:sp>
                  <p:nvSpPr>
                    <p:cNvPr id="350" name="椭圆 349">
                      <a:extLst>
                        <a:ext uri="{FF2B5EF4-FFF2-40B4-BE49-F238E27FC236}">
                          <a16:creationId xmlns:a16="http://schemas.microsoft.com/office/drawing/2014/main" id="{F1F2FF3A-A930-4AEE-8A7D-7DC945BBC2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2556" y="4086922"/>
                      <a:ext cx="149864" cy="134982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00"/>
                    </a:p>
                  </p:txBody>
                </p:sp>
                <p:sp>
                  <p:nvSpPr>
                    <p:cNvPr id="351" name="椭圆 350">
                      <a:extLst>
                        <a:ext uri="{FF2B5EF4-FFF2-40B4-BE49-F238E27FC236}">
                          <a16:creationId xmlns:a16="http://schemas.microsoft.com/office/drawing/2014/main" id="{2038D8ED-4982-4724-A965-F55DA8D564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987" y="4237511"/>
                      <a:ext cx="149864" cy="134982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00"/>
                    </a:p>
                  </p:txBody>
                </p:sp>
                <p:sp>
                  <p:nvSpPr>
                    <p:cNvPr id="352" name="椭圆 351">
                      <a:extLst>
                        <a:ext uri="{FF2B5EF4-FFF2-40B4-BE49-F238E27FC236}">
                          <a16:creationId xmlns:a16="http://schemas.microsoft.com/office/drawing/2014/main" id="{AB2D5921-5373-4DE4-A532-E86CDE9608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3074" y="4239003"/>
                      <a:ext cx="149864" cy="134982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00"/>
                    </a:p>
                  </p:txBody>
                </p:sp>
                <p:sp>
                  <p:nvSpPr>
                    <p:cNvPr id="353" name="椭圆 352">
                      <a:extLst>
                        <a:ext uri="{FF2B5EF4-FFF2-40B4-BE49-F238E27FC236}">
                          <a16:creationId xmlns:a16="http://schemas.microsoft.com/office/drawing/2014/main" id="{44C4121B-0C6A-47D4-BDD4-35C0764E3A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2383" y="3368631"/>
                      <a:ext cx="149864" cy="134982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00"/>
                    </a:p>
                  </p:txBody>
                </p:sp>
                <p:sp>
                  <p:nvSpPr>
                    <p:cNvPr id="354" name="椭圆 353">
                      <a:extLst>
                        <a:ext uri="{FF2B5EF4-FFF2-40B4-BE49-F238E27FC236}">
                          <a16:creationId xmlns:a16="http://schemas.microsoft.com/office/drawing/2014/main" id="{A82DEEF6-2304-4BB4-8EB6-0898AC223D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9773" y="3792007"/>
                      <a:ext cx="149864" cy="134982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00"/>
                    </a:p>
                  </p:txBody>
                </p:sp>
                <p:sp>
                  <p:nvSpPr>
                    <p:cNvPr id="355" name="椭圆 354">
                      <a:extLst>
                        <a:ext uri="{FF2B5EF4-FFF2-40B4-BE49-F238E27FC236}">
                          <a16:creationId xmlns:a16="http://schemas.microsoft.com/office/drawing/2014/main" id="{1C8AC73B-BDB9-4423-84CF-5A5831CBF3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74614" y="4257279"/>
                      <a:ext cx="149864" cy="134982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00"/>
                    </a:p>
                  </p:txBody>
                </p:sp>
                <p:sp>
                  <p:nvSpPr>
                    <p:cNvPr id="356" name="椭圆 355">
                      <a:extLst>
                        <a:ext uri="{FF2B5EF4-FFF2-40B4-BE49-F238E27FC236}">
                          <a16:creationId xmlns:a16="http://schemas.microsoft.com/office/drawing/2014/main" id="{F34475A1-E3F4-4410-8CCF-B9D5403604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7403" y="4982639"/>
                      <a:ext cx="149864" cy="134982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00"/>
                    </a:p>
                  </p:txBody>
                </p:sp>
              </p:grpSp>
            </p:grpSp>
          </p:grpSp>
          <p:grpSp>
            <p:nvGrpSpPr>
              <p:cNvPr id="300" name="组合 299">
                <a:extLst>
                  <a:ext uri="{FF2B5EF4-FFF2-40B4-BE49-F238E27FC236}">
                    <a16:creationId xmlns:a16="http://schemas.microsoft.com/office/drawing/2014/main" id="{C7556915-A164-4A89-8627-44A4A57869A6}"/>
                  </a:ext>
                </a:extLst>
              </p:cNvPr>
              <p:cNvGrpSpPr/>
              <p:nvPr/>
            </p:nvGrpSpPr>
            <p:grpSpPr>
              <a:xfrm>
                <a:off x="415596" y="3199701"/>
                <a:ext cx="826419" cy="688169"/>
                <a:chOff x="1688181" y="983404"/>
                <a:chExt cx="6191250" cy="5181600"/>
              </a:xfrm>
            </p:grpSpPr>
            <p:pic>
              <p:nvPicPr>
                <p:cNvPr id="301" name="图片 300">
                  <a:extLst>
                    <a:ext uri="{FF2B5EF4-FFF2-40B4-BE49-F238E27FC236}">
                      <a16:creationId xmlns:a16="http://schemas.microsoft.com/office/drawing/2014/main" id="{347B8FEC-F76A-49EB-A0EB-8633BC9B9E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699" b="93750" l="4462" r="97077">
                              <a14:foregroundMark x1="9692" y1="40257" x2="8000" y2="61949"/>
                              <a14:foregroundMark x1="5231" y1="42831" x2="4615" y2="58824"/>
                              <a14:foregroundMark x1="42154" y1="6618" x2="65692" y2="9926"/>
                              <a14:foregroundMark x1="64000" y1="5699" x2="68154" y2="8272"/>
                              <a14:foregroundMark x1="90154" y1="35662" x2="89385" y2="60478"/>
                              <a14:foregroundMark x1="92615" y1="38971" x2="94308" y2="59375"/>
                              <a14:foregroundMark x1="97077" y1="54779" x2="97077" y2="54779"/>
                              <a14:foregroundMark x1="60615" y1="83456" x2="63538" y2="9375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88181" y="983404"/>
                  <a:ext cx="6191250" cy="5181600"/>
                </a:xfrm>
                <a:prstGeom prst="rect">
                  <a:avLst/>
                </a:prstGeom>
              </p:spPr>
            </p:pic>
            <p:grpSp>
              <p:nvGrpSpPr>
                <p:cNvPr id="302" name="组合 301">
                  <a:extLst>
                    <a:ext uri="{FF2B5EF4-FFF2-40B4-BE49-F238E27FC236}">
                      <a16:creationId xmlns:a16="http://schemas.microsoft.com/office/drawing/2014/main" id="{F6DC9944-2669-4C78-B581-6C4BE97392E9}"/>
                    </a:ext>
                  </a:extLst>
                </p:cNvPr>
                <p:cNvGrpSpPr/>
                <p:nvPr/>
              </p:nvGrpSpPr>
              <p:grpSpPr>
                <a:xfrm>
                  <a:off x="2817846" y="1671573"/>
                  <a:ext cx="4091940" cy="3302514"/>
                  <a:chOff x="546534" y="652362"/>
                  <a:chExt cx="1233909" cy="1143889"/>
                </a:xfrm>
              </p:grpSpPr>
              <p:grpSp>
                <p:nvGrpSpPr>
                  <p:cNvPr id="303" name="组合 302">
                    <a:extLst>
                      <a:ext uri="{FF2B5EF4-FFF2-40B4-BE49-F238E27FC236}">
                        <a16:creationId xmlns:a16="http://schemas.microsoft.com/office/drawing/2014/main" id="{67EA675E-5F29-4640-BE8F-08A91E0749C3}"/>
                      </a:ext>
                    </a:extLst>
                  </p:cNvPr>
                  <p:cNvGrpSpPr/>
                  <p:nvPr/>
                </p:nvGrpSpPr>
                <p:grpSpPr>
                  <a:xfrm>
                    <a:off x="644661" y="699242"/>
                    <a:ext cx="1052026" cy="1021655"/>
                    <a:chOff x="689851" y="3439646"/>
                    <a:chExt cx="1606712" cy="1561794"/>
                  </a:xfrm>
                </p:grpSpPr>
                <p:cxnSp>
                  <p:nvCxnSpPr>
                    <p:cNvPr id="318" name="直接连接符 317">
                      <a:extLst>
                        <a:ext uri="{FF2B5EF4-FFF2-40B4-BE49-F238E27FC236}">
                          <a16:creationId xmlns:a16="http://schemas.microsoft.com/office/drawing/2014/main" id="{1D379566-8D6C-45BD-BBAD-EA198F65A9D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056826" y="3858174"/>
                      <a:ext cx="274623" cy="24774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9" name="直接连接符 318">
                      <a:extLst>
                        <a:ext uri="{FF2B5EF4-FFF2-40B4-BE49-F238E27FC236}">
                          <a16:creationId xmlns:a16="http://schemas.microsoft.com/office/drawing/2014/main" id="{0A38D27B-0DAE-43D4-AEE6-87186A71A753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89851" y="3810460"/>
                      <a:ext cx="388923" cy="49371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0" name="直接连接符 319">
                      <a:extLst>
                        <a:ext uri="{FF2B5EF4-FFF2-40B4-BE49-F238E27FC236}">
                          <a16:creationId xmlns:a16="http://schemas.microsoft.com/office/drawing/2014/main" id="{7917AE22-99DE-4EFE-A587-14237E7170F9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384434" y="3507127"/>
                      <a:ext cx="52985" cy="356056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1" name="直接连接符 320">
                      <a:extLst>
                        <a:ext uri="{FF2B5EF4-FFF2-40B4-BE49-F238E27FC236}">
                          <a16:creationId xmlns:a16="http://schemas.microsoft.com/office/drawing/2014/main" id="{27AABE9D-1CE0-47D1-B8EE-E4F0950E349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37419" y="3507127"/>
                      <a:ext cx="647319" cy="453004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2" name="直接连接符 321">
                      <a:extLst>
                        <a:ext uri="{FF2B5EF4-FFF2-40B4-BE49-F238E27FC236}">
                          <a16:creationId xmlns:a16="http://schemas.microsoft.com/office/drawing/2014/main" id="{3D96E949-AA4E-4120-8D1E-7E467501662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760474" y="3960131"/>
                      <a:ext cx="324265" cy="145765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3" name="直接连接符 322">
                      <a:extLst>
                        <a:ext uri="{FF2B5EF4-FFF2-40B4-BE49-F238E27FC236}">
                          <a16:creationId xmlns:a16="http://schemas.microsoft.com/office/drawing/2014/main" id="{61D58393-18BD-4A81-9061-C2275E254C5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773897" y="3960131"/>
                      <a:ext cx="310842" cy="48404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4" name="直接连接符 323">
                      <a:extLst>
                        <a:ext uri="{FF2B5EF4-FFF2-40B4-BE49-F238E27FC236}">
                          <a16:creationId xmlns:a16="http://schemas.microsoft.com/office/drawing/2014/main" id="{C0B58E61-C8A6-408A-99B3-BE2D0D90253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379830" y="4201325"/>
                      <a:ext cx="274674" cy="530197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5" name="直接连接符 324">
                      <a:extLst>
                        <a:ext uri="{FF2B5EF4-FFF2-40B4-BE49-F238E27FC236}">
                          <a16:creationId xmlns:a16="http://schemas.microsoft.com/office/drawing/2014/main" id="{B9C8E062-F06C-45A3-BBA5-247A8278D92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003841" y="3877938"/>
                      <a:ext cx="717071" cy="585997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6" name="直接连接符 325">
                      <a:extLst>
                        <a:ext uri="{FF2B5EF4-FFF2-40B4-BE49-F238E27FC236}">
                          <a16:creationId xmlns:a16="http://schemas.microsoft.com/office/drawing/2014/main" id="{4F6A1BDD-DD00-465E-90F2-05D90A95210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89851" y="3978375"/>
                      <a:ext cx="641598" cy="325796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7" name="直接连接符 326">
                      <a:extLst>
                        <a:ext uri="{FF2B5EF4-FFF2-40B4-BE49-F238E27FC236}">
                          <a16:creationId xmlns:a16="http://schemas.microsoft.com/office/drawing/2014/main" id="{97A66274-62BD-415B-9C1D-37C522FB45ED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1437419" y="3978375"/>
                      <a:ext cx="283492" cy="485561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8" name="直接连接符 327">
                      <a:extLst>
                        <a:ext uri="{FF2B5EF4-FFF2-40B4-BE49-F238E27FC236}">
                          <a16:creationId xmlns:a16="http://schemas.microsoft.com/office/drawing/2014/main" id="{68F85131-B093-4DA2-8019-D8F6B8CAC8D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89851" y="4304171"/>
                      <a:ext cx="689979" cy="42735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9" name="直接连接符 328">
                      <a:extLst>
                        <a:ext uri="{FF2B5EF4-FFF2-40B4-BE49-F238E27FC236}">
                          <a16:creationId xmlns:a16="http://schemas.microsoft.com/office/drawing/2014/main" id="{7AA87320-2E55-4EDF-B268-D254F53C18B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379830" y="4511649"/>
                      <a:ext cx="319135" cy="219873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0" name="直接连接符 329">
                      <a:extLst>
                        <a:ext uri="{FF2B5EF4-FFF2-40B4-BE49-F238E27FC236}">
                          <a16:creationId xmlns:a16="http://schemas.microsoft.com/office/drawing/2014/main" id="{4BF511A1-5E3C-4249-AA3F-CF5F35F5CEE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60991" y="4353376"/>
                      <a:ext cx="218839" cy="378144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1" name="直接连接符 330">
                      <a:extLst>
                        <a:ext uri="{FF2B5EF4-FFF2-40B4-BE49-F238E27FC236}">
                          <a16:creationId xmlns:a16="http://schemas.microsoft.com/office/drawing/2014/main" id="{50F86098-8393-41F1-A094-CC1FE824104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720912" y="4559363"/>
                      <a:ext cx="101423" cy="422314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2" name="直接连接符 331">
                      <a:extLst>
                        <a:ext uri="{FF2B5EF4-FFF2-40B4-BE49-F238E27FC236}">
                          <a16:creationId xmlns:a16="http://schemas.microsoft.com/office/drawing/2014/main" id="{D6C5ED15-E8F4-4C01-9555-D03CB0F4F7E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32815" y="4751285"/>
                      <a:ext cx="389522" cy="230392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3" name="直接连接符 332">
                      <a:extLst>
                        <a:ext uri="{FF2B5EF4-FFF2-40B4-BE49-F238E27FC236}">
                          <a16:creationId xmlns:a16="http://schemas.microsoft.com/office/drawing/2014/main" id="{CB1182AD-E4B9-45DB-B6C2-E11CA6BE1B11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875322" y="4371647"/>
                      <a:ext cx="421241" cy="629793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4" name="直接连接符 333">
                      <a:extLst>
                        <a:ext uri="{FF2B5EF4-FFF2-40B4-BE49-F238E27FC236}">
                          <a16:creationId xmlns:a16="http://schemas.microsoft.com/office/drawing/2014/main" id="{25526A59-D740-4F81-B70A-E588C6B1EBA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782422" y="4153610"/>
                      <a:ext cx="514141" cy="12261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5" name="直接连接符 334">
                      <a:extLst>
                        <a:ext uri="{FF2B5EF4-FFF2-40B4-BE49-F238E27FC236}">
                          <a16:creationId xmlns:a16="http://schemas.microsoft.com/office/drawing/2014/main" id="{DAA66108-B2C7-4E53-BEBA-E40EDE014C51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1654707" y="3926229"/>
                      <a:ext cx="52783" cy="159902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6" name="直接连接符 335">
                      <a:extLst>
                        <a:ext uri="{FF2B5EF4-FFF2-40B4-BE49-F238E27FC236}">
                          <a16:creationId xmlns:a16="http://schemas.microsoft.com/office/drawing/2014/main" id="{DEFC1777-852F-46E5-BAF0-6F5EC93159F3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030301" y="3439646"/>
                      <a:ext cx="332187" cy="43523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7" name="直接连接符 336">
                      <a:extLst>
                        <a:ext uri="{FF2B5EF4-FFF2-40B4-BE49-F238E27FC236}">
                          <a16:creationId xmlns:a16="http://schemas.microsoft.com/office/drawing/2014/main" id="{202B91A0-7C27-4475-BDF4-F742FFDB14F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77315" y="3502931"/>
                      <a:ext cx="26525" cy="240045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8" name="直接连接符 337">
                      <a:extLst>
                        <a:ext uri="{FF2B5EF4-FFF2-40B4-BE49-F238E27FC236}">
                          <a16:creationId xmlns:a16="http://schemas.microsoft.com/office/drawing/2014/main" id="{45F42954-0ED4-4A5D-B170-E22F66AE707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89851" y="3502933"/>
                      <a:ext cx="287464" cy="801233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9" name="直接连接符 338">
                      <a:extLst>
                        <a:ext uri="{FF2B5EF4-FFF2-40B4-BE49-F238E27FC236}">
                          <a16:creationId xmlns:a16="http://schemas.microsoft.com/office/drawing/2014/main" id="{6B1EB5F3-CE15-44F2-B181-5017335DE57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89851" y="4305002"/>
                      <a:ext cx="343223" cy="1492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4" name="组合 303">
                    <a:extLst>
                      <a:ext uri="{FF2B5EF4-FFF2-40B4-BE49-F238E27FC236}">
                        <a16:creationId xmlns:a16="http://schemas.microsoft.com/office/drawing/2014/main" id="{FC9A8F75-D3E5-4237-9D19-64A983735B6C}"/>
                      </a:ext>
                    </a:extLst>
                  </p:cNvPr>
                  <p:cNvGrpSpPr/>
                  <p:nvPr/>
                </p:nvGrpSpPr>
                <p:grpSpPr>
                  <a:xfrm>
                    <a:off x="546534" y="652362"/>
                    <a:ext cx="1233909" cy="1143889"/>
                    <a:chOff x="539987" y="3368631"/>
                    <a:chExt cx="1884491" cy="1748990"/>
                  </a:xfrm>
                  <a:solidFill>
                    <a:schemeClr val="accent4">
                      <a:lumMod val="20000"/>
                      <a:lumOff val="80000"/>
                    </a:schemeClr>
                  </a:solidFill>
                </p:grpSpPr>
                <p:sp>
                  <p:nvSpPr>
                    <p:cNvPr id="305" name="椭圆 304">
                      <a:extLst>
                        <a:ext uri="{FF2B5EF4-FFF2-40B4-BE49-F238E27FC236}">
                          <a16:creationId xmlns:a16="http://schemas.microsoft.com/office/drawing/2014/main" id="{3A55D2ED-A280-4A97-BB90-36DAF8708E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4897" y="4732435"/>
                      <a:ext cx="149864" cy="134982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00"/>
                    </a:p>
                  </p:txBody>
                </p:sp>
                <p:sp>
                  <p:nvSpPr>
                    <p:cNvPr id="306" name="椭圆 305">
                      <a:extLst>
                        <a:ext uri="{FF2B5EF4-FFF2-40B4-BE49-F238E27FC236}">
                          <a16:creationId xmlns:a16="http://schemas.microsoft.com/office/drawing/2014/main" id="{C6614890-D3E0-4D60-B44B-8FF6387958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2487" y="3372822"/>
                      <a:ext cx="149864" cy="134982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00"/>
                    </a:p>
                  </p:txBody>
                </p:sp>
                <p:sp>
                  <p:nvSpPr>
                    <p:cNvPr id="307" name="椭圆 306">
                      <a:extLst>
                        <a:ext uri="{FF2B5EF4-FFF2-40B4-BE49-F238E27FC236}">
                          <a16:creationId xmlns:a16="http://schemas.microsoft.com/office/drawing/2014/main" id="{915BFE67-183A-47C7-8235-BD20D59AD1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98964" y="4445029"/>
                      <a:ext cx="149864" cy="134982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00"/>
                    </a:p>
                  </p:txBody>
                </p:sp>
                <p:sp>
                  <p:nvSpPr>
                    <p:cNvPr id="308" name="椭圆 307">
                      <a:extLst>
                        <a:ext uri="{FF2B5EF4-FFF2-40B4-BE49-F238E27FC236}">
                          <a16:creationId xmlns:a16="http://schemas.microsoft.com/office/drawing/2014/main" id="{950D2E03-3A34-4530-99B7-582E8F588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62791" y="3845682"/>
                      <a:ext cx="149864" cy="134982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00"/>
                    </a:p>
                  </p:txBody>
                </p:sp>
                <p:sp>
                  <p:nvSpPr>
                    <p:cNvPr id="309" name="椭圆 308">
                      <a:extLst>
                        <a:ext uri="{FF2B5EF4-FFF2-40B4-BE49-F238E27FC236}">
                          <a16:creationId xmlns:a16="http://schemas.microsoft.com/office/drawing/2014/main" id="{160A0CC3-AA67-4891-8E1E-E5442B81F8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09" y="3743705"/>
                      <a:ext cx="149864" cy="134982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00"/>
                    </a:p>
                  </p:txBody>
                </p:sp>
                <p:sp>
                  <p:nvSpPr>
                    <p:cNvPr id="310" name="椭圆 309">
                      <a:extLst>
                        <a:ext uri="{FF2B5EF4-FFF2-40B4-BE49-F238E27FC236}">
                          <a16:creationId xmlns:a16="http://schemas.microsoft.com/office/drawing/2014/main" id="{15B2BECB-259D-4423-9C92-5F6195DA3E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9502" y="3863929"/>
                      <a:ext cx="149864" cy="134982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00"/>
                    </a:p>
                  </p:txBody>
                </p:sp>
                <p:sp>
                  <p:nvSpPr>
                    <p:cNvPr id="311" name="椭圆 310">
                      <a:extLst>
                        <a:ext uri="{FF2B5EF4-FFF2-40B4-BE49-F238E27FC236}">
                          <a16:creationId xmlns:a16="http://schemas.microsoft.com/office/drawing/2014/main" id="{ADE49072-9088-4710-B380-C693CA0738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2556" y="4086922"/>
                      <a:ext cx="149864" cy="134982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00"/>
                    </a:p>
                  </p:txBody>
                </p:sp>
                <p:sp>
                  <p:nvSpPr>
                    <p:cNvPr id="312" name="椭圆 311">
                      <a:extLst>
                        <a:ext uri="{FF2B5EF4-FFF2-40B4-BE49-F238E27FC236}">
                          <a16:creationId xmlns:a16="http://schemas.microsoft.com/office/drawing/2014/main" id="{49796FDA-89E0-4370-8A86-7543166448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987" y="4237511"/>
                      <a:ext cx="149864" cy="134982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00"/>
                    </a:p>
                  </p:txBody>
                </p:sp>
                <p:sp>
                  <p:nvSpPr>
                    <p:cNvPr id="313" name="椭圆 312">
                      <a:extLst>
                        <a:ext uri="{FF2B5EF4-FFF2-40B4-BE49-F238E27FC236}">
                          <a16:creationId xmlns:a16="http://schemas.microsoft.com/office/drawing/2014/main" id="{4C04B22C-451A-49AC-A610-656201AD93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3074" y="4239003"/>
                      <a:ext cx="149864" cy="134982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00"/>
                    </a:p>
                  </p:txBody>
                </p:sp>
                <p:sp>
                  <p:nvSpPr>
                    <p:cNvPr id="314" name="椭圆 313">
                      <a:extLst>
                        <a:ext uri="{FF2B5EF4-FFF2-40B4-BE49-F238E27FC236}">
                          <a16:creationId xmlns:a16="http://schemas.microsoft.com/office/drawing/2014/main" id="{2958A069-17B6-40E7-AEAC-B7F0D0ECEF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2383" y="3368631"/>
                      <a:ext cx="149864" cy="134982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00"/>
                    </a:p>
                  </p:txBody>
                </p:sp>
                <p:sp>
                  <p:nvSpPr>
                    <p:cNvPr id="315" name="椭圆 314">
                      <a:extLst>
                        <a:ext uri="{FF2B5EF4-FFF2-40B4-BE49-F238E27FC236}">
                          <a16:creationId xmlns:a16="http://schemas.microsoft.com/office/drawing/2014/main" id="{A74903D8-A891-4873-B221-E48DB0FDCC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9773" y="3792007"/>
                      <a:ext cx="149864" cy="134982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00"/>
                    </a:p>
                  </p:txBody>
                </p:sp>
                <p:sp>
                  <p:nvSpPr>
                    <p:cNvPr id="316" name="椭圆 315">
                      <a:extLst>
                        <a:ext uri="{FF2B5EF4-FFF2-40B4-BE49-F238E27FC236}">
                          <a16:creationId xmlns:a16="http://schemas.microsoft.com/office/drawing/2014/main" id="{429F4925-35C4-40DC-A18E-C9B393F3F7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74614" y="4257279"/>
                      <a:ext cx="149864" cy="134982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00"/>
                    </a:p>
                  </p:txBody>
                </p:sp>
                <p:sp>
                  <p:nvSpPr>
                    <p:cNvPr id="317" name="椭圆 316">
                      <a:extLst>
                        <a:ext uri="{FF2B5EF4-FFF2-40B4-BE49-F238E27FC236}">
                          <a16:creationId xmlns:a16="http://schemas.microsoft.com/office/drawing/2014/main" id="{473E5EB7-1175-42FB-A7E6-9ED7E906D4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7403" y="4982639"/>
                      <a:ext cx="149864" cy="134982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00"/>
                    </a:p>
                  </p:txBody>
                </p:sp>
              </p:grpSp>
            </p:grpSp>
          </p:grpSp>
        </p:grpSp>
      </p:grpSp>
      <p:grpSp>
        <p:nvGrpSpPr>
          <p:cNvPr id="418" name="组合 417">
            <a:extLst>
              <a:ext uri="{FF2B5EF4-FFF2-40B4-BE49-F238E27FC236}">
                <a16:creationId xmlns:a16="http://schemas.microsoft.com/office/drawing/2014/main" id="{3348AEEB-FC44-460E-AABB-BF1EC12F28F6}"/>
              </a:ext>
            </a:extLst>
          </p:cNvPr>
          <p:cNvGrpSpPr/>
          <p:nvPr/>
        </p:nvGrpSpPr>
        <p:grpSpPr>
          <a:xfrm>
            <a:off x="4021923" y="4458545"/>
            <a:ext cx="1137153" cy="984971"/>
            <a:chOff x="4090363" y="2957844"/>
            <a:chExt cx="1137153" cy="984971"/>
          </a:xfrm>
        </p:grpSpPr>
        <p:grpSp>
          <p:nvGrpSpPr>
            <p:cNvPr id="419" name="组合 418">
              <a:extLst>
                <a:ext uri="{FF2B5EF4-FFF2-40B4-BE49-F238E27FC236}">
                  <a16:creationId xmlns:a16="http://schemas.microsoft.com/office/drawing/2014/main" id="{9A51A0C7-8C1B-451B-B8EB-FFE910E52142}"/>
                </a:ext>
              </a:extLst>
            </p:cNvPr>
            <p:cNvGrpSpPr/>
            <p:nvPr/>
          </p:nvGrpSpPr>
          <p:grpSpPr>
            <a:xfrm>
              <a:off x="4401097" y="2957844"/>
              <a:ext cx="826419" cy="688169"/>
              <a:chOff x="1688181" y="983404"/>
              <a:chExt cx="6191250" cy="5181600"/>
            </a:xfrm>
          </p:grpSpPr>
          <p:pic>
            <p:nvPicPr>
              <p:cNvPr id="500" name="图片 499">
                <a:extLst>
                  <a:ext uri="{FF2B5EF4-FFF2-40B4-BE49-F238E27FC236}">
                    <a16:creationId xmlns:a16="http://schemas.microsoft.com/office/drawing/2014/main" id="{760D0DFE-DD4B-48F6-B861-DB28CDFF4A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4596" b="93750" l="1385" r="97077">
                            <a14:foregroundMark x1="9846" y1="39706" x2="11692" y2="59743"/>
                            <a14:foregroundMark x1="7385" y1="35294" x2="8308" y2="63787"/>
                            <a14:foregroundMark x1="37692" y1="9191" x2="55538" y2="6434"/>
                            <a14:foregroundMark x1="62000" y1="5147" x2="69385" y2="9191"/>
                            <a14:foregroundMark x1="92462" y1="36213" x2="91077" y2="59743"/>
                            <a14:foregroundMark x1="95692" y1="48529" x2="97077" y2="55699"/>
                            <a14:foregroundMark x1="59692" y1="83824" x2="63538" y2="93750"/>
                            <a14:foregroundMark x1="1385" y1="47794" x2="2308" y2="50184"/>
                            <a14:foregroundMark x1="3692" y1="48346" x2="3692" y2="4834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88181" y="983404"/>
                <a:ext cx="6191250" cy="5181600"/>
              </a:xfrm>
              <a:prstGeom prst="rect">
                <a:avLst/>
              </a:prstGeom>
            </p:spPr>
          </p:pic>
          <p:grpSp>
            <p:nvGrpSpPr>
              <p:cNvPr id="501" name="组合 500">
                <a:extLst>
                  <a:ext uri="{FF2B5EF4-FFF2-40B4-BE49-F238E27FC236}">
                    <a16:creationId xmlns:a16="http://schemas.microsoft.com/office/drawing/2014/main" id="{5CE86776-39B8-4A9D-8037-37D6DE901624}"/>
                  </a:ext>
                </a:extLst>
              </p:cNvPr>
              <p:cNvGrpSpPr/>
              <p:nvPr/>
            </p:nvGrpSpPr>
            <p:grpSpPr>
              <a:xfrm>
                <a:off x="2817846" y="1671573"/>
                <a:ext cx="4091940" cy="3302514"/>
                <a:chOff x="546534" y="652362"/>
                <a:chExt cx="1233909" cy="1143889"/>
              </a:xfrm>
            </p:grpSpPr>
            <p:grpSp>
              <p:nvGrpSpPr>
                <p:cNvPr id="502" name="组合 501">
                  <a:extLst>
                    <a:ext uri="{FF2B5EF4-FFF2-40B4-BE49-F238E27FC236}">
                      <a16:creationId xmlns:a16="http://schemas.microsoft.com/office/drawing/2014/main" id="{B50AB24F-6578-458F-9D7D-6CFFC31D4C62}"/>
                    </a:ext>
                  </a:extLst>
                </p:cNvPr>
                <p:cNvGrpSpPr/>
                <p:nvPr/>
              </p:nvGrpSpPr>
              <p:grpSpPr>
                <a:xfrm>
                  <a:off x="644661" y="699242"/>
                  <a:ext cx="1052026" cy="1021655"/>
                  <a:chOff x="689851" y="3439646"/>
                  <a:chExt cx="1606712" cy="1561794"/>
                </a:xfrm>
              </p:grpSpPr>
              <p:cxnSp>
                <p:nvCxnSpPr>
                  <p:cNvPr id="517" name="直接连接符 516">
                    <a:extLst>
                      <a:ext uri="{FF2B5EF4-FFF2-40B4-BE49-F238E27FC236}">
                        <a16:creationId xmlns:a16="http://schemas.microsoft.com/office/drawing/2014/main" id="{E6BD66EF-9129-4C37-8A4C-B5780FA25505}"/>
                      </a:ext>
                    </a:extLst>
                  </p:cNvPr>
                  <p:cNvCxnSpPr/>
                  <p:nvPr/>
                </p:nvCxnSpPr>
                <p:spPr>
                  <a:xfrm>
                    <a:off x="1056826" y="3858174"/>
                    <a:ext cx="274623" cy="24774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直接连接符 517">
                    <a:extLst>
                      <a:ext uri="{FF2B5EF4-FFF2-40B4-BE49-F238E27FC236}">
                        <a16:creationId xmlns:a16="http://schemas.microsoft.com/office/drawing/2014/main" id="{01083F14-59BD-4D82-AB98-736D74E2D83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9851" y="3810460"/>
                    <a:ext cx="388923" cy="49371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9" name="直接连接符 518">
                    <a:extLst>
                      <a:ext uri="{FF2B5EF4-FFF2-40B4-BE49-F238E27FC236}">
                        <a16:creationId xmlns:a16="http://schemas.microsoft.com/office/drawing/2014/main" id="{61755ED8-D115-4858-B522-BA2B8268EF4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384434" y="3507127"/>
                    <a:ext cx="52985" cy="356056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0" name="直接连接符 519">
                    <a:extLst>
                      <a:ext uri="{FF2B5EF4-FFF2-40B4-BE49-F238E27FC236}">
                        <a16:creationId xmlns:a16="http://schemas.microsoft.com/office/drawing/2014/main" id="{C258C0D2-3142-4C67-A619-EF4B25508D37}"/>
                      </a:ext>
                    </a:extLst>
                  </p:cNvPr>
                  <p:cNvCxnSpPr/>
                  <p:nvPr/>
                </p:nvCxnSpPr>
                <p:spPr>
                  <a:xfrm>
                    <a:off x="1437419" y="3507127"/>
                    <a:ext cx="647319" cy="453004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直接连接符 520">
                    <a:extLst>
                      <a:ext uri="{FF2B5EF4-FFF2-40B4-BE49-F238E27FC236}">
                        <a16:creationId xmlns:a16="http://schemas.microsoft.com/office/drawing/2014/main" id="{E38E681A-AE6C-4CA6-B57E-1F0B93E580A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760474" y="3960131"/>
                    <a:ext cx="324265" cy="145765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直接连接符 521">
                    <a:extLst>
                      <a:ext uri="{FF2B5EF4-FFF2-40B4-BE49-F238E27FC236}">
                        <a16:creationId xmlns:a16="http://schemas.microsoft.com/office/drawing/2014/main" id="{67AC6F25-CBAC-4A54-B286-52B9DEF0BC0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773897" y="3960131"/>
                    <a:ext cx="310842" cy="48404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直接连接符 522">
                    <a:extLst>
                      <a:ext uri="{FF2B5EF4-FFF2-40B4-BE49-F238E27FC236}">
                        <a16:creationId xmlns:a16="http://schemas.microsoft.com/office/drawing/2014/main" id="{1F0DF5D1-E380-4AF5-B5CF-462D9DF6878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379830" y="4201325"/>
                    <a:ext cx="274674" cy="530197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直接连接符 523">
                    <a:extLst>
                      <a:ext uri="{FF2B5EF4-FFF2-40B4-BE49-F238E27FC236}">
                        <a16:creationId xmlns:a16="http://schemas.microsoft.com/office/drawing/2014/main" id="{65577E37-E819-43D9-BADC-E4CA132CEB9C}"/>
                      </a:ext>
                    </a:extLst>
                  </p:cNvPr>
                  <p:cNvCxnSpPr/>
                  <p:nvPr/>
                </p:nvCxnSpPr>
                <p:spPr>
                  <a:xfrm>
                    <a:off x="1003841" y="3877938"/>
                    <a:ext cx="717071" cy="585997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直接连接符 524">
                    <a:extLst>
                      <a:ext uri="{FF2B5EF4-FFF2-40B4-BE49-F238E27FC236}">
                        <a16:creationId xmlns:a16="http://schemas.microsoft.com/office/drawing/2014/main" id="{CD975433-7094-4F0C-B6B0-913497211C2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9851" y="3978375"/>
                    <a:ext cx="641598" cy="325796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直接连接符 525">
                    <a:extLst>
                      <a:ext uri="{FF2B5EF4-FFF2-40B4-BE49-F238E27FC236}">
                        <a16:creationId xmlns:a16="http://schemas.microsoft.com/office/drawing/2014/main" id="{0BD1674B-EE6A-4596-AB2F-1DB9E2E21CF8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437419" y="3978375"/>
                    <a:ext cx="283492" cy="485561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7" name="直接连接符 526">
                    <a:extLst>
                      <a:ext uri="{FF2B5EF4-FFF2-40B4-BE49-F238E27FC236}">
                        <a16:creationId xmlns:a16="http://schemas.microsoft.com/office/drawing/2014/main" id="{81BE24AB-33A8-45B2-8057-9682F1411EB4}"/>
                      </a:ext>
                    </a:extLst>
                  </p:cNvPr>
                  <p:cNvCxnSpPr/>
                  <p:nvPr/>
                </p:nvCxnSpPr>
                <p:spPr>
                  <a:xfrm>
                    <a:off x="689851" y="4304171"/>
                    <a:ext cx="689979" cy="42735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8" name="直接连接符 527">
                    <a:extLst>
                      <a:ext uri="{FF2B5EF4-FFF2-40B4-BE49-F238E27FC236}">
                        <a16:creationId xmlns:a16="http://schemas.microsoft.com/office/drawing/2014/main" id="{D934CC05-C35B-47E7-ABA5-B2DDF9ABC6F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379830" y="4511649"/>
                    <a:ext cx="319135" cy="219873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直接连接符 528">
                    <a:extLst>
                      <a:ext uri="{FF2B5EF4-FFF2-40B4-BE49-F238E27FC236}">
                        <a16:creationId xmlns:a16="http://schemas.microsoft.com/office/drawing/2014/main" id="{200340D6-DDE2-41E1-9A7B-F20180E9BF25}"/>
                      </a:ext>
                    </a:extLst>
                  </p:cNvPr>
                  <p:cNvCxnSpPr/>
                  <p:nvPr/>
                </p:nvCxnSpPr>
                <p:spPr>
                  <a:xfrm>
                    <a:off x="1160991" y="4353376"/>
                    <a:ext cx="218839" cy="378144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直接连接符 529">
                    <a:extLst>
                      <a:ext uri="{FF2B5EF4-FFF2-40B4-BE49-F238E27FC236}">
                        <a16:creationId xmlns:a16="http://schemas.microsoft.com/office/drawing/2014/main" id="{8F4088B7-6390-45F0-BD78-080B1AE8F8A5}"/>
                      </a:ext>
                    </a:extLst>
                  </p:cNvPr>
                  <p:cNvCxnSpPr/>
                  <p:nvPr/>
                </p:nvCxnSpPr>
                <p:spPr>
                  <a:xfrm>
                    <a:off x="1720912" y="4559363"/>
                    <a:ext cx="101423" cy="422314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直接连接符 530">
                    <a:extLst>
                      <a:ext uri="{FF2B5EF4-FFF2-40B4-BE49-F238E27FC236}">
                        <a16:creationId xmlns:a16="http://schemas.microsoft.com/office/drawing/2014/main" id="{7CED4D81-F1F1-4A52-BA58-9789912A415A}"/>
                      </a:ext>
                    </a:extLst>
                  </p:cNvPr>
                  <p:cNvCxnSpPr/>
                  <p:nvPr/>
                </p:nvCxnSpPr>
                <p:spPr>
                  <a:xfrm>
                    <a:off x="1432815" y="4751285"/>
                    <a:ext cx="389522" cy="230392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直接连接符 531">
                    <a:extLst>
                      <a:ext uri="{FF2B5EF4-FFF2-40B4-BE49-F238E27FC236}">
                        <a16:creationId xmlns:a16="http://schemas.microsoft.com/office/drawing/2014/main" id="{5CC5A2A4-7E24-423A-86AC-5718ADA00EB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875322" y="4371647"/>
                    <a:ext cx="421241" cy="629793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直接连接符 532">
                    <a:extLst>
                      <a:ext uri="{FF2B5EF4-FFF2-40B4-BE49-F238E27FC236}">
                        <a16:creationId xmlns:a16="http://schemas.microsoft.com/office/drawing/2014/main" id="{25CC3B51-BEF9-4C9D-B704-956673E677A4}"/>
                      </a:ext>
                    </a:extLst>
                  </p:cNvPr>
                  <p:cNvCxnSpPr/>
                  <p:nvPr/>
                </p:nvCxnSpPr>
                <p:spPr>
                  <a:xfrm>
                    <a:off x="1782422" y="4153610"/>
                    <a:ext cx="514141" cy="12261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直接连接符 533">
                    <a:extLst>
                      <a:ext uri="{FF2B5EF4-FFF2-40B4-BE49-F238E27FC236}">
                        <a16:creationId xmlns:a16="http://schemas.microsoft.com/office/drawing/2014/main" id="{0115887B-6E94-44DF-A9FB-5A59F07DB082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654707" y="3926229"/>
                    <a:ext cx="52783" cy="159902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5" name="直接连接符 534">
                    <a:extLst>
                      <a:ext uri="{FF2B5EF4-FFF2-40B4-BE49-F238E27FC236}">
                        <a16:creationId xmlns:a16="http://schemas.microsoft.com/office/drawing/2014/main" id="{C405AFA6-B261-414A-A5A7-356EB0CCFB6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30301" y="3439646"/>
                    <a:ext cx="332187" cy="43523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6" name="直接连接符 535">
                    <a:extLst>
                      <a:ext uri="{FF2B5EF4-FFF2-40B4-BE49-F238E27FC236}">
                        <a16:creationId xmlns:a16="http://schemas.microsoft.com/office/drawing/2014/main" id="{0101EDB5-A93F-4395-AE9A-A52B72E0E9B9}"/>
                      </a:ext>
                    </a:extLst>
                  </p:cNvPr>
                  <p:cNvCxnSpPr/>
                  <p:nvPr/>
                </p:nvCxnSpPr>
                <p:spPr>
                  <a:xfrm>
                    <a:off x="977315" y="3502931"/>
                    <a:ext cx="26525" cy="240045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直接连接符 536">
                    <a:extLst>
                      <a:ext uri="{FF2B5EF4-FFF2-40B4-BE49-F238E27FC236}">
                        <a16:creationId xmlns:a16="http://schemas.microsoft.com/office/drawing/2014/main" id="{9051BF4D-3287-4014-8BAA-CB49AFDE46D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9851" y="3502933"/>
                    <a:ext cx="287464" cy="801233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直接连接符 537">
                    <a:extLst>
                      <a:ext uri="{FF2B5EF4-FFF2-40B4-BE49-F238E27FC236}">
                        <a16:creationId xmlns:a16="http://schemas.microsoft.com/office/drawing/2014/main" id="{285C92E2-1DD3-4F1D-851F-4AE53AC08E77}"/>
                      </a:ext>
                    </a:extLst>
                  </p:cNvPr>
                  <p:cNvCxnSpPr/>
                  <p:nvPr/>
                </p:nvCxnSpPr>
                <p:spPr>
                  <a:xfrm>
                    <a:off x="689851" y="4305002"/>
                    <a:ext cx="343223" cy="1492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3" name="组合 502">
                  <a:extLst>
                    <a:ext uri="{FF2B5EF4-FFF2-40B4-BE49-F238E27FC236}">
                      <a16:creationId xmlns:a16="http://schemas.microsoft.com/office/drawing/2014/main" id="{64B7A985-8D4E-4175-8647-2FE5A8B88608}"/>
                    </a:ext>
                  </a:extLst>
                </p:cNvPr>
                <p:cNvGrpSpPr/>
                <p:nvPr/>
              </p:nvGrpSpPr>
              <p:grpSpPr>
                <a:xfrm>
                  <a:off x="546534" y="652362"/>
                  <a:ext cx="1233909" cy="1143889"/>
                  <a:chOff x="539987" y="3368631"/>
                  <a:chExt cx="1884491" cy="1748990"/>
                </a:xfrm>
                <a:solidFill>
                  <a:schemeClr val="accent4">
                    <a:lumMod val="20000"/>
                    <a:lumOff val="80000"/>
                  </a:schemeClr>
                </a:solidFill>
              </p:grpSpPr>
              <p:sp>
                <p:nvSpPr>
                  <p:cNvPr id="504" name="椭圆 503">
                    <a:extLst>
                      <a:ext uri="{FF2B5EF4-FFF2-40B4-BE49-F238E27FC236}">
                        <a16:creationId xmlns:a16="http://schemas.microsoft.com/office/drawing/2014/main" id="{988A169A-F83F-4EE9-ADC5-E27286FD73F0}"/>
                      </a:ext>
                    </a:extLst>
                  </p:cNvPr>
                  <p:cNvSpPr/>
                  <p:nvPr/>
                </p:nvSpPr>
                <p:spPr>
                  <a:xfrm>
                    <a:off x="1304897" y="4732435"/>
                    <a:ext cx="149864" cy="13498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505" name="椭圆 504">
                    <a:extLst>
                      <a:ext uri="{FF2B5EF4-FFF2-40B4-BE49-F238E27FC236}">
                        <a16:creationId xmlns:a16="http://schemas.microsoft.com/office/drawing/2014/main" id="{D78102A3-971B-46F2-930E-31FB6753BF24}"/>
                      </a:ext>
                    </a:extLst>
                  </p:cNvPr>
                  <p:cNvSpPr/>
                  <p:nvPr/>
                </p:nvSpPr>
                <p:spPr>
                  <a:xfrm>
                    <a:off x="1362487" y="3372822"/>
                    <a:ext cx="149864" cy="13498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506" name="椭圆 505">
                    <a:extLst>
                      <a:ext uri="{FF2B5EF4-FFF2-40B4-BE49-F238E27FC236}">
                        <a16:creationId xmlns:a16="http://schemas.microsoft.com/office/drawing/2014/main" id="{E8B9B7F1-A02D-4AE0-8382-72CBF11A179B}"/>
                      </a:ext>
                    </a:extLst>
                  </p:cNvPr>
                  <p:cNvSpPr/>
                  <p:nvPr/>
                </p:nvSpPr>
                <p:spPr>
                  <a:xfrm>
                    <a:off x="1698964" y="4445029"/>
                    <a:ext cx="149864" cy="13498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507" name="椭圆 506">
                    <a:extLst>
                      <a:ext uri="{FF2B5EF4-FFF2-40B4-BE49-F238E27FC236}">
                        <a16:creationId xmlns:a16="http://schemas.microsoft.com/office/drawing/2014/main" id="{78773303-9D7C-4435-B75A-6CF4AC2CC501}"/>
                      </a:ext>
                    </a:extLst>
                  </p:cNvPr>
                  <p:cNvSpPr/>
                  <p:nvPr/>
                </p:nvSpPr>
                <p:spPr>
                  <a:xfrm>
                    <a:off x="2062791" y="3845682"/>
                    <a:ext cx="149864" cy="13498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508" name="椭圆 507">
                    <a:extLst>
                      <a:ext uri="{FF2B5EF4-FFF2-40B4-BE49-F238E27FC236}">
                        <a16:creationId xmlns:a16="http://schemas.microsoft.com/office/drawing/2014/main" id="{291225AF-9620-434D-9891-76FAFCF1C33A}"/>
                      </a:ext>
                    </a:extLst>
                  </p:cNvPr>
                  <p:cNvSpPr/>
                  <p:nvPr/>
                </p:nvSpPr>
                <p:spPr>
                  <a:xfrm>
                    <a:off x="928909" y="3743705"/>
                    <a:ext cx="149864" cy="13498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509" name="椭圆 508">
                    <a:extLst>
                      <a:ext uri="{FF2B5EF4-FFF2-40B4-BE49-F238E27FC236}">
                        <a16:creationId xmlns:a16="http://schemas.microsoft.com/office/drawing/2014/main" id="{92D0A089-F457-4D55-B2BD-2DD800E2D14C}"/>
                      </a:ext>
                    </a:extLst>
                  </p:cNvPr>
                  <p:cNvSpPr/>
                  <p:nvPr/>
                </p:nvSpPr>
                <p:spPr>
                  <a:xfrm>
                    <a:off x="1309502" y="3863929"/>
                    <a:ext cx="149864" cy="13498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510" name="椭圆 509">
                    <a:extLst>
                      <a:ext uri="{FF2B5EF4-FFF2-40B4-BE49-F238E27FC236}">
                        <a16:creationId xmlns:a16="http://schemas.microsoft.com/office/drawing/2014/main" id="{8B8E2A35-ECE2-4C58-B495-4EB31D779D49}"/>
                      </a:ext>
                    </a:extLst>
                  </p:cNvPr>
                  <p:cNvSpPr/>
                  <p:nvPr/>
                </p:nvSpPr>
                <p:spPr>
                  <a:xfrm>
                    <a:off x="1632556" y="4086922"/>
                    <a:ext cx="149864" cy="13498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511" name="椭圆 510">
                    <a:extLst>
                      <a:ext uri="{FF2B5EF4-FFF2-40B4-BE49-F238E27FC236}">
                        <a16:creationId xmlns:a16="http://schemas.microsoft.com/office/drawing/2014/main" id="{9859237C-6322-4799-9A7A-75E923E0E1F3}"/>
                      </a:ext>
                    </a:extLst>
                  </p:cNvPr>
                  <p:cNvSpPr/>
                  <p:nvPr/>
                </p:nvSpPr>
                <p:spPr>
                  <a:xfrm>
                    <a:off x="539987" y="4237511"/>
                    <a:ext cx="149864" cy="13498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512" name="椭圆 511">
                    <a:extLst>
                      <a:ext uri="{FF2B5EF4-FFF2-40B4-BE49-F238E27FC236}">
                        <a16:creationId xmlns:a16="http://schemas.microsoft.com/office/drawing/2014/main" id="{426A1174-A12C-4F77-8E3E-5413DF9ABA5F}"/>
                      </a:ext>
                    </a:extLst>
                  </p:cNvPr>
                  <p:cNvSpPr/>
                  <p:nvPr/>
                </p:nvSpPr>
                <p:spPr>
                  <a:xfrm>
                    <a:off x="1033074" y="4239003"/>
                    <a:ext cx="149864" cy="13498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513" name="椭圆 512">
                    <a:extLst>
                      <a:ext uri="{FF2B5EF4-FFF2-40B4-BE49-F238E27FC236}">
                        <a16:creationId xmlns:a16="http://schemas.microsoft.com/office/drawing/2014/main" id="{73460BDC-859C-4AE3-AE6E-36F27188F1F9}"/>
                      </a:ext>
                    </a:extLst>
                  </p:cNvPr>
                  <p:cNvSpPr/>
                  <p:nvPr/>
                </p:nvSpPr>
                <p:spPr>
                  <a:xfrm>
                    <a:off x="902383" y="3368631"/>
                    <a:ext cx="149864" cy="13498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514" name="椭圆 513">
                    <a:extLst>
                      <a:ext uri="{FF2B5EF4-FFF2-40B4-BE49-F238E27FC236}">
                        <a16:creationId xmlns:a16="http://schemas.microsoft.com/office/drawing/2014/main" id="{851EDAC7-72BB-43E2-9F53-7668BBEA9798}"/>
                      </a:ext>
                    </a:extLst>
                  </p:cNvPr>
                  <p:cNvSpPr/>
                  <p:nvPr/>
                </p:nvSpPr>
                <p:spPr>
                  <a:xfrm>
                    <a:off x="1579773" y="3792007"/>
                    <a:ext cx="149864" cy="13498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515" name="椭圆 514">
                    <a:extLst>
                      <a:ext uri="{FF2B5EF4-FFF2-40B4-BE49-F238E27FC236}">
                        <a16:creationId xmlns:a16="http://schemas.microsoft.com/office/drawing/2014/main" id="{4F9C24DF-0B16-43F0-AD03-7858813EC380}"/>
                      </a:ext>
                    </a:extLst>
                  </p:cNvPr>
                  <p:cNvSpPr/>
                  <p:nvPr/>
                </p:nvSpPr>
                <p:spPr>
                  <a:xfrm>
                    <a:off x="2274614" y="4257279"/>
                    <a:ext cx="149864" cy="13498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516" name="椭圆 515">
                    <a:extLst>
                      <a:ext uri="{FF2B5EF4-FFF2-40B4-BE49-F238E27FC236}">
                        <a16:creationId xmlns:a16="http://schemas.microsoft.com/office/drawing/2014/main" id="{7D13091E-F76D-4B4A-8D04-70BD45DDC386}"/>
                      </a:ext>
                    </a:extLst>
                  </p:cNvPr>
                  <p:cNvSpPr/>
                  <p:nvPr/>
                </p:nvSpPr>
                <p:spPr>
                  <a:xfrm>
                    <a:off x="1747403" y="4982639"/>
                    <a:ext cx="149864" cy="13498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</p:grpSp>
          </p:grpSp>
        </p:grpSp>
        <p:grpSp>
          <p:nvGrpSpPr>
            <p:cNvPr id="420" name="组合 419">
              <a:extLst>
                <a:ext uri="{FF2B5EF4-FFF2-40B4-BE49-F238E27FC236}">
                  <a16:creationId xmlns:a16="http://schemas.microsoft.com/office/drawing/2014/main" id="{EE78E964-1370-4A5D-B685-321A4F93FE4C}"/>
                </a:ext>
              </a:extLst>
            </p:cNvPr>
            <p:cNvGrpSpPr/>
            <p:nvPr/>
          </p:nvGrpSpPr>
          <p:grpSpPr>
            <a:xfrm>
              <a:off x="4253998" y="3107611"/>
              <a:ext cx="826419" cy="688169"/>
              <a:chOff x="1688181" y="983404"/>
              <a:chExt cx="6191250" cy="5181600"/>
            </a:xfrm>
          </p:grpSpPr>
          <p:pic>
            <p:nvPicPr>
              <p:cNvPr id="461" name="图片 460">
                <a:extLst>
                  <a:ext uri="{FF2B5EF4-FFF2-40B4-BE49-F238E27FC236}">
                    <a16:creationId xmlns:a16="http://schemas.microsoft.com/office/drawing/2014/main" id="{DF9C32FF-6D36-462B-A1F8-B6661A7BF9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4596" b="93750" l="1385" r="97077">
                            <a14:foregroundMark x1="9846" y1="39706" x2="11692" y2="59743"/>
                            <a14:foregroundMark x1="7385" y1="35294" x2="8308" y2="63787"/>
                            <a14:foregroundMark x1="37692" y1="9191" x2="55538" y2="6434"/>
                            <a14:foregroundMark x1="62000" y1="5147" x2="69385" y2="9191"/>
                            <a14:foregroundMark x1="92462" y1="36213" x2="91077" y2="59743"/>
                            <a14:foregroundMark x1="95692" y1="48529" x2="97077" y2="55699"/>
                            <a14:foregroundMark x1="59692" y1="83824" x2="63538" y2="93750"/>
                            <a14:foregroundMark x1="1385" y1="47794" x2="2308" y2="50184"/>
                            <a14:foregroundMark x1="3692" y1="48346" x2="3692" y2="4834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88181" y="983404"/>
                <a:ext cx="6191250" cy="5181600"/>
              </a:xfrm>
              <a:prstGeom prst="rect">
                <a:avLst/>
              </a:prstGeom>
            </p:spPr>
          </p:pic>
          <p:grpSp>
            <p:nvGrpSpPr>
              <p:cNvPr id="462" name="组合 461">
                <a:extLst>
                  <a:ext uri="{FF2B5EF4-FFF2-40B4-BE49-F238E27FC236}">
                    <a16:creationId xmlns:a16="http://schemas.microsoft.com/office/drawing/2014/main" id="{96D0ED8C-CEBD-470E-9486-8A1CC7C0AF90}"/>
                  </a:ext>
                </a:extLst>
              </p:cNvPr>
              <p:cNvGrpSpPr/>
              <p:nvPr/>
            </p:nvGrpSpPr>
            <p:grpSpPr>
              <a:xfrm>
                <a:off x="2817846" y="1671573"/>
                <a:ext cx="4091940" cy="3302514"/>
                <a:chOff x="546534" y="652362"/>
                <a:chExt cx="1233909" cy="1143889"/>
              </a:xfrm>
            </p:grpSpPr>
            <p:grpSp>
              <p:nvGrpSpPr>
                <p:cNvPr id="463" name="组合 462">
                  <a:extLst>
                    <a:ext uri="{FF2B5EF4-FFF2-40B4-BE49-F238E27FC236}">
                      <a16:creationId xmlns:a16="http://schemas.microsoft.com/office/drawing/2014/main" id="{93636423-ADAA-4BA6-8701-1EA44BFFADD2}"/>
                    </a:ext>
                  </a:extLst>
                </p:cNvPr>
                <p:cNvGrpSpPr/>
                <p:nvPr/>
              </p:nvGrpSpPr>
              <p:grpSpPr>
                <a:xfrm>
                  <a:off x="644661" y="699242"/>
                  <a:ext cx="1052026" cy="1021655"/>
                  <a:chOff x="689851" y="3439646"/>
                  <a:chExt cx="1606712" cy="1561794"/>
                </a:xfrm>
              </p:grpSpPr>
              <p:cxnSp>
                <p:nvCxnSpPr>
                  <p:cNvPr id="478" name="直接连接符 477">
                    <a:extLst>
                      <a:ext uri="{FF2B5EF4-FFF2-40B4-BE49-F238E27FC236}">
                        <a16:creationId xmlns:a16="http://schemas.microsoft.com/office/drawing/2014/main" id="{97C29F6B-809A-48CB-8F84-32823AC19B9D}"/>
                      </a:ext>
                    </a:extLst>
                  </p:cNvPr>
                  <p:cNvCxnSpPr/>
                  <p:nvPr/>
                </p:nvCxnSpPr>
                <p:spPr>
                  <a:xfrm>
                    <a:off x="1056826" y="3858174"/>
                    <a:ext cx="274623" cy="24774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直接连接符 478">
                    <a:extLst>
                      <a:ext uri="{FF2B5EF4-FFF2-40B4-BE49-F238E27FC236}">
                        <a16:creationId xmlns:a16="http://schemas.microsoft.com/office/drawing/2014/main" id="{7EED8CBE-4E42-4F54-BA9B-5C2CABC0C87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9851" y="3810460"/>
                    <a:ext cx="388923" cy="49371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直接连接符 479">
                    <a:extLst>
                      <a:ext uri="{FF2B5EF4-FFF2-40B4-BE49-F238E27FC236}">
                        <a16:creationId xmlns:a16="http://schemas.microsoft.com/office/drawing/2014/main" id="{EC491357-7B8F-4163-8E1B-9417238B1B2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384434" y="3507127"/>
                    <a:ext cx="52985" cy="356056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直接连接符 480">
                    <a:extLst>
                      <a:ext uri="{FF2B5EF4-FFF2-40B4-BE49-F238E27FC236}">
                        <a16:creationId xmlns:a16="http://schemas.microsoft.com/office/drawing/2014/main" id="{C7EC12DF-8DF5-43CC-AF6E-DE1D2C48519E}"/>
                      </a:ext>
                    </a:extLst>
                  </p:cNvPr>
                  <p:cNvCxnSpPr/>
                  <p:nvPr/>
                </p:nvCxnSpPr>
                <p:spPr>
                  <a:xfrm>
                    <a:off x="1437419" y="3507127"/>
                    <a:ext cx="647319" cy="453004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2" name="直接连接符 481">
                    <a:extLst>
                      <a:ext uri="{FF2B5EF4-FFF2-40B4-BE49-F238E27FC236}">
                        <a16:creationId xmlns:a16="http://schemas.microsoft.com/office/drawing/2014/main" id="{CCBD157A-25AC-4BF7-AC29-E2F172446E3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760474" y="3960131"/>
                    <a:ext cx="324265" cy="145765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3" name="直接连接符 482">
                    <a:extLst>
                      <a:ext uri="{FF2B5EF4-FFF2-40B4-BE49-F238E27FC236}">
                        <a16:creationId xmlns:a16="http://schemas.microsoft.com/office/drawing/2014/main" id="{05431A19-E032-4A9F-8CFA-E635AB5C4DB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773897" y="3960131"/>
                    <a:ext cx="310842" cy="48404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4" name="直接连接符 483">
                    <a:extLst>
                      <a:ext uri="{FF2B5EF4-FFF2-40B4-BE49-F238E27FC236}">
                        <a16:creationId xmlns:a16="http://schemas.microsoft.com/office/drawing/2014/main" id="{067D147C-215A-4721-BEA4-CFDE0EBC1E1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379830" y="4201325"/>
                    <a:ext cx="274674" cy="530197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5" name="直接连接符 484">
                    <a:extLst>
                      <a:ext uri="{FF2B5EF4-FFF2-40B4-BE49-F238E27FC236}">
                        <a16:creationId xmlns:a16="http://schemas.microsoft.com/office/drawing/2014/main" id="{49EDE335-9CC9-405B-BDF2-DF21E387DF39}"/>
                      </a:ext>
                    </a:extLst>
                  </p:cNvPr>
                  <p:cNvCxnSpPr/>
                  <p:nvPr/>
                </p:nvCxnSpPr>
                <p:spPr>
                  <a:xfrm>
                    <a:off x="1003841" y="3877938"/>
                    <a:ext cx="717071" cy="585997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6" name="直接连接符 485">
                    <a:extLst>
                      <a:ext uri="{FF2B5EF4-FFF2-40B4-BE49-F238E27FC236}">
                        <a16:creationId xmlns:a16="http://schemas.microsoft.com/office/drawing/2014/main" id="{4848982E-F090-4746-8087-37BE1BD6F46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9851" y="3978375"/>
                    <a:ext cx="641598" cy="325796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直接连接符 486">
                    <a:extLst>
                      <a:ext uri="{FF2B5EF4-FFF2-40B4-BE49-F238E27FC236}">
                        <a16:creationId xmlns:a16="http://schemas.microsoft.com/office/drawing/2014/main" id="{09939887-6CD8-403E-B217-EB96F78AD994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437419" y="3978375"/>
                    <a:ext cx="283492" cy="485561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直接连接符 487">
                    <a:extLst>
                      <a:ext uri="{FF2B5EF4-FFF2-40B4-BE49-F238E27FC236}">
                        <a16:creationId xmlns:a16="http://schemas.microsoft.com/office/drawing/2014/main" id="{E12AED2A-F9BA-4281-9148-5FA2C5B828BE}"/>
                      </a:ext>
                    </a:extLst>
                  </p:cNvPr>
                  <p:cNvCxnSpPr/>
                  <p:nvPr/>
                </p:nvCxnSpPr>
                <p:spPr>
                  <a:xfrm>
                    <a:off x="689851" y="4304171"/>
                    <a:ext cx="689979" cy="42735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直接连接符 488">
                    <a:extLst>
                      <a:ext uri="{FF2B5EF4-FFF2-40B4-BE49-F238E27FC236}">
                        <a16:creationId xmlns:a16="http://schemas.microsoft.com/office/drawing/2014/main" id="{1FE65912-D22E-431E-9C8A-3F70B3A5CC6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379830" y="4511649"/>
                    <a:ext cx="319135" cy="219873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直接连接符 489">
                    <a:extLst>
                      <a:ext uri="{FF2B5EF4-FFF2-40B4-BE49-F238E27FC236}">
                        <a16:creationId xmlns:a16="http://schemas.microsoft.com/office/drawing/2014/main" id="{0B843B5E-8316-4BB9-A8BB-5F88C9D1FC38}"/>
                      </a:ext>
                    </a:extLst>
                  </p:cNvPr>
                  <p:cNvCxnSpPr/>
                  <p:nvPr/>
                </p:nvCxnSpPr>
                <p:spPr>
                  <a:xfrm>
                    <a:off x="1160991" y="4353376"/>
                    <a:ext cx="218839" cy="378144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直接连接符 490">
                    <a:extLst>
                      <a:ext uri="{FF2B5EF4-FFF2-40B4-BE49-F238E27FC236}">
                        <a16:creationId xmlns:a16="http://schemas.microsoft.com/office/drawing/2014/main" id="{3B2926C1-2856-411F-8791-626C32F375BE}"/>
                      </a:ext>
                    </a:extLst>
                  </p:cNvPr>
                  <p:cNvCxnSpPr/>
                  <p:nvPr/>
                </p:nvCxnSpPr>
                <p:spPr>
                  <a:xfrm>
                    <a:off x="1720912" y="4559363"/>
                    <a:ext cx="101423" cy="422314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直接连接符 491">
                    <a:extLst>
                      <a:ext uri="{FF2B5EF4-FFF2-40B4-BE49-F238E27FC236}">
                        <a16:creationId xmlns:a16="http://schemas.microsoft.com/office/drawing/2014/main" id="{7D37F6B5-CCD2-46BA-AD47-EDA9CE62C741}"/>
                      </a:ext>
                    </a:extLst>
                  </p:cNvPr>
                  <p:cNvCxnSpPr/>
                  <p:nvPr/>
                </p:nvCxnSpPr>
                <p:spPr>
                  <a:xfrm>
                    <a:off x="1432815" y="4751285"/>
                    <a:ext cx="389522" cy="230392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直接连接符 492">
                    <a:extLst>
                      <a:ext uri="{FF2B5EF4-FFF2-40B4-BE49-F238E27FC236}">
                        <a16:creationId xmlns:a16="http://schemas.microsoft.com/office/drawing/2014/main" id="{3272395D-5821-4BE0-BE65-0B67262BE2F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875322" y="4371647"/>
                    <a:ext cx="421241" cy="629793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直接连接符 493">
                    <a:extLst>
                      <a:ext uri="{FF2B5EF4-FFF2-40B4-BE49-F238E27FC236}">
                        <a16:creationId xmlns:a16="http://schemas.microsoft.com/office/drawing/2014/main" id="{8DE609FC-D953-42A2-A361-CF9BD9DFF676}"/>
                      </a:ext>
                    </a:extLst>
                  </p:cNvPr>
                  <p:cNvCxnSpPr/>
                  <p:nvPr/>
                </p:nvCxnSpPr>
                <p:spPr>
                  <a:xfrm>
                    <a:off x="1782422" y="4153610"/>
                    <a:ext cx="514141" cy="12261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直接连接符 494">
                    <a:extLst>
                      <a:ext uri="{FF2B5EF4-FFF2-40B4-BE49-F238E27FC236}">
                        <a16:creationId xmlns:a16="http://schemas.microsoft.com/office/drawing/2014/main" id="{B44406DA-A9BC-432A-AB29-D9E4B83E9E59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654707" y="3926229"/>
                    <a:ext cx="52783" cy="159902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直接连接符 495">
                    <a:extLst>
                      <a:ext uri="{FF2B5EF4-FFF2-40B4-BE49-F238E27FC236}">
                        <a16:creationId xmlns:a16="http://schemas.microsoft.com/office/drawing/2014/main" id="{66B758CC-F346-4BE7-BA6F-DF9D7B9B318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30301" y="3439646"/>
                    <a:ext cx="332187" cy="43523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直接连接符 496">
                    <a:extLst>
                      <a:ext uri="{FF2B5EF4-FFF2-40B4-BE49-F238E27FC236}">
                        <a16:creationId xmlns:a16="http://schemas.microsoft.com/office/drawing/2014/main" id="{C436EAAA-4461-4874-8C21-49EE99085915}"/>
                      </a:ext>
                    </a:extLst>
                  </p:cNvPr>
                  <p:cNvCxnSpPr/>
                  <p:nvPr/>
                </p:nvCxnSpPr>
                <p:spPr>
                  <a:xfrm>
                    <a:off x="977315" y="3502931"/>
                    <a:ext cx="26525" cy="240045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直接连接符 497">
                    <a:extLst>
                      <a:ext uri="{FF2B5EF4-FFF2-40B4-BE49-F238E27FC236}">
                        <a16:creationId xmlns:a16="http://schemas.microsoft.com/office/drawing/2014/main" id="{EED9D591-53BA-421F-A917-CF50F7E6E39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9851" y="3502933"/>
                    <a:ext cx="287464" cy="801233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9" name="直接连接符 498">
                    <a:extLst>
                      <a:ext uri="{FF2B5EF4-FFF2-40B4-BE49-F238E27FC236}">
                        <a16:creationId xmlns:a16="http://schemas.microsoft.com/office/drawing/2014/main" id="{86E1A076-AE65-4FAF-8231-8EBCB2C7FCB8}"/>
                      </a:ext>
                    </a:extLst>
                  </p:cNvPr>
                  <p:cNvCxnSpPr/>
                  <p:nvPr/>
                </p:nvCxnSpPr>
                <p:spPr>
                  <a:xfrm>
                    <a:off x="689851" y="4305002"/>
                    <a:ext cx="343223" cy="1492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4" name="组合 463">
                  <a:extLst>
                    <a:ext uri="{FF2B5EF4-FFF2-40B4-BE49-F238E27FC236}">
                      <a16:creationId xmlns:a16="http://schemas.microsoft.com/office/drawing/2014/main" id="{7A67BF83-C49C-4B75-98E0-D9F83165FA98}"/>
                    </a:ext>
                  </a:extLst>
                </p:cNvPr>
                <p:cNvGrpSpPr/>
                <p:nvPr/>
              </p:nvGrpSpPr>
              <p:grpSpPr>
                <a:xfrm>
                  <a:off x="546534" y="652362"/>
                  <a:ext cx="1233909" cy="1143889"/>
                  <a:chOff x="539987" y="3368631"/>
                  <a:chExt cx="1884491" cy="1748990"/>
                </a:xfrm>
                <a:solidFill>
                  <a:schemeClr val="accent4">
                    <a:lumMod val="20000"/>
                    <a:lumOff val="80000"/>
                  </a:schemeClr>
                </a:solidFill>
              </p:grpSpPr>
              <p:sp>
                <p:nvSpPr>
                  <p:cNvPr id="465" name="椭圆 464">
                    <a:extLst>
                      <a:ext uri="{FF2B5EF4-FFF2-40B4-BE49-F238E27FC236}">
                        <a16:creationId xmlns:a16="http://schemas.microsoft.com/office/drawing/2014/main" id="{1051A633-3689-45D8-AAE6-13A930CCF203}"/>
                      </a:ext>
                    </a:extLst>
                  </p:cNvPr>
                  <p:cNvSpPr/>
                  <p:nvPr/>
                </p:nvSpPr>
                <p:spPr>
                  <a:xfrm>
                    <a:off x="1304897" y="4732435"/>
                    <a:ext cx="149864" cy="13498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466" name="椭圆 465">
                    <a:extLst>
                      <a:ext uri="{FF2B5EF4-FFF2-40B4-BE49-F238E27FC236}">
                        <a16:creationId xmlns:a16="http://schemas.microsoft.com/office/drawing/2014/main" id="{9AFBEB74-922C-4656-8C9D-6CCD018BFA81}"/>
                      </a:ext>
                    </a:extLst>
                  </p:cNvPr>
                  <p:cNvSpPr/>
                  <p:nvPr/>
                </p:nvSpPr>
                <p:spPr>
                  <a:xfrm>
                    <a:off x="1362487" y="3372822"/>
                    <a:ext cx="149864" cy="13498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467" name="椭圆 466">
                    <a:extLst>
                      <a:ext uri="{FF2B5EF4-FFF2-40B4-BE49-F238E27FC236}">
                        <a16:creationId xmlns:a16="http://schemas.microsoft.com/office/drawing/2014/main" id="{E5BF773E-BE9D-4B2C-90C2-6D80CF9ABB88}"/>
                      </a:ext>
                    </a:extLst>
                  </p:cNvPr>
                  <p:cNvSpPr/>
                  <p:nvPr/>
                </p:nvSpPr>
                <p:spPr>
                  <a:xfrm>
                    <a:off x="1698964" y="4445029"/>
                    <a:ext cx="149864" cy="13498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468" name="椭圆 467">
                    <a:extLst>
                      <a:ext uri="{FF2B5EF4-FFF2-40B4-BE49-F238E27FC236}">
                        <a16:creationId xmlns:a16="http://schemas.microsoft.com/office/drawing/2014/main" id="{F9C0C1B0-74D8-49BB-82FF-FFDBF4DCE364}"/>
                      </a:ext>
                    </a:extLst>
                  </p:cNvPr>
                  <p:cNvSpPr/>
                  <p:nvPr/>
                </p:nvSpPr>
                <p:spPr>
                  <a:xfrm>
                    <a:off x="2062791" y="3845682"/>
                    <a:ext cx="149864" cy="13498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469" name="椭圆 468">
                    <a:extLst>
                      <a:ext uri="{FF2B5EF4-FFF2-40B4-BE49-F238E27FC236}">
                        <a16:creationId xmlns:a16="http://schemas.microsoft.com/office/drawing/2014/main" id="{C70E8CB3-ED99-44AC-8347-ACE006A73E8D}"/>
                      </a:ext>
                    </a:extLst>
                  </p:cNvPr>
                  <p:cNvSpPr/>
                  <p:nvPr/>
                </p:nvSpPr>
                <p:spPr>
                  <a:xfrm>
                    <a:off x="928909" y="3743705"/>
                    <a:ext cx="149864" cy="13498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470" name="椭圆 469">
                    <a:extLst>
                      <a:ext uri="{FF2B5EF4-FFF2-40B4-BE49-F238E27FC236}">
                        <a16:creationId xmlns:a16="http://schemas.microsoft.com/office/drawing/2014/main" id="{AA439A26-10A9-41D5-9F36-C52D79AD9F3E}"/>
                      </a:ext>
                    </a:extLst>
                  </p:cNvPr>
                  <p:cNvSpPr/>
                  <p:nvPr/>
                </p:nvSpPr>
                <p:spPr>
                  <a:xfrm>
                    <a:off x="1309502" y="3863929"/>
                    <a:ext cx="149864" cy="13498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471" name="椭圆 470">
                    <a:extLst>
                      <a:ext uri="{FF2B5EF4-FFF2-40B4-BE49-F238E27FC236}">
                        <a16:creationId xmlns:a16="http://schemas.microsoft.com/office/drawing/2014/main" id="{7C3F928E-DB2F-47E5-A35A-7F45E4131703}"/>
                      </a:ext>
                    </a:extLst>
                  </p:cNvPr>
                  <p:cNvSpPr/>
                  <p:nvPr/>
                </p:nvSpPr>
                <p:spPr>
                  <a:xfrm>
                    <a:off x="1632556" y="4086922"/>
                    <a:ext cx="149864" cy="13498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472" name="椭圆 471">
                    <a:extLst>
                      <a:ext uri="{FF2B5EF4-FFF2-40B4-BE49-F238E27FC236}">
                        <a16:creationId xmlns:a16="http://schemas.microsoft.com/office/drawing/2014/main" id="{E45AF584-D261-41B5-A6C7-597362BA7A1F}"/>
                      </a:ext>
                    </a:extLst>
                  </p:cNvPr>
                  <p:cNvSpPr/>
                  <p:nvPr/>
                </p:nvSpPr>
                <p:spPr>
                  <a:xfrm>
                    <a:off x="539987" y="4237511"/>
                    <a:ext cx="149864" cy="13498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473" name="椭圆 472">
                    <a:extLst>
                      <a:ext uri="{FF2B5EF4-FFF2-40B4-BE49-F238E27FC236}">
                        <a16:creationId xmlns:a16="http://schemas.microsoft.com/office/drawing/2014/main" id="{FFCD58C9-47ED-4CAA-A478-6FD5A2965D7C}"/>
                      </a:ext>
                    </a:extLst>
                  </p:cNvPr>
                  <p:cNvSpPr/>
                  <p:nvPr/>
                </p:nvSpPr>
                <p:spPr>
                  <a:xfrm>
                    <a:off x="1033074" y="4239003"/>
                    <a:ext cx="149864" cy="13498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474" name="椭圆 473">
                    <a:extLst>
                      <a:ext uri="{FF2B5EF4-FFF2-40B4-BE49-F238E27FC236}">
                        <a16:creationId xmlns:a16="http://schemas.microsoft.com/office/drawing/2014/main" id="{994BF19B-8BD1-4EDE-A0F7-787D96AD92BE}"/>
                      </a:ext>
                    </a:extLst>
                  </p:cNvPr>
                  <p:cNvSpPr/>
                  <p:nvPr/>
                </p:nvSpPr>
                <p:spPr>
                  <a:xfrm>
                    <a:off x="902383" y="3368631"/>
                    <a:ext cx="149864" cy="13498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475" name="椭圆 474">
                    <a:extLst>
                      <a:ext uri="{FF2B5EF4-FFF2-40B4-BE49-F238E27FC236}">
                        <a16:creationId xmlns:a16="http://schemas.microsoft.com/office/drawing/2014/main" id="{5395D40F-E5D5-4B3A-85FA-809B289BCEC5}"/>
                      </a:ext>
                    </a:extLst>
                  </p:cNvPr>
                  <p:cNvSpPr/>
                  <p:nvPr/>
                </p:nvSpPr>
                <p:spPr>
                  <a:xfrm>
                    <a:off x="1579773" y="3792007"/>
                    <a:ext cx="149864" cy="13498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476" name="椭圆 475">
                    <a:extLst>
                      <a:ext uri="{FF2B5EF4-FFF2-40B4-BE49-F238E27FC236}">
                        <a16:creationId xmlns:a16="http://schemas.microsoft.com/office/drawing/2014/main" id="{BB7AD696-C721-4B46-91A1-080E8BB46B91}"/>
                      </a:ext>
                    </a:extLst>
                  </p:cNvPr>
                  <p:cNvSpPr/>
                  <p:nvPr/>
                </p:nvSpPr>
                <p:spPr>
                  <a:xfrm>
                    <a:off x="2274614" y="4257279"/>
                    <a:ext cx="149864" cy="13498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477" name="椭圆 476">
                    <a:extLst>
                      <a:ext uri="{FF2B5EF4-FFF2-40B4-BE49-F238E27FC236}">
                        <a16:creationId xmlns:a16="http://schemas.microsoft.com/office/drawing/2014/main" id="{21F88A16-703E-4767-995E-DE616AD5707F}"/>
                      </a:ext>
                    </a:extLst>
                  </p:cNvPr>
                  <p:cNvSpPr/>
                  <p:nvPr/>
                </p:nvSpPr>
                <p:spPr>
                  <a:xfrm>
                    <a:off x="1747403" y="4982639"/>
                    <a:ext cx="149864" cy="13498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</p:grpSp>
          </p:grpSp>
        </p:grpSp>
        <p:grpSp>
          <p:nvGrpSpPr>
            <p:cNvPr id="421" name="组合 420">
              <a:extLst>
                <a:ext uri="{FF2B5EF4-FFF2-40B4-BE49-F238E27FC236}">
                  <a16:creationId xmlns:a16="http://schemas.microsoft.com/office/drawing/2014/main" id="{DAA94AD1-F2EF-4C93-A53F-9F7854BABB23}"/>
                </a:ext>
              </a:extLst>
            </p:cNvPr>
            <p:cNvGrpSpPr/>
            <p:nvPr/>
          </p:nvGrpSpPr>
          <p:grpSpPr>
            <a:xfrm>
              <a:off x="4090363" y="3254646"/>
              <a:ext cx="826419" cy="688169"/>
              <a:chOff x="1688181" y="983404"/>
              <a:chExt cx="6191250" cy="5181600"/>
            </a:xfrm>
          </p:grpSpPr>
          <p:pic>
            <p:nvPicPr>
              <p:cNvPr id="422" name="图片 421">
                <a:extLst>
                  <a:ext uri="{FF2B5EF4-FFF2-40B4-BE49-F238E27FC236}">
                    <a16:creationId xmlns:a16="http://schemas.microsoft.com/office/drawing/2014/main" id="{B4A3515E-3718-4C26-9D7A-88793A78DE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4596" b="93750" l="1385" r="97077">
                            <a14:foregroundMark x1="9846" y1="39706" x2="11692" y2="59743"/>
                            <a14:foregroundMark x1="7385" y1="35294" x2="8308" y2="63787"/>
                            <a14:foregroundMark x1="37692" y1="9191" x2="55538" y2="6434"/>
                            <a14:foregroundMark x1="62000" y1="5147" x2="69385" y2="9191"/>
                            <a14:foregroundMark x1="92462" y1="36213" x2="91077" y2="59743"/>
                            <a14:foregroundMark x1="95692" y1="48529" x2="97077" y2="55699"/>
                            <a14:foregroundMark x1="59692" y1="83824" x2="63538" y2="93750"/>
                            <a14:foregroundMark x1="1385" y1="47794" x2="2308" y2="50184"/>
                            <a14:foregroundMark x1="3692" y1="48346" x2="3692" y2="4834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88181" y="983404"/>
                <a:ext cx="6191250" cy="5181600"/>
              </a:xfrm>
              <a:prstGeom prst="rect">
                <a:avLst/>
              </a:prstGeom>
            </p:spPr>
          </p:pic>
          <p:grpSp>
            <p:nvGrpSpPr>
              <p:cNvPr id="423" name="组合 422">
                <a:extLst>
                  <a:ext uri="{FF2B5EF4-FFF2-40B4-BE49-F238E27FC236}">
                    <a16:creationId xmlns:a16="http://schemas.microsoft.com/office/drawing/2014/main" id="{CCB49F89-56CE-4D69-AC26-EE3325FB9775}"/>
                  </a:ext>
                </a:extLst>
              </p:cNvPr>
              <p:cNvGrpSpPr/>
              <p:nvPr/>
            </p:nvGrpSpPr>
            <p:grpSpPr>
              <a:xfrm>
                <a:off x="2817846" y="1671573"/>
                <a:ext cx="4091940" cy="3302514"/>
                <a:chOff x="546534" y="652362"/>
                <a:chExt cx="1233909" cy="1143889"/>
              </a:xfrm>
            </p:grpSpPr>
            <p:grpSp>
              <p:nvGrpSpPr>
                <p:cNvPr id="424" name="组合 423">
                  <a:extLst>
                    <a:ext uri="{FF2B5EF4-FFF2-40B4-BE49-F238E27FC236}">
                      <a16:creationId xmlns:a16="http://schemas.microsoft.com/office/drawing/2014/main" id="{753C6CAE-B08F-4E0B-8710-FCB9776FA0EF}"/>
                    </a:ext>
                  </a:extLst>
                </p:cNvPr>
                <p:cNvGrpSpPr/>
                <p:nvPr/>
              </p:nvGrpSpPr>
              <p:grpSpPr>
                <a:xfrm>
                  <a:off x="644661" y="699242"/>
                  <a:ext cx="1052026" cy="1021655"/>
                  <a:chOff x="689851" y="3439646"/>
                  <a:chExt cx="1606712" cy="1561794"/>
                </a:xfrm>
              </p:grpSpPr>
              <p:cxnSp>
                <p:nvCxnSpPr>
                  <p:cNvPr id="439" name="直接连接符 438">
                    <a:extLst>
                      <a:ext uri="{FF2B5EF4-FFF2-40B4-BE49-F238E27FC236}">
                        <a16:creationId xmlns:a16="http://schemas.microsoft.com/office/drawing/2014/main" id="{2379A040-E8F4-42D7-82BA-65F63CEF25E7}"/>
                      </a:ext>
                    </a:extLst>
                  </p:cNvPr>
                  <p:cNvCxnSpPr/>
                  <p:nvPr/>
                </p:nvCxnSpPr>
                <p:spPr>
                  <a:xfrm>
                    <a:off x="1056826" y="3858174"/>
                    <a:ext cx="274623" cy="24774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直接连接符 439">
                    <a:extLst>
                      <a:ext uri="{FF2B5EF4-FFF2-40B4-BE49-F238E27FC236}">
                        <a16:creationId xmlns:a16="http://schemas.microsoft.com/office/drawing/2014/main" id="{D9F009C0-58E0-470C-93C4-A916BF7C3A7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9851" y="3810460"/>
                    <a:ext cx="388923" cy="49371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直接连接符 440">
                    <a:extLst>
                      <a:ext uri="{FF2B5EF4-FFF2-40B4-BE49-F238E27FC236}">
                        <a16:creationId xmlns:a16="http://schemas.microsoft.com/office/drawing/2014/main" id="{844944E2-5E27-470D-B13B-B08C34EE851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384434" y="3507127"/>
                    <a:ext cx="52985" cy="356056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直接连接符 441">
                    <a:extLst>
                      <a:ext uri="{FF2B5EF4-FFF2-40B4-BE49-F238E27FC236}">
                        <a16:creationId xmlns:a16="http://schemas.microsoft.com/office/drawing/2014/main" id="{3349CC12-FDDE-47ED-B90C-722FACFE699C}"/>
                      </a:ext>
                    </a:extLst>
                  </p:cNvPr>
                  <p:cNvCxnSpPr/>
                  <p:nvPr/>
                </p:nvCxnSpPr>
                <p:spPr>
                  <a:xfrm>
                    <a:off x="1437419" y="3507127"/>
                    <a:ext cx="647319" cy="453004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3" name="直接连接符 442">
                    <a:extLst>
                      <a:ext uri="{FF2B5EF4-FFF2-40B4-BE49-F238E27FC236}">
                        <a16:creationId xmlns:a16="http://schemas.microsoft.com/office/drawing/2014/main" id="{E71C3906-C8F5-41B3-BD12-4F89A724DFA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760474" y="3960131"/>
                    <a:ext cx="324265" cy="145765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4" name="直接连接符 443">
                    <a:extLst>
                      <a:ext uri="{FF2B5EF4-FFF2-40B4-BE49-F238E27FC236}">
                        <a16:creationId xmlns:a16="http://schemas.microsoft.com/office/drawing/2014/main" id="{335B67B3-B6D4-4EB2-B15C-DEBC84E3A0F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773897" y="3960131"/>
                    <a:ext cx="310842" cy="48404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直接连接符 444">
                    <a:extLst>
                      <a:ext uri="{FF2B5EF4-FFF2-40B4-BE49-F238E27FC236}">
                        <a16:creationId xmlns:a16="http://schemas.microsoft.com/office/drawing/2014/main" id="{4BE307D7-5FB5-43F5-97C6-38295EC2DB1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379830" y="4201325"/>
                    <a:ext cx="274674" cy="530197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6" name="直接连接符 445">
                    <a:extLst>
                      <a:ext uri="{FF2B5EF4-FFF2-40B4-BE49-F238E27FC236}">
                        <a16:creationId xmlns:a16="http://schemas.microsoft.com/office/drawing/2014/main" id="{B7087083-8EC4-48A1-9936-26768E428D37}"/>
                      </a:ext>
                    </a:extLst>
                  </p:cNvPr>
                  <p:cNvCxnSpPr/>
                  <p:nvPr/>
                </p:nvCxnSpPr>
                <p:spPr>
                  <a:xfrm>
                    <a:off x="1003841" y="3877938"/>
                    <a:ext cx="717071" cy="585997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7" name="直接连接符 446">
                    <a:extLst>
                      <a:ext uri="{FF2B5EF4-FFF2-40B4-BE49-F238E27FC236}">
                        <a16:creationId xmlns:a16="http://schemas.microsoft.com/office/drawing/2014/main" id="{464018EC-4CD3-49A9-A1C1-DBD0C94CAC7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9851" y="3978375"/>
                    <a:ext cx="641598" cy="325796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直接连接符 447">
                    <a:extLst>
                      <a:ext uri="{FF2B5EF4-FFF2-40B4-BE49-F238E27FC236}">
                        <a16:creationId xmlns:a16="http://schemas.microsoft.com/office/drawing/2014/main" id="{585CB8A7-1C9D-4EF9-AFA4-F7605DE1B8D4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437419" y="3978375"/>
                    <a:ext cx="283492" cy="485561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9" name="直接连接符 448">
                    <a:extLst>
                      <a:ext uri="{FF2B5EF4-FFF2-40B4-BE49-F238E27FC236}">
                        <a16:creationId xmlns:a16="http://schemas.microsoft.com/office/drawing/2014/main" id="{494A48EE-6E26-4747-BF03-4B5381D71A45}"/>
                      </a:ext>
                    </a:extLst>
                  </p:cNvPr>
                  <p:cNvCxnSpPr/>
                  <p:nvPr/>
                </p:nvCxnSpPr>
                <p:spPr>
                  <a:xfrm>
                    <a:off x="689851" y="4304171"/>
                    <a:ext cx="689979" cy="42735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0" name="直接连接符 449">
                    <a:extLst>
                      <a:ext uri="{FF2B5EF4-FFF2-40B4-BE49-F238E27FC236}">
                        <a16:creationId xmlns:a16="http://schemas.microsoft.com/office/drawing/2014/main" id="{1790FB73-AB0F-4596-9D18-F7CD09D9992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379830" y="4511649"/>
                    <a:ext cx="319135" cy="219873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1" name="直接连接符 450">
                    <a:extLst>
                      <a:ext uri="{FF2B5EF4-FFF2-40B4-BE49-F238E27FC236}">
                        <a16:creationId xmlns:a16="http://schemas.microsoft.com/office/drawing/2014/main" id="{33DC7535-6420-46B5-8810-5252CE3450AE}"/>
                      </a:ext>
                    </a:extLst>
                  </p:cNvPr>
                  <p:cNvCxnSpPr/>
                  <p:nvPr/>
                </p:nvCxnSpPr>
                <p:spPr>
                  <a:xfrm>
                    <a:off x="1160991" y="4353376"/>
                    <a:ext cx="218839" cy="378144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2" name="直接连接符 451">
                    <a:extLst>
                      <a:ext uri="{FF2B5EF4-FFF2-40B4-BE49-F238E27FC236}">
                        <a16:creationId xmlns:a16="http://schemas.microsoft.com/office/drawing/2014/main" id="{CF712C03-DA21-489C-963C-CEC855E547BB}"/>
                      </a:ext>
                    </a:extLst>
                  </p:cNvPr>
                  <p:cNvCxnSpPr/>
                  <p:nvPr/>
                </p:nvCxnSpPr>
                <p:spPr>
                  <a:xfrm>
                    <a:off x="1720912" y="4559363"/>
                    <a:ext cx="101423" cy="422314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3" name="直接连接符 452">
                    <a:extLst>
                      <a:ext uri="{FF2B5EF4-FFF2-40B4-BE49-F238E27FC236}">
                        <a16:creationId xmlns:a16="http://schemas.microsoft.com/office/drawing/2014/main" id="{3C421096-E8C3-4730-AABA-AA26B42836BB}"/>
                      </a:ext>
                    </a:extLst>
                  </p:cNvPr>
                  <p:cNvCxnSpPr/>
                  <p:nvPr/>
                </p:nvCxnSpPr>
                <p:spPr>
                  <a:xfrm>
                    <a:off x="1432815" y="4751285"/>
                    <a:ext cx="389522" cy="230392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4" name="直接连接符 453">
                    <a:extLst>
                      <a:ext uri="{FF2B5EF4-FFF2-40B4-BE49-F238E27FC236}">
                        <a16:creationId xmlns:a16="http://schemas.microsoft.com/office/drawing/2014/main" id="{F1D27F7E-DDE9-4494-8097-151BF29D073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875322" y="4371647"/>
                    <a:ext cx="421241" cy="629793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直接连接符 454">
                    <a:extLst>
                      <a:ext uri="{FF2B5EF4-FFF2-40B4-BE49-F238E27FC236}">
                        <a16:creationId xmlns:a16="http://schemas.microsoft.com/office/drawing/2014/main" id="{B6B63CAE-D985-4D8F-9B08-7C5BA1853B4B}"/>
                      </a:ext>
                    </a:extLst>
                  </p:cNvPr>
                  <p:cNvCxnSpPr/>
                  <p:nvPr/>
                </p:nvCxnSpPr>
                <p:spPr>
                  <a:xfrm>
                    <a:off x="1782422" y="4153610"/>
                    <a:ext cx="514141" cy="12261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6" name="直接连接符 455">
                    <a:extLst>
                      <a:ext uri="{FF2B5EF4-FFF2-40B4-BE49-F238E27FC236}">
                        <a16:creationId xmlns:a16="http://schemas.microsoft.com/office/drawing/2014/main" id="{3DAA4CE7-D306-4FF5-A24E-397E75EF2408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654707" y="3926229"/>
                    <a:ext cx="52783" cy="159902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7" name="直接连接符 456">
                    <a:extLst>
                      <a:ext uri="{FF2B5EF4-FFF2-40B4-BE49-F238E27FC236}">
                        <a16:creationId xmlns:a16="http://schemas.microsoft.com/office/drawing/2014/main" id="{BC5A904B-2396-4E1D-8A69-1100FD5ACF3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30301" y="3439646"/>
                    <a:ext cx="332187" cy="43523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直接连接符 457">
                    <a:extLst>
                      <a:ext uri="{FF2B5EF4-FFF2-40B4-BE49-F238E27FC236}">
                        <a16:creationId xmlns:a16="http://schemas.microsoft.com/office/drawing/2014/main" id="{7FC2BDAC-593E-4EF0-800C-97137258E862}"/>
                      </a:ext>
                    </a:extLst>
                  </p:cNvPr>
                  <p:cNvCxnSpPr/>
                  <p:nvPr/>
                </p:nvCxnSpPr>
                <p:spPr>
                  <a:xfrm>
                    <a:off x="977315" y="3502931"/>
                    <a:ext cx="26525" cy="240045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9" name="直接连接符 458">
                    <a:extLst>
                      <a:ext uri="{FF2B5EF4-FFF2-40B4-BE49-F238E27FC236}">
                        <a16:creationId xmlns:a16="http://schemas.microsoft.com/office/drawing/2014/main" id="{C21836B6-E138-4A36-9A26-C6A3C72A2A3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9851" y="3502933"/>
                    <a:ext cx="287464" cy="801233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0" name="直接连接符 459">
                    <a:extLst>
                      <a:ext uri="{FF2B5EF4-FFF2-40B4-BE49-F238E27FC236}">
                        <a16:creationId xmlns:a16="http://schemas.microsoft.com/office/drawing/2014/main" id="{27A8D67B-F657-49CA-BAAC-6B072EA42250}"/>
                      </a:ext>
                    </a:extLst>
                  </p:cNvPr>
                  <p:cNvCxnSpPr/>
                  <p:nvPr/>
                </p:nvCxnSpPr>
                <p:spPr>
                  <a:xfrm>
                    <a:off x="689851" y="4305002"/>
                    <a:ext cx="343223" cy="1492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5" name="组合 424">
                  <a:extLst>
                    <a:ext uri="{FF2B5EF4-FFF2-40B4-BE49-F238E27FC236}">
                      <a16:creationId xmlns:a16="http://schemas.microsoft.com/office/drawing/2014/main" id="{BCC26C0A-30E2-439B-8EB9-39A2BE8474F3}"/>
                    </a:ext>
                  </a:extLst>
                </p:cNvPr>
                <p:cNvGrpSpPr/>
                <p:nvPr/>
              </p:nvGrpSpPr>
              <p:grpSpPr>
                <a:xfrm>
                  <a:off x="546534" y="652362"/>
                  <a:ext cx="1233909" cy="1143889"/>
                  <a:chOff x="539987" y="3368631"/>
                  <a:chExt cx="1884491" cy="1748990"/>
                </a:xfrm>
                <a:solidFill>
                  <a:schemeClr val="accent4">
                    <a:lumMod val="20000"/>
                    <a:lumOff val="80000"/>
                  </a:schemeClr>
                </a:solidFill>
              </p:grpSpPr>
              <p:sp>
                <p:nvSpPr>
                  <p:cNvPr id="426" name="椭圆 425">
                    <a:extLst>
                      <a:ext uri="{FF2B5EF4-FFF2-40B4-BE49-F238E27FC236}">
                        <a16:creationId xmlns:a16="http://schemas.microsoft.com/office/drawing/2014/main" id="{06F1A0A5-9601-4FA2-B7D6-4265FFB3C7CB}"/>
                      </a:ext>
                    </a:extLst>
                  </p:cNvPr>
                  <p:cNvSpPr/>
                  <p:nvPr/>
                </p:nvSpPr>
                <p:spPr>
                  <a:xfrm>
                    <a:off x="1304897" y="4732435"/>
                    <a:ext cx="149864" cy="13498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427" name="椭圆 426">
                    <a:extLst>
                      <a:ext uri="{FF2B5EF4-FFF2-40B4-BE49-F238E27FC236}">
                        <a16:creationId xmlns:a16="http://schemas.microsoft.com/office/drawing/2014/main" id="{1165AE66-61A8-4908-91AD-BA6E6FB2FD59}"/>
                      </a:ext>
                    </a:extLst>
                  </p:cNvPr>
                  <p:cNvSpPr/>
                  <p:nvPr/>
                </p:nvSpPr>
                <p:spPr>
                  <a:xfrm>
                    <a:off x="1362487" y="3372822"/>
                    <a:ext cx="149864" cy="13498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428" name="椭圆 427">
                    <a:extLst>
                      <a:ext uri="{FF2B5EF4-FFF2-40B4-BE49-F238E27FC236}">
                        <a16:creationId xmlns:a16="http://schemas.microsoft.com/office/drawing/2014/main" id="{7FF1337C-C021-4D60-BAE8-EB7669AEBA92}"/>
                      </a:ext>
                    </a:extLst>
                  </p:cNvPr>
                  <p:cNvSpPr/>
                  <p:nvPr/>
                </p:nvSpPr>
                <p:spPr>
                  <a:xfrm>
                    <a:off x="1698964" y="4445029"/>
                    <a:ext cx="149864" cy="13498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429" name="椭圆 428">
                    <a:extLst>
                      <a:ext uri="{FF2B5EF4-FFF2-40B4-BE49-F238E27FC236}">
                        <a16:creationId xmlns:a16="http://schemas.microsoft.com/office/drawing/2014/main" id="{86C3C0D8-7576-4802-99D8-C65CEF71D580}"/>
                      </a:ext>
                    </a:extLst>
                  </p:cNvPr>
                  <p:cNvSpPr/>
                  <p:nvPr/>
                </p:nvSpPr>
                <p:spPr>
                  <a:xfrm>
                    <a:off x="2062791" y="3845682"/>
                    <a:ext cx="149864" cy="13498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430" name="椭圆 429">
                    <a:extLst>
                      <a:ext uri="{FF2B5EF4-FFF2-40B4-BE49-F238E27FC236}">
                        <a16:creationId xmlns:a16="http://schemas.microsoft.com/office/drawing/2014/main" id="{6AD45F5A-FB0D-4E07-9374-96ED0FA0A912}"/>
                      </a:ext>
                    </a:extLst>
                  </p:cNvPr>
                  <p:cNvSpPr/>
                  <p:nvPr/>
                </p:nvSpPr>
                <p:spPr>
                  <a:xfrm>
                    <a:off x="928909" y="3743705"/>
                    <a:ext cx="149864" cy="13498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431" name="椭圆 430">
                    <a:extLst>
                      <a:ext uri="{FF2B5EF4-FFF2-40B4-BE49-F238E27FC236}">
                        <a16:creationId xmlns:a16="http://schemas.microsoft.com/office/drawing/2014/main" id="{00E5EAA2-8E98-49E5-9F89-A70444ED62E7}"/>
                      </a:ext>
                    </a:extLst>
                  </p:cNvPr>
                  <p:cNvSpPr/>
                  <p:nvPr/>
                </p:nvSpPr>
                <p:spPr>
                  <a:xfrm>
                    <a:off x="1309502" y="3863929"/>
                    <a:ext cx="149864" cy="13498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432" name="椭圆 431">
                    <a:extLst>
                      <a:ext uri="{FF2B5EF4-FFF2-40B4-BE49-F238E27FC236}">
                        <a16:creationId xmlns:a16="http://schemas.microsoft.com/office/drawing/2014/main" id="{F49D3E2E-80BC-494F-A3FB-455E6F416AE5}"/>
                      </a:ext>
                    </a:extLst>
                  </p:cNvPr>
                  <p:cNvSpPr/>
                  <p:nvPr/>
                </p:nvSpPr>
                <p:spPr>
                  <a:xfrm>
                    <a:off x="1632556" y="4086922"/>
                    <a:ext cx="149864" cy="13498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433" name="椭圆 432">
                    <a:extLst>
                      <a:ext uri="{FF2B5EF4-FFF2-40B4-BE49-F238E27FC236}">
                        <a16:creationId xmlns:a16="http://schemas.microsoft.com/office/drawing/2014/main" id="{A24D30D3-59FD-48AF-95DA-3FB9F27F84AF}"/>
                      </a:ext>
                    </a:extLst>
                  </p:cNvPr>
                  <p:cNvSpPr/>
                  <p:nvPr/>
                </p:nvSpPr>
                <p:spPr>
                  <a:xfrm>
                    <a:off x="539987" y="4237511"/>
                    <a:ext cx="149864" cy="13498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434" name="椭圆 433">
                    <a:extLst>
                      <a:ext uri="{FF2B5EF4-FFF2-40B4-BE49-F238E27FC236}">
                        <a16:creationId xmlns:a16="http://schemas.microsoft.com/office/drawing/2014/main" id="{04F65362-4EA2-4C4A-AA23-CE17B8EC5DBB}"/>
                      </a:ext>
                    </a:extLst>
                  </p:cNvPr>
                  <p:cNvSpPr/>
                  <p:nvPr/>
                </p:nvSpPr>
                <p:spPr>
                  <a:xfrm>
                    <a:off x="1033074" y="4239003"/>
                    <a:ext cx="149864" cy="13498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435" name="椭圆 434">
                    <a:extLst>
                      <a:ext uri="{FF2B5EF4-FFF2-40B4-BE49-F238E27FC236}">
                        <a16:creationId xmlns:a16="http://schemas.microsoft.com/office/drawing/2014/main" id="{DB25AB7F-AE90-46E5-82A3-26426945B605}"/>
                      </a:ext>
                    </a:extLst>
                  </p:cNvPr>
                  <p:cNvSpPr/>
                  <p:nvPr/>
                </p:nvSpPr>
                <p:spPr>
                  <a:xfrm>
                    <a:off x="902383" y="3368631"/>
                    <a:ext cx="149864" cy="13498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436" name="椭圆 435">
                    <a:extLst>
                      <a:ext uri="{FF2B5EF4-FFF2-40B4-BE49-F238E27FC236}">
                        <a16:creationId xmlns:a16="http://schemas.microsoft.com/office/drawing/2014/main" id="{93E85A19-9337-4205-92F3-21E5F673F370}"/>
                      </a:ext>
                    </a:extLst>
                  </p:cNvPr>
                  <p:cNvSpPr/>
                  <p:nvPr/>
                </p:nvSpPr>
                <p:spPr>
                  <a:xfrm>
                    <a:off x="1579773" y="3792007"/>
                    <a:ext cx="149864" cy="13498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437" name="椭圆 436">
                    <a:extLst>
                      <a:ext uri="{FF2B5EF4-FFF2-40B4-BE49-F238E27FC236}">
                        <a16:creationId xmlns:a16="http://schemas.microsoft.com/office/drawing/2014/main" id="{B9161262-45CC-4640-8C05-95455DE83F2D}"/>
                      </a:ext>
                    </a:extLst>
                  </p:cNvPr>
                  <p:cNvSpPr/>
                  <p:nvPr/>
                </p:nvSpPr>
                <p:spPr>
                  <a:xfrm>
                    <a:off x="2274614" y="4257279"/>
                    <a:ext cx="149864" cy="13498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438" name="椭圆 437">
                    <a:extLst>
                      <a:ext uri="{FF2B5EF4-FFF2-40B4-BE49-F238E27FC236}">
                        <a16:creationId xmlns:a16="http://schemas.microsoft.com/office/drawing/2014/main" id="{74C4310B-860C-4C51-98AD-2C74B18A1875}"/>
                      </a:ext>
                    </a:extLst>
                  </p:cNvPr>
                  <p:cNvSpPr/>
                  <p:nvPr/>
                </p:nvSpPr>
                <p:spPr>
                  <a:xfrm>
                    <a:off x="1747403" y="4982639"/>
                    <a:ext cx="149864" cy="13498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</p:grpSp>
          </p:grp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A141A3D-F925-4079-863E-A40FEF31444F}"/>
              </a:ext>
            </a:extLst>
          </p:cNvPr>
          <p:cNvGrpSpPr/>
          <p:nvPr/>
        </p:nvGrpSpPr>
        <p:grpSpPr>
          <a:xfrm>
            <a:off x="7499672" y="4499274"/>
            <a:ext cx="1173755" cy="986520"/>
            <a:chOff x="7499672" y="4489630"/>
            <a:chExt cx="1173755" cy="986520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C103DADC-3FCD-4B59-9B9E-69D60314CCA8}"/>
                </a:ext>
              </a:extLst>
            </p:cNvPr>
            <p:cNvGrpSpPr/>
            <p:nvPr/>
          </p:nvGrpSpPr>
          <p:grpSpPr>
            <a:xfrm>
              <a:off x="7790077" y="4489630"/>
              <a:ext cx="883350" cy="670496"/>
              <a:chOff x="5154872" y="1633236"/>
              <a:chExt cx="2345510" cy="1780330"/>
            </a:xfrm>
            <a:solidFill>
              <a:schemeClr val="bg1"/>
            </a:solidFill>
          </p:grpSpPr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04F53289-3DCD-4863-AF81-9F3FB0EA33B9}"/>
                  </a:ext>
                </a:extLst>
              </p:cNvPr>
              <p:cNvGrpSpPr/>
              <p:nvPr/>
            </p:nvGrpSpPr>
            <p:grpSpPr>
              <a:xfrm>
                <a:off x="5555222" y="1633236"/>
                <a:ext cx="556017" cy="464400"/>
                <a:chOff x="5012055" y="726097"/>
                <a:chExt cx="6191250" cy="5181600"/>
              </a:xfrm>
              <a:grpFill/>
            </p:grpSpPr>
            <p:pic>
              <p:nvPicPr>
                <p:cNvPr id="131" name="图片 130">
                  <a:extLst>
                    <a:ext uri="{FF2B5EF4-FFF2-40B4-BE49-F238E27FC236}">
                      <a16:creationId xmlns:a16="http://schemas.microsoft.com/office/drawing/2014/main" id="{0AEDBB50-B8E2-40FA-A104-F32CD7D82F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12055" y="726097"/>
                  <a:ext cx="6191250" cy="5181600"/>
                </a:xfrm>
                <a:prstGeom prst="rect">
                  <a:avLst/>
                </a:prstGeom>
                <a:grpFill/>
              </p:spPr>
            </p:pic>
            <p:grpSp>
              <p:nvGrpSpPr>
                <p:cNvPr id="132" name="组合 131">
                  <a:extLst>
                    <a:ext uri="{FF2B5EF4-FFF2-40B4-BE49-F238E27FC236}">
                      <a16:creationId xmlns:a16="http://schemas.microsoft.com/office/drawing/2014/main" id="{BEA58B58-85FD-4CCD-A076-6F5A82FBA248}"/>
                    </a:ext>
                  </a:extLst>
                </p:cNvPr>
                <p:cNvGrpSpPr/>
                <p:nvPr/>
              </p:nvGrpSpPr>
              <p:grpSpPr>
                <a:xfrm>
                  <a:off x="6083006" y="1484692"/>
                  <a:ext cx="3611632" cy="3032760"/>
                  <a:chOff x="1178664" y="2190358"/>
                  <a:chExt cx="1729492" cy="1000381"/>
                </a:xfrm>
                <a:grpFill/>
              </p:grpSpPr>
              <p:sp>
                <p:nvSpPr>
                  <p:cNvPr id="133" name="椭圆 132">
                    <a:extLst>
                      <a:ext uri="{FF2B5EF4-FFF2-40B4-BE49-F238E27FC236}">
                        <a16:creationId xmlns:a16="http://schemas.microsoft.com/office/drawing/2014/main" id="{F085FFE2-901B-4574-90A8-264F2873E4AE}"/>
                      </a:ext>
                    </a:extLst>
                  </p:cNvPr>
                  <p:cNvSpPr/>
                  <p:nvPr/>
                </p:nvSpPr>
                <p:spPr>
                  <a:xfrm>
                    <a:off x="2174164" y="2193347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134" name="椭圆 133">
                    <a:extLst>
                      <a:ext uri="{FF2B5EF4-FFF2-40B4-BE49-F238E27FC236}">
                        <a16:creationId xmlns:a16="http://schemas.microsoft.com/office/drawing/2014/main" id="{B2DB234E-9D35-4AAC-9AA6-5129BD915CFB}"/>
                      </a:ext>
                    </a:extLst>
                  </p:cNvPr>
                  <p:cNvSpPr/>
                  <p:nvPr/>
                </p:nvSpPr>
                <p:spPr>
                  <a:xfrm>
                    <a:off x="1178664" y="2379879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135" name="椭圆 134">
                    <a:extLst>
                      <a:ext uri="{FF2B5EF4-FFF2-40B4-BE49-F238E27FC236}">
                        <a16:creationId xmlns:a16="http://schemas.microsoft.com/office/drawing/2014/main" id="{1BC2968A-102B-4151-B0CF-E55417BB1F7F}"/>
                      </a:ext>
                    </a:extLst>
                  </p:cNvPr>
                  <p:cNvSpPr/>
                  <p:nvPr/>
                </p:nvSpPr>
                <p:spPr>
                  <a:xfrm>
                    <a:off x="1236348" y="2831590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136" name="椭圆 135">
                    <a:extLst>
                      <a:ext uri="{FF2B5EF4-FFF2-40B4-BE49-F238E27FC236}">
                        <a16:creationId xmlns:a16="http://schemas.microsoft.com/office/drawing/2014/main" id="{9E42936F-8F85-465B-A139-0C27001E0528}"/>
                      </a:ext>
                    </a:extLst>
                  </p:cNvPr>
                  <p:cNvSpPr/>
                  <p:nvPr/>
                </p:nvSpPr>
                <p:spPr>
                  <a:xfrm>
                    <a:off x="2022896" y="3094461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137" name="椭圆 136">
                    <a:extLst>
                      <a:ext uri="{FF2B5EF4-FFF2-40B4-BE49-F238E27FC236}">
                        <a16:creationId xmlns:a16="http://schemas.microsoft.com/office/drawing/2014/main" id="{C9F7D9AE-44BA-4647-A6D9-BF24FE4B98E7}"/>
                      </a:ext>
                    </a:extLst>
                  </p:cNvPr>
                  <p:cNvSpPr/>
                  <p:nvPr/>
                </p:nvSpPr>
                <p:spPr>
                  <a:xfrm>
                    <a:off x="2766803" y="2476157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138" name="椭圆 137">
                    <a:extLst>
                      <a:ext uri="{FF2B5EF4-FFF2-40B4-BE49-F238E27FC236}">
                        <a16:creationId xmlns:a16="http://schemas.microsoft.com/office/drawing/2014/main" id="{A0308CB4-5B49-465B-B60E-6A1C31F109B2}"/>
                      </a:ext>
                    </a:extLst>
                  </p:cNvPr>
                  <p:cNvSpPr/>
                  <p:nvPr/>
                </p:nvSpPr>
                <p:spPr>
                  <a:xfrm>
                    <a:off x="1740189" y="2190358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cxnSp>
                <p:nvCxnSpPr>
                  <p:cNvPr id="139" name="直接连接符 138">
                    <a:extLst>
                      <a:ext uri="{FF2B5EF4-FFF2-40B4-BE49-F238E27FC236}">
                        <a16:creationId xmlns:a16="http://schemas.microsoft.com/office/drawing/2014/main" id="{D9AFE39E-3262-4358-9AF1-3409277AF3DB}"/>
                      </a:ext>
                    </a:extLst>
                  </p:cNvPr>
                  <p:cNvCxnSpPr>
                    <a:stCxn id="134" idx="7"/>
                    <a:endCxn id="138" idx="2"/>
                  </p:cNvCxnSpPr>
                  <p:nvPr/>
                </p:nvCxnSpPr>
                <p:spPr>
                  <a:xfrm flipV="1">
                    <a:off x="1299316" y="2238497"/>
                    <a:ext cx="440873" cy="155482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直接连接符 139">
                    <a:extLst>
                      <a:ext uri="{FF2B5EF4-FFF2-40B4-BE49-F238E27FC236}">
                        <a16:creationId xmlns:a16="http://schemas.microsoft.com/office/drawing/2014/main" id="{168EC1D3-BFD9-4D1E-93DE-35DD4EC5B055}"/>
                      </a:ext>
                    </a:extLst>
                  </p:cNvPr>
                  <p:cNvCxnSpPr>
                    <a:stCxn id="134" idx="5"/>
                    <a:endCxn id="135" idx="1"/>
                  </p:cNvCxnSpPr>
                  <p:nvPr/>
                </p:nvCxnSpPr>
                <p:spPr>
                  <a:xfrm flipH="1">
                    <a:off x="1257049" y="2462058"/>
                    <a:ext cx="42267" cy="383632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直接连接符 140">
                    <a:extLst>
                      <a:ext uri="{FF2B5EF4-FFF2-40B4-BE49-F238E27FC236}">
                        <a16:creationId xmlns:a16="http://schemas.microsoft.com/office/drawing/2014/main" id="{6A1D52EE-1194-4C1A-8A03-70CD16C9E175}"/>
                      </a:ext>
                    </a:extLst>
                  </p:cNvPr>
                  <p:cNvCxnSpPr>
                    <a:stCxn id="136" idx="3"/>
                    <a:endCxn id="135" idx="6"/>
                  </p:cNvCxnSpPr>
                  <p:nvPr/>
                </p:nvCxnSpPr>
                <p:spPr>
                  <a:xfrm flipH="1" flipV="1">
                    <a:off x="1377701" y="2879729"/>
                    <a:ext cx="665896" cy="296910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直接连接符 141">
                    <a:extLst>
                      <a:ext uri="{FF2B5EF4-FFF2-40B4-BE49-F238E27FC236}">
                        <a16:creationId xmlns:a16="http://schemas.microsoft.com/office/drawing/2014/main" id="{FAF03AE8-0CF7-4319-BEF1-44BC8FD5D1E8}"/>
                      </a:ext>
                    </a:extLst>
                  </p:cNvPr>
                  <p:cNvCxnSpPr>
                    <a:stCxn id="137" idx="4"/>
                    <a:endCxn id="136" idx="7"/>
                  </p:cNvCxnSpPr>
                  <p:nvPr/>
                </p:nvCxnSpPr>
                <p:spPr>
                  <a:xfrm flipH="1">
                    <a:off x="2143548" y="2572435"/>
                    <a:ext cx="693932" cy="536126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>
                    <a:extLst>
                      <a:ext uri="{FF2B5EF4-FFF2-40B4-BE49-F238E27FC236}">
                        <a16:creationId xmlns:a16="http://schemas.microsoft.com/office/drawing/2014/main" id="{C66A8F7C-E5DF-4C69-9556-6E946CE51371}"/>
                      </a:ext>
                    </a:extLst>
                  </p:cNvPr>
                  <p:cNvCxnSpPr>
                    <a:stCxn id="133" idx="5"/>
                    <a:endCxn id="137" idx="0"/>
                  </p:cNvCxnSpPr>
                  <p:nvPr/>
                </p:nvCxnSpPr>
                <p:spPr>
                  <a:xfrm>
                    <a:off x="2294817" y="2275525"/>
                    <a:ext cx="542663" cy="200632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>
                    <a:extLst>
                      <a:ext uri="{FF2B5EF4-FFF2-40B4-BE49-F238E27FC236}">
                        <a16:creationId xmlns:a16="http://schemas.microsoft.com/office/drawing/2014/main" id="{83B9EAEE-99DD-4048-B87E-EC98D040E265}"/>
                      </a:ext>
                    </a:extLst>
                  </p:cNvPr>
                  <p:cNvCxnSpPr>
                    <a:stCxn id="138" idx="6"/>
                    <a:endCxn id="133" idx="2"/>
                  </p:cNvCxnSpPr>
                  <p:nvPr/>
                </p:nvCxnSpPr>
                <p:spPr>
                  <a:xfrm>
                    <a:off x="1881543" y="2238497"/>
                    <a:ext cx="292621" cy="2989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直接连接符 144">
                    <a:extLst>
                      <a:ext uri="{FF2B5EF4-FFF2-40B4-BE49-F238E27FC236}">
                        <a16:creationId xmlns:a16="http://schemas.microsoft.com/office/drawing/2014/main" id="{8736CE4C-56CF-4B70-A7A6-1CA2C59B2268}"/>
                      </a:ext>
                    </a:extLst>
                  </p:cNvPr>
                  <p:cNvCxnSpPr>
                    <a:stCxn id="135" idx="0"/>
                    <a:endCxn id="138" idx="4"/>
                  </p:cNvCxnSpPr>
                  <p:nvPr/>
                </p:nvCxnSpPr>
                <p:spPr>
                  <a:xfrm flipV="1">
                    <a:off x="1307025" y="2286636"/>
                    <a:ext cx="503841" cy="544955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直接连接符 145">
                    <a:extLst>
                      <a:ext uri="{FF2B5EF4-FFF2-40B4-BE49-F238E27FC236}">
                        <a16:creationId xmlns:a16="http://schemas.microsoft.com/office/drawing/2014/main" id="{B0CAF43E-A6FB-4D1A-A968-591CDF446D22}"/>
                      </a:ext>
                    </a:extLst>
                  </p:cNvPr>
                  <p:cNvCxnSpPr>
                    <a:stCxn id="137" idx="3"/>
                    <a:endCxn id="135" idx="7"/>
                  </p:cNvCxnSpPr>
                  <p:nvPr/>
                </p:nvCxnSpPr>
                <p:spPr>
                  <a:xfrm flipH="1">
                    <a:off x="1357000" y="2558336"/>
                    <a:ext cx="1430504" cy="287354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直接连接符 146">
                    <a:extLst>
                      <a:ext uri="{FF2B5EF4-FFF2-40B4-BE49-F238E27FC236}">
                        <a16:creationId xmlns:a16="http://schemas.microsoft.com/office/drawing/2014/main" id="{CDF00B01-23B5-43B0-AFA3-3EF6EE103BAE}"/>
                      </a:ext>
                    </a:extLst>
                  </p:cNvPr>
                  <p:cNvCxnSpPr>
                    <a:endCxn id="136" idx="0"/>
                  </p:cNvCxnSpPr>
                  <p:nvPr/>
                </p:nvCxnSpPr>
                <p:spPr>
                  <a:xfrm flipH="1">
                    <a:off x="2093572" y="2289625"/>
                    <a:ext cx="125612" cy="804836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96B0AF7E-AA79-4890-B3F0-0A133E09EF0A}"/>
                  </a:ext>
                </a:extLst>
              </p:cNvPr>
              <p:cNvGrpSpPr/>
              <p:nvPr/>
            </p:nvGrpSpPr>
            <p:grpSpPr>
              <a:xfrm>
                <a:off x="6100645" y="2949166"/>
                <a:ext cx="554400" cy="464400"/>
                <a:chOff x="5012055" y="726097"/>
                <a:chExt cx="6191250" cy="5181600"/>
              </a:xfrm>
              <a:grpFill/>
            </p:grpSpPr>
            <p:pic>
              <p:nvPicPr>
                <p:cNvPr id="115" name="图片 114">
                  <a:extLst>
                    <a:ext uri="{FF2B5EF4-FFF2-40B4-BE49-F238E27FC236}">
                      <a16:creationId xmlns:a16="http://schemas.microsoft.com/office/drawing/2014/main" id="{23A7B1AD-1280-4712-B1CA-63F3BD8E59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12055" y="726097"/>
                  <a:ext cx="6191250" cy="5181600"/>
                </a:xfrm>
                <a:prstGeom prst="rect">
                  <a:avLst/>
                </a:prstGeom>
                <a:grpFill/>
              </p:spPr>
            </p:pic>
            <p:grpSp>
              <p:nvGrpSpPr>
                <p:cNvPr id="116" name="组合 115">
                  <a:extLst>
                    <a:ext uri="{FF2B5EF4-FFF2-40B4-BE49-F238E27FC236}">
                      <a16:creationId xmlns:a16="http://schemas.microsoft.com/office/drawing/2014/main" id="{6ABBEFBC-5B6C-47D8-88C6-1D11E78680E0}"/>
                    </a:ext>
                  </a:extLst>
                </p:cNvPr>
                <p:cNvGrpSpPr/>
                <p:nvPr/>
              </p:nvGrpSpPr>
              <p:grpSpPr>
                <a:xfrm>
                  <a:off x="6083006" y="1484692"/>
                  <a:ext cx="3719476" cy="3322997"/>
                  <a:chOff x="1178664" y="2190358"/>
                  <a:chExt cx="1781135" cy="1096118"/>
                </a:xfrm>
                <a:grpFill/>
              </p:grpSpPr>
              <p:sp>
                <p:nvSpPr>
                  <p:cNvPr id="118" name="椭圆 117">
                    <a:extLst>
                      <a:ext uri="{FF2B5EF4-FFF2-40B4-BE49-F238E27FC236}">
                        <a16:creationId xmlns:a16="http://schemas.microsoft.com/office/drawing/2014/main" id="{AB46A3A2-5858-4F2B-A51F-5FDC41004B65}"/>
                      </a:ext>
                    </a:extLst>
                  </p:cNvPr>
                  <p:cNvSpPr/>
                  <p:nvPr/>
                </p:nvSpPr>
                <p:spPr>
                  <a:xfrm>
                    <a:off x="2174164" y="2193347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119" name="椭圆 118">
                    <a:extLst>
                      <a:ext uri="{FF2B5EF4-FFF2-40B4-BE49-F238E27FC236}">
                        <a16:creationId xmlns:a16="http://schemas.microsoft.com/office/drawing/2014/main" id="{5D8BF63C-1CD9-401E-AE5B-AF4584368AB6}"/>
                      </a:ext>
                    </a:extLst>
                  </p:cNvPr>
                  <p:cNvSpPr/>
                  <p:nvPr/>
                </p:nvSpPr>
                <p:spPr>
                  <a:xfrm>
                    <a:off x="1178664" y="2379879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120" name="椭圆 119">
                    <a:extLst>
                      <a:ext uri="{FF2B5EF4-FFF2-40B4-BE49-F238E27FC236}">
                        <a16:creationId xmlns:a16="http://schemas.microsoft.com/office/drawing/2014/main" id="{36313540-D29D-469A-8BB0-FFC3803A9E06}"/>
                      </a:ext>
                    </a:extLst>
                  </p:cNvPr>
                  <p:cNvSpPr/>
                  <p:nvPr/>
                </p:nvSpPr>
                <p:spPr>
                  <a:xfrm>
                    <a:off x="1636118" y="2459813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121" name="椭圆 120">
                    <a:extLst>
                      <a:ext uri="{FF2B5EF4-FFF2-40B4-BE49-F238E27FC236}">
                        <a16:creationId xmlns:a16="http://schemas.microsoft.com/office/drawing/2014/main" id="{4C978440-0C1F-44EA-A869-4F7A3D1DBFEB}"/>
                      </a:ext>
                    </a:extLst>
                  </p:cNvPr>
                  <p:cNvSpPr/>
                  <p:nvPr/>
                </p:nvSpPr>
                <p:spPr>
                  <a:xfrm>
                    <a:off x="1756771" y="3156159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122" name="椭圆 121">
                    <a:extLst>
                      <a:ext uri="{FF2B5EF4-FFF2-40B4-BE49-F238E27FC236}">
                        <a16:creationId xmlns:a16="http://schemas.microsoft.com/office/drawing/2014/main" id="{34CE8CB2-34C8-4F9C-94A4-A3FF4AC45BF0}"/>
                      </a:ext>
                    </a:extLst>
                  </p:cNvPr>
                  <p:cNvSpPr/>
                  <p:nvPr/>
                </p:nvSpPr>
                <p:spPr>
                  <a:xfrm>
                    <a:off x="2818446" y="3190198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123" name="椭圆 122">
                    <a:extLst>
                      <a:ext uri="{FF2B5EF4-FFF2-40B4-BE49-F238E27FC236}">
                        <a16:creationId xmlns:a16="http://schemas.microsoft.com/office/drawing/2014/main" id="{808BE58D-8CBA-47FB-8385-6F83D1B4556A}"/>
                      </a:ext>
                    </a:extLst>
                  </p:cNvPr>
                  <p:cNvSpPr/>
                  <p:nvPr/>
                </p:nvSpPr>
                <p:spPr>
                  <a:xfrm>
                    <a:off x="1740189" y="2190358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cxnSp>
                <p:nvCxnSpPr>
                  <p:cNvPr id="124" name="直接连接符 123">
                    <a:extLst>
                      <a:ext uri="{FF2B5EF4-FFF2-40B4-BE49-F238E27FC236}">
                        <a16:creationId xmlns:a16="http://schemas.microsoft.com/office/drawing/2014/main" id="{A66E335D-6E1C-401F-BE10-81244032AD2F}"/>
                      </a:ext>
                    </a:extLst>
                  </p:cNvPr>
                  <p:cNvCxnSpPr>
                    <a:stCxn id="119" idx="7"/>
                    <a:endCxn id="123" idx="2"/>
                  </p:cNvCxnSpPr>
                  <p:nvPr/>
                </p:nvCxnSpPr>
                <p:spPr>
                  <a:xfrm flipV="1">
                    <a:off x="1299316" y="2238497"/>
                    <a:ext cx="440873" cy="155482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>
                    <a:extLst>
                      <a:ext uri="{FF2B5EF4-FFF2-40B4-BE49-F238E27FC236}">
                        <a16:creationId xmlns:a16="http://schemas.microsoft.com/office/drawing/2014/main" id="{6EE3EE55-BA1A-4B5F-83FF-8EF53AC61549}"/>
                      </a:ext>
                    </a:extLst>
                  </p:cNvPr>
                  <p:cNvCxnSpPr>
                    <a:stCxn id="119" idx="5"/>
                    <a:endCxn id="120" idx="1"/>
                  </p:cNvCxnSpPr>
                  <p:nvPr/>
                </p:nvCxnSpPr>
                <p:spPr>
                  <a:xfrm>
                    <a:off x="1299316" y="2462058"/>
                    <a:ext cx="357502" cy="11855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直接连接符 125">
                    <a:extLst>
                      <a:ext uri="{FF2B5EF4-FFF2-40B4-BE49-F238E27FC236}">
                        <a16:creationId xmlns:a16="http://schemas.microsoft.com/office/drawing/2014/main" id="{FF75D892-7929-4AE6-8908-D03F39CA539F}"/>
                      </a:ext>
                    </a:extLst>
                  </p:cNvPr>
                  <p:cNvCxnSpPr>
                    <a:stCxn id="121" idx="0"/>
                    <a:endCxn id="120" idx="6"/>
                  </p:cNvCxnSpPr>
                  <p:nvPr/>
                </p:nvCxnSpPr>
                <p:spPr>
                  <a:xfrm flipH="1" flipV="1">
                    <a:off x="1777471" y="2507952"/>
                    <a:ext cx="49976" cy="648207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直接连接符 126">
                    <a:extLst>
                      <a:ext uri="{FF2B5EF4-FFF2-40B4-BE49-F238E27FC236}">
                        <a16:creationId xmlns:a16="http://schemas.microsoft.com/office/drawing/2014/main" id="{7A0FD8B4-209D-421E-A316-9C6A00FAEEF5}"/>
                      </a:ext>
                    </a:extLst>
                  </p:cNvPr>
                  <p:cNvCxnSpPr>
                    <a:stCxn id="122" idx="2"/>
                    <a:endCxn id="121" idx="7"/>
                  </p:cNvCxnSpPr>
                  <p:nvPr/>
                </p:nvCxnSpPr>
                <p:spPr>
                  <a:xfrm flipH="1" flipV="1">
                    <a:off x="1877424" y="3170258"/>
                    <a:ext cx="941022" cy="68079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直接连接符 127">
                    <a:extLst>
                      <a:ext uri="{FF2B5EF4-FFF2-40B4-BE49-F238E27FC236}">
                        <a16:creationId xmlns:a16="http://schemas.microsoft.com/office/drawing/2014/main" id="{69E54FD9-167C-4F24-BA88-7F7B122008EF}"/>
                      </a:ext>
                    </a:extLst>
                  </p:cNvPr>
                  <p:cNvCxnSpPr>
                    <a:stCxn id="118" idx="5"/>
                    <a:endCxn id="122" idx="0"/>
                  </p:cNvCxnSpPr>
                  <p:nvPr/>
                </p:nvCxnSpPr>
                <p:spPr>
                  <a:xfrm>
                    <a:off x="2294817" y="2275525"/>
                    <a:ext cx="594306" cy="914673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直接连接符 128">
                    <a:extLst>
                      <a:ext uri="{FF2B5EF4-FFF2-40B4-BE49-F238E27FC236}">
                        <a16:creationId xmlns:a16="http://schemas.microsoft.com/office/drawing/2014/main" id="{212A4777-1539-45C5-B90B-AAB1A5AC9A93}"/>
                      </a:ext>
                    </a:extLst>
                  </p:cNvPr>
                  <p:cNvCxnSpPr>
                    <a:stCxn id="123" idx="6"/>
                    <a:endCxn id="118" idx="2"/>
                  </p:cNvCxnSpPr>
                  <p:nvPr/>
                </p:nvCxnSpPr>
                <p:spPr>
                  <a:xfrm>
                    <a:off x="1881543" y="2238497"/>
                    <a:ext cx="292621" cy="2989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直接连接符 129">
                    <a:extLst>
                      <a:ext uri="{FF2B5EF4-FFF2-40B4-BE49-F238E27FC236}">
                        <a16:creationId xmlns:a16="http://schemas.microsoft.com/office/drawing/2014/main" id="{C10B5C15-1E7A-42D5-B4B5-97F9A75B43C3}"/>
                      </a:ext>
                    </a:extLst>
                  </p:cNvPr>
                  <p:cNvCxnSpPr>
                    <a:stCxn id="118" idx="4"/>
                    <a:endCxn id="121" idx="0"/>
                  </p:cNvCxnSpPr>
                  <p:nvPr/>
                </p:nvCxnSpPr>
                <p:spPr>
                  <a:xfrm flipH="1">
                    <a:off x="1827448" y="2289625"/>
                    <a:ext cx="417393" cy="866534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7" name="直接连接符 116">
                  <a:extLst>
                    <a:ext uri="{FF2B5EF4-FFF2-40B4-BE49-F238E27FC236}">
                      <a16:creationId xmlns:a16="http://schemas.microsoft.com/office/drawing/2014/main" id="{FC916E1B-D954-4C18-85FF-24CCC5C2B969}"/>
                    </a:ext>
                  </a:extLst>
                </p:cNvPr>
                <p:cNvCxnSpPr>
                  <a:stCxn id="122" idx="1"/>
                  <a:endCxn id="120" idx="6"/>
                </p:cNvCxnSpPr>
                <p:nvPr/>
              </p:nvCxnSpPr>
              <p:spPr>
                <a:xfrm flipH="1" flipV="1">
                  <a:off x="7333472" y="2447512"/>
                  <a:ext cx="2217056" cy="2111044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82C9AD8C-083D-48ED-9A18-5594C5F6A538}"/>
                  </a:ext>
                </a:extLst>
              </p:cNvPr>
              <p:cNvGrpSpPr/>
              <p:nvPr/>
            </p:nvGrpSpPr>
            <p:grpSpPr>
              <a:xfrm>
                <a:off x="6675410" y="1710642"/>
                <a:ext cx="554400" cy="464400"/>
                <a:chOff x="903554" y="911174"/>
                <a:chExt cx="6191250" cy="5181600"/>
              </a:xfrm>
              <a:grpFill/>
            </p:grpSpPr>
            <p:pic>
              <p:nvPicPr>
                <p:cNvPr id="98" name="图片 97">
                  <a:extLst>
                    <a:ext uri="{FF2B5EF4-FFF2-40B4-BE49-F238E27FC236}">
                      <a16:creationId xmlns:a16="http://schemas.microsoft.com/office/drawing/2014/main" id="{C3854622-AEEF-440B-8F89-598B2E56FF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3554" y="911174"/>
                  <a:ext cx="6191250" cy="5181600"/>
                </a:xfrm>
                <a:prstGeom prst="rect">
                  <a:avLst/>
                </a:prstGeom>
                <a:grpFill/>
              </p:spPr>
            </p:pic>
            <p:grpSp>
              <p:nvGrpSpPr>
                <p:cNvPr id="99" name="组合 98">
                  <a:extLst>
                    <a:ext uri="{FF2B5EF4-FFF2-40B4-BE49-F238E27FC236}">
                      <a16:creationId xmlns:a16="http://schemas.microsoft.com/office/drawing/2014/main" id="{CF20D6D6-D3C3-48F4-85BA-46150BD69DB2}"/>
                    </a:ext>
                  </a:extLst>
                </p:cNvPr>
                <p:cNvGrpSpPr/>
                <p:nvPr/>
              </p:nvGrpSpPr>
              <p:grpSpPr>
                <a:xfrm>
                  <a:off x="1974505" y="1669768"/>
                  <a:ext cx="3867068" cy="2838849"/>
                  <a:chOff x="1178664" y="2190358"/>
                  <a:chExt cx="1851812" cy="936418"/>
                </a:xfrm>
                <a:grpFill/>
              </p:grpSpPr>
              <p:sp>
                <p:nvSpPr>
                  <p:cNvPr id="102" name="椭圆 101">
                    <a:extLst>
                      <a:ext uri="{FF2B5EF4-FFF2-40B4-BE49-F238E27FC236}">
                        <a16:creationId xmlns:a16="http://schemas.microsoft.com/office/drawing/2014/main" id="{05C757F2-BF86-4557-8A0C-B20F435C152F}"/>
                      </a:ext>
                    </a:extLst>
                  </p:cNvPr>
                  <p:cNvSpPr/>
                  <p:nvPr/>
                </p:nvSpPr>
                <p:spPr>
                  <a:xfrm>
                    <a:off x="2174164" y="2193347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103" name="椭圆 102">
                    <a:extLst>
                      <a:ext uri="{FF2B5EF4-FFF2-40B4-BE49-F238E27FC236}">
                        <a16:creationId xmlns:a16="http://schemas.microsoft.com/office/drawing/2014/main" id="{D5C3D45F-0479-435C-81C7-3A0475CD3565}"/>
                      </a:ext>
                    </a:extLst>
                  </p:cNvPr>
                  <p:cNvSpPr/>
                  <p:nvPr/>
                </p:nvSpPr>
                <p:spPr>
                  <a:xfrm>
                    <a:off x="1178664" y="2379879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104" name="椭圆 103">
                    <a:extLst>
                      <a:ext uri="{FF2B5EF4-FFF2-40B4-BE49-F238E27FC236}">
                        <a16:creationId xmlns:a16="http://schemas.microsoft.com/office/drawing/2014/main" id="{6A93DB50-9616-4EA3-B19A-F41324A219DC}"/>
                      </a:ext>
                    </a:extLst>
                  </p:cNvPr>
                  <p:cNvSpPr/>
                  <p:nvPr/>
                </p:nvSpPr>
                <p:spPr>
                  <a:xfrm>
                    <a:off x="1299316" y="2812580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105" name="椭圆 104">
                    <a:extLst>
                      <a:ext uri="{FF2B5EF4-FFF2-40B4-BE49-F238E27FC236}">
                        <a16:creationId xmlns:a16="http://schemas.microsoft.com/office/drawing/2014/main" id="{FDA15BB4-780D-46BD-8807-8C90494C5760}"/>
                      </a:ext>
                    </a:extLst>
                  </p:cNvPr>
                  <p:cNvSpPr/>
                  <p:nvPr/>
                </p:nvSpPr>
                <p:spPr>
                  <a:xfrm>
                    <a:off x="2103488" y="3030498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106" name="椭圆 105">
                    <a:extLst>
                      <a:ext uri="{FF2B5EF4-FFF2-40B4-BE49-F238E27FC236}">
                        <a16:creationId xmlns:a16="http://schemas.microsoft.com/office/drawing/2014/main" id="{F4A976F3-0250-4530-B35E-2C4AFC63A5CC}"/>
                      </a:ext>
                    </a:extLst>
                  </p:cNvPr>
                  <p:cNvSpPr/>
                  <p:nvPr/>
                </p:nvSpPr>
                <p:spPr>
                  <a:xfrm>
                    <a:off x="2889123" y="2377710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107" name="椭圆 106">
                    <a:extLst>
                      <a:ext uri="{FF2B5EF4-FFF2-40B4-BE49-F238E27FC236}">
                        <a16:creationId xmlns:a16="http://schemas.microsoft.com/office/drawing/2014/main" id="{5BEE7AF6-A9FC-4CE0-9BB7-28DEE8798A1E}"/>
                      </a:ext>
                    </a:extLst>
                  </p:cNvPr>
                  <p:cNvSpPr/>
                  <p:nvPr/>
                </p:nvSpPr>
                <p:spPr>
                  <a:xfrm>
                    <a:off x="1740189" y="2190358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cxnSp>
                <p:nvCxnSpPr>
                  <p:cNvPr id="108" name="直接连接符 107">
                    <a:extLst>
                      <a:ext uri="{FF2B5EF4-FFF2-40B4-BE49-F238E27FC236}">
                        <a16:creationId xmlns:a16="http://schemas.microsoft.com/office/drawing/2014/main" id="{8A3FD8EF-D840-4733-925D-9C178C5F829E}"/>
                      </a:ext>
                    </a:extLst>
                  </p:cNvPr>
                  <p:cNvCxnSpPr>
                    <a:stCxn id="103" idx="7"/>
                    <a:endCxn id="107" idx="2"/>
                  </p:cNvCxnSpPr>
                  <p:nvPr/>
                </p:nvCxnSpPr>
                <p:spPr>
                  <a:xfrm flipV="1">
                    <a:off x="1299316" y="2238497"/>
                    <a:ext cx="440873" cy="155482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>
                    <a:extLst>
                      <a:ext uri="{FF2B5EF4-FFF2-40B4-BE49-F238E27FC236}">
                        <a16:creationId xmlns:a16="http://schemas.microsoft.com/office/drawing/2014/main" id="{D71E91F0-C807-44E2-A3DF-77F3A1AFCDD3}"/>
                      </a:ext>
                    </a:extLst>
                  </p:cNvPr>
                  <p:cNvCxnSpPr>
                    <a:stCxn id="103" idx="5"/>
                    <a:endCxn id="104" idx="1"/>
                  </p:cNvCxnSpPr>
                  <p:nvPr/>
                </p:nvCxnSpPr>
                <p:spPr>
                  <a:xfrm>
                    <a:off x="1299317" y="2462058"/>
                    <a:ext cx="20700" cy="364622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>
                    <a:extLst>
                      <a:ext uri="{FF2B5EF4-FFF2-40B4-BE49-F238E27FC236}">
                        <a16:creationId xmlns:a16="http://schemas.microsoft.com/office/drawing/2014/main" id="{EF752BFF-5352-4486-99DA-B88F94817615}"/>
                      </a:ext>
                    </a:extLst>
                  </p:cNvPr>
                  <p:cNvCxnSpPr>
                    <a:stCxn id="105" idx="0"/>
                    <a:endCxn id="104" idx="6"/>
                  </p:cNvCxnSpPr>
                  <p:nvPr/>
                </p:nvCxnSpPr>
                <p:spPr>
                  <a:xfrm flipH="1" flipV="1">
                    <a:off x="1440669" y="2860719"/>
                    <a:ext cx="733496" cy="169779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>
                    <a:extLst>
                      <a:ext uri="{FF2B5EF4-FFF2-40B4-BE49-F238E27FC236}">
                        <a16:creationId xmlns:a16="http://schemas.microsoft.com/office/drawing/2014/main" id="{4AC3B5CF-901A-46ED-B6A1-F14756141120}"/>
                      </a:ext>
                    </a:extLst>
                  </p:cNvPr>
                  <p:cNvCxnSpPr>
                    <a:stCxn id="106" idx="2"/>
                    <a:endCxn id="105" idx="7"/>
                  </p:cNvCxnSpPr>
                  <p:nvPr/>
                </p:nvCxnSpPr>
                <p:spPr>
                  <a:xfrm flipH="1">
                    <a:off x="2224141" y="2425849"/>
                    <a:ext cx="664982" cy="618748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直接连接符 111">
                    <a:extLst>
                      <a:ext uri="{FF2B5EF4-FFF2-40B4-BE49-F238E27FC236}">
                        <a16:creationId xmlns:a16="http://schemas.microsoft.com/office/drawing/2014/main" id="{637DB364-777C-454A-8D6C-A7E6B0FB0691}"/>
                      </a:ext>
                    </a:extLst>
                  </p:cNvPr>
                  <p:cNvCxnSpPr>
                    <a:stCxn id="102" idx="5"/>
                    <a:endCxn id="106" idx="0"/>
                  </p:cNvCxnSpPr>
                  <p:nvPr/>
                </p:nvCxnSpPr>
                <p:spPr>
                  <a:xfrm>
                    <a:off x="2294816" y="2275525"/>
                    <a:ext cx="664983" cy="102184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直接连接符 112">
                    <a:extLst>
                      <a:ext uri="{FF2B5EF4-FFF2-40B4-BE49-F238E27FC236}">
                        <a16:creationId xmlns:a16="http://schemas.microsoft.com/office/drawing/2014/main" id="{98EE46C0-D84B-4361-A363-7F8764AF0132}"/>
                      </a:ext>
                    </a:extLst>
                  </p:cNvPr>
                  <p:cNvCxnSpPr>
                    <a:stCxn id="107" idx="6"/>
                    <a:endCxn id="102" idx="2"/>
                  </p:cNvCxnSpPr>
                  <p:nvPr/>
                </p:nvCxnSpPr>
                <p:spPr>
                  <a:xfrm>
                    <a:off x="1881543" y="2238497"/>
                    <a:ext cx="292621" cy="2989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直接连接符 113">
                    <a:extLst>
                      <a:ext uri="{FF2B5EF4-FFF2-40B4-BE49-F238E27FC236}">
                        <a16:creationId xmlns:a16="http://schemas.microsoft.com/office/drawing/2014/main" id="{A85158FB-F5FD-45FA-8F8B-8E9BA7B2F719}"/>
                      </a:ext>
                    </a:extLst>
                  </p:cNvPr>
                  <p:cNvCxnSpPr>
                    <a:stCxn id="107" idx="4"/>
                    <a:endCxn id="105" idx="0"/>
                  </p:cNvCxnSpPr>
                  <p:nvPr/>
                </p:nvCxnSpPr>
                <p:spPr>
                  <a:xfrm>
                    <a:off x="1810865" y="2286636"/>
                    <a:ext cx="363299" cy="743862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0" name="直接连接符 99">
                  <a:extLst>
                    <a:ext uri="{FF2B5EF4-FFF2-40B4-BE49-F238E27FC236}">
                      <a16:creationId xmlns:a16="http://schemas.microsoft.com/office/drawing/2014/main" id="{7034A9C5-6FD2-422F-A0EA-2B345B286899}"/>
                    </a:ext>
                  </a:extLst>
                </p:cNvPr>
                <p:cNvCxnSpPr>
                  <a:stCxn id="106" idx="1"/>
                  <a:endCxn id="104" idx="6"/>
                </p:cNvCxnSpPr>
                <p:nvPr/>
              </p:nvCxnSpPr>
              <p:spPr>
                <a:xfrm flipH="1">
                  <a:off x="2521640" y="2280489"/>
                  <a:ext cx="3067979" cy="1421549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100">
                  <a:extLst>
                    <a:ext uri="{FF2B5EF4-FFF2-40B4-BE49-F238E27FC236}">
                      <a16:creationId xmlns:a16="http://schemas.microsoft.com/office/drawing/2014/main" id="{A9FAA886-A824-4B53-A697-EA44F844B223}"/>
                    </a:ext>
                  </a:extLst>
                </p:cNvPr>
                <p:cNvCxnSpPr>
                  <a:stCxn id="103" idx="6"/>
                  <a:endCxn id="102" idx="3"/>
                </p:cNvCxnSpPr>
                <p:nvPr/>
              </p:nvCxnSpPr>
              <p:spPr>
                <a:xfrm flipV="1">
                  <a:off x="2269687" y="1927962"/>
                  <a:ext cx="1826910" cy="462298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08E13F40-78DB-4970-BD8F-048BA7B41C23}"/>
                  </a:ext>
                </a:extLst>
              </p:cNvPr>
              <p:cNvGrpSpPr/>
              <p:nvPr/>
            </p:nvGrpSpPr>
            <p:grpSpPr>
              <a:xfrm>
                <a:off x="5154872" y="2655724"/>
                <a:ext cx="554400" cy="464400"/>
                <a:chOff x="5164455" y="878497"/>
                <a:chExt cx="6191250" cy="5181600"/>
              </a:xfrm>
              <a:grpFill/>
            </p:grpSpPr>
            <p:pic>
              <p:nvPicPr>
                <p:cNvPr id="82" name="图片 81">
                  <a:extLst>
                    <a:ext uri="{FF2B5EF4-FFF2-40B4-BE49-F238E27FC236}">
                      <a16:creationId xmlns:a16="http://schemas.microsoft.com/office/drawing/2014/main" id="{513BA05A-B431-4CF1-BF7E-F1148F1942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164455" y="878497"/>
                  <a:ext cx="6191250" cy="5181600"/>
                </a:xfrm>
                <a:prstGeom prst="rect">
                  <a:avLst/>
                </a:prstGeom>
                <a:grpFill/>
              </p:spPr>
            </p:pic>
            <p:grpSp>
              <p:nvGrpSpPr>
                <p:cNvPr id="83" name="组合 82">
                  <a:extLst>
                    <a:ext uri="{FF2B5EF4-FFF2-40B4-BE49-F238E27FC236}">
                      <a16:creationId xmlns:a16="http://schemas.microsoft.com/office/drawing/2014/main" id="{8DEB6450-EA10-42F0-890C-49A62C6DC189}"/>
                    </a:ext>
                  </a:extLst>
                </p:cNvPr>
                <p:cNvGrpSpPr/>
                <p:nvPr/>
              </p:nvGrpSpPr>
              <p:grpSpPr>
                <a:xfrm>
                  <a:off x="6235406" y="1637091"/>
                  <a:ext cx="4476667" cy="3235089"/>
                  <a:chOff x="1178664" y="2190358"/>
                  <a:chExt cx="2143729" cy="1067121"/>
                </a:xfrm>
                <a:grpFill/>
              </p:grpSpPr>
              <p:sp>
                <p:nvSpPr>
                  <p:cNvPr id="85" name="椭圆 84">
                    <a:extLst>
                      <a:ext uri="{FF2B5EF4-FFF2-40B4-BE49-F238E27FC236}">
                        <a16:creationId xmlns:a16="http://schemas.microsoft.com/office/drawing/2014/main" id="{83B9557C-D9B3-4246-B243-C64D79553BF1}"/>
                      </a:ext>
                    </a:extLst>
                  </p:cNvPr>
                  <p:cNvSpPr/>
                  <p:nvPr/>
                </p:nvSpPr>
                <p:spPr>
                  <a:xfrm>
                    <a:off x="2174164" y="2193347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86" name="椭圆 85">
                    <a:extLst>
                      <a:ext uri="{FF2B5EF4-FFF2-40B4-BE49-F238E27FC236}">
                        <a16:creationId xmlns:a16="http://schemas.microsoft.com/office/drawing/2014/main" id="{68D173AA-10E5-4F8D-912C-1456FD3F7EC4}"/>
                      </a:ext>
                    </a:extLst>
                  </p:cNvPr>
                  <p:cNvSpPr/>
                  <p:nvPr/>
                </p:nvSpPr>
                <p:spPr>
                  <a:xfrm>
                    <a:off x="1178664" y="2379879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87" name="椭圆 86">
                    <a:extLst>
                      <a:ext uri="{FF2B5EF4-FFF2-40B4-BE49-F238E27FC236}">
                        <a16:creationId xmlns:a16="http://schemas.microsoft.com/office/drawing/2014/main" id="{C03BCDCC-63D1-4BE5-88E7-C59472257039}"/>
                      </a:ext>
                    </a:extLst>
                  </p:cNvPr>
                  <p:cNvSpPr/>
                  <p:nvPr/>
                </p:nvSpPr>
                <p:spPr>
                  <a:xfrm>
                    <a:off x="1299316" y="2812580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88" name="椭圆 87">
                    <a:extLst>
                      <a:ext uri="{FF2B5EF4-FFF2-40B4-BE49-F238E27FC236}">
                        <a16:creationId xmlns:a16="http://schemas.microsoft.com/office/drawing/2014/main" id="{87FD8EE9-80D9-4380-8F8E-5EDE6844942D}"/>
                      </a:ext>
                    </a:extLst>
                  </p:cNvPr>
                  <p:cNvSpPr/>
                  <p:nvPr/>
                </p:nvSpPr>
                <p:spPr>
                  <a:xfrm>
                    <a:off x="1814921" y="3161201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89" name="椭圆 88">
                    <a:extLst>
                      <a:ext uri="{FF2B5EF4-FFF2-40B4-BE49-F238E27FC236}">
                        <a16:creationId xmlns:a16="http://schemas.microsoft.com/office/drawing/2014/main" id="{32529E3E-2B1E-4184-85B8-3AF66BEFFC77}"/>
                      </a:ext>
                    </a:extLst>
                  </p:cNvPr>
                  <p:cNvSpPr/>
                  <p:nvPr/>
                </p:nvSpPr>
                <p:spPr>
                  <a:xfrm>
                    <a:off x="3181040" y="2794726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90" name="椭圆 89">
                    <a:extLst>
                      <a:ext uri="{FF2B5EF4-FFF2-40B4-BE49-F238E27FC236}">
                        <a16:creationId xmlns:a16="http://schemas.microsoft.com/office/drawing/2014/main" id="{AB8946C4-A481-480B-BC7E-D38E905FC898}"/>
                      </a:ext>
                    </a:extLst>
                  </p:cNvPr>
                  <p:cNvSpPr/>
                  <p:nvPr/>
                </p:nvSpPr>
                <p:spPr>
                  <a:xfrm>
                    <a:off x="1740189" y="2190358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cxnSp>
                <p:nvCxnSpPr>
                  <p:cNvPr id="91" name="直接连接符 90">
                    <a:extLst>
                      <a:ext uri="{FF2B5EF4-FFF2-40B4-BE49-F238E27FC236}">
                        <a16:creationId xmlns:a16="http://schemas.microsoft.com/office/drawing/2014/main" id="{A55F4E2B-C5EC-46A3-918C-D0056C52B07A}"/>
                      </a:ext>
                    </a:extLst>
                  </p:cNvPr>
                  <p:cNvCxnSpPr>
                    <a:stCxn id="86" idx="7"/>
                    <a:endCxn id="90" idx="2"/>
                  </p:cNvCxnSpPr>
                  <p:nvPr/>
                </p:nvCxnSpPr>
                <p:spPr>
                  <a:xfrm flipV="1">
                    <a:off x="1299316" y="2238497"/>
                    <a:ext cx="440873" cy="155482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直接连接符 91">
                    <a:extLst>
                      <a:ext uri="{FF2B5EF4-FFF2-40B4-BE49-F238E27FC236}">
                        <a16:creationId xmlns:a16="http://schemas.microsoft.com/office/drawing/2014/main" id="{48FF1B1A-600F-478B-835A-21EE4D7C244B}"/>
                      </a:ext>
                    </a:extLst>
                  </p:cNvPr>
                  <p:cNvCxnSpPr>
                    <a:stCxn id="86" idx="5"/>
                    <a:endCxn id="87" idx="1"/>
                  </p:cNvCxnSpPr>
                  <p:nvPr/>
                </p:nvCxnSpPr>
                <p:spPr>
                  <a:xfrm>
                    <a:off x="1299317" y="2462058"/>
                    <a:ext cx="20700" cy="364622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直接连接符 92">
                    <a:extLst>
                      <a:ext uri="{FF2B5EF4-FFF2-40B4-BE49-F238E27FC236}">
                        <a16:creationId xmlns:a16="http://schemas.microsoft.com/office/drawing/2014/main" id="{D905528B-059F-45B6-8B95-28C073270E70}"/>
                      </a:ext>
                    </a:extLst>
                  </p:cNvPr>
                  <p:cNvCxnSpPr>
                    <a:stCxn id="88" idx="0"/>
                    <a:endCxn id="87" idx="6"/>
                  </p:cNvCxnSpPr>
                  <p:nvPr/>
                </p:nvCxnSpPr>
                <p:spPr>
                  <a:xfrm flipH="1" flipV="1">
                    <a:off x="1440669" y="2860719"/>
                    <a:ext cx="444928" cy="300482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直接连接符 93">
                    <a:extLst>
                      <a:ext uri="{FF2B5EF4-FFF2-40B4-BE49-F238E27FC236}">
                        <a16:creationId xmlns:a16="http://schemas.microsoft.com/office/drawing/2014/main" id="{17118877-32E6-4F0C-8FF7-817B6BDB2FD3}"/>
                      </a:ext>
                    </a:extLst>
                  </p:cNvPr>
                  <p:cNvCxnSpPr>
                    <a:stCxn id="89" idx="2"/>
                    <a:endCxn id="88" idx="7"/>
                  </p:cNvCxnSpPr>
                  <p:nvPr/>
                </p:nvCxnSpPr>
                <p:spPr>
                  <a:xfrm flipH="1">
                    <a:off x="1935573" y="2842865"/>
                    <a:ext cx="1245467" cy="332435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>
                    <a:extLst>
                      <a:ext uri="{FF2B5EF4-FFF2-40B4-BE49-F238E27FC236}">
                        <a16:creationId xmlns:a16="http://schemas.microsoft.com/office/drawing/2014/main" id="{ACAF9A40-C7F5-4372-8AEA-4C7E3CC2C2A0}"/>
                      </a:ext>
                    </a:extLst>
                  </p:cNvPr>
                  <p:cNvCxnSpPr>
                    <a:stCxn id="85" idx="5"/>
                    <a:endCxn id="89" idx="0"/>
                  </p:cNvCxnSpPr>
                  <p:nvPr/>
                </p:nvCxnSpPr>
                <p:spPr>
                  <a:xfrm>
                    <a:off x="2294816" y="2275525"/>
                    <a:ext cx="956900" cy="519201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>
                    <a:extLst>
                      <a:ext uri="{FF2B5EF4-FFF2-40B4-BE49-F238E27FC236}">
                        <a16:creationId xmlns:a16="http://schemas.microsoft.com/office/drawing/2014/main" id="{4A36B3D4-3225-46AB-AC20-333F73C27206}"/>
                      </a:ext>
                    </a:extLst>
                  </p:cNvPr>
                  <p:cNvCxnSpPr>
                    <a:stCxn id="90" idx="6"/>
                    <a:endCxn id="85" idx="2"/>
                  </p:cNvCxnSpPr>
                  <p:nvPr/>
                </p:nvCxnSpPr>
                <p:spPr>
                  <a:xfrm>
                    <a:off x="1881543" y="2238497"/>
                    <a:ext cx="292621" cy="2989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直接连接符 96">
                    <a:extLst>
                      <a:ext uri="{FF2B5EF4-FFF2-40B4-BE49-F238E27FC236}">
                        <a16:creationId xmlns:a16="http://schemas.microsoft.com/office/drawing/2014/main" id="{3716C337-74F4-430C-8FDF-3D8549FA3828}"/>
                      </a:ext>
                    </a:extLst>
                  </p:cNvPr>
                  <p:cNvCxnSpPr>
                    <a:stCxn id="90" idx="4"/>
                    <a:endCxn id="88" idx="0"/>
                  </p:cNvCxnSpPr>
                  <p:nvPr/>
                </p:nvCxnSpPr>
                <p:spPr>
                  <a:xfrm>
                    <a:off x="1810865" y="2286636"/>
                    <a:ext cx="74732" cy="874565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4" name="直接连接符 83">
                  <a:extLst>
                    <a:ext uri="{FF2B5EF4-FFF2-40B4-BE49-F238E27FC236}">
                      <a16:creationId xmlns:a16="http://schemas.microsoft.com/office/drawing/2014/main" id="{7788166B-BF98-4B6E-9961-7E4011613F5F}"/>
                    </a:ext>
                  </a:extLst>
                </p:cNvPr>
                <p:cNvCxnSpPr>
                  <a:stCxn id="89" idx="1"/>
                  <a:endCxn id="86" idx="6"/>
                </p:cNvCxnSpPr>
                <p:nvPr/>
              </p:nvCxnSpPr>
              <p:spPr>
                <a:xfrm flipH="1" flipV="1">
                  <a:off x="6530588" y="2357583"/>
                  <a:ext cx="3929531" cy="1154457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F360D017-4E2F-461C-A8D2-3C4540A100F4}"/>
                  </a:ext>
                </a:extLst>
              </p:cNvPr>
              <p:cNvGrpSpPr/>
              <p:nvPr/>
            </p:nvGrpSpPr>
            <p:grpSpPr>
              <a:xfrm>
                <a:off x="6945982" y="2854206"/>
                <a:ext cx="554400" cy="464400"/>
                <a:chOff x="1614955" y="1056332"/>
                <a:chExt cx="6191250" cy="5181600"/>
              </a:xfrm>
              <a:grpFill/>
            </p:grpSpPr>
            <p:pic>
              <p:nvPicPr>
                <p:cNvPr id="66" name="图片 65">
                  <a:extLst>
                    <a:ext uri="{FF2B5EF4-FFF2-40B4-BE49-F238E27FC236}">
                      <a16:creationId xmlns:a16="http://schemas.microsoft.com/office/drawing/2014/main" id="{AC817816-7F00-4978-90B9-0841B8B6B2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14955" y="1056332"/>
                  <a:ext cx="6191250" cy="5181600"/>
                </a:xfrm>
                <a:prstGeom prst="rect">
                  <a:avLst/>
                </a:prstGeom>
                <a:grpFill/>
              </p:spPr>
            </p:pic>
            <p:grpSp>
              <p:nvGrpSpPr>
                <p:cNvPr id="67" name="组合 66">
                  <a:extLst>
                    <a:ext uri="{FF2B5EF4-FFF2-40B4-BE49-F238E27FC236}">
                      <a16:creationId xmlns:a16="http://schemas.microsoft.com/office/drawing/2014/main" id="{7326D19B-BF60-4186-8254-8FAFC6C107D3}"/>
                    </a:ext>
                  </a:extLst>
                </p:cNvPr>
                <p:cNvGrpSpPr/>
                <p:nvPr/>
              </p:nvGrpSpPr>
              <p:grpSpPr>
                <a:xfrm>
                  <a:off x="2365300" y="1386567"/>
                  <a:ext cx="5268409" cy="3663449"/>
                  <a:chOff x="1025136" y="2049060"/>
                  <a:chExt cx="2522868" cy="1208419"/>
                </a:xfrm>
                <a:grpFill/>
              </p:grpSpPr>
              <p:sp>
                <p:nvSpPr>
                  <p:cNvPr id="69" name="椭圆 68">
                    <a:extLst>
                      <a:ext uri="{FF2B5EF4-FFF2-40B4-BE49-F238E27FC236}">
                        <a16:creationId xmlns:a16="http://schemas.microsoft.com/office/drawing/2014/main" id="{7AF6924D-715C-49BC-B34A-76F60290080B}"/>
                      </a:ext>
                    </a:extLst>
                  </p:cNvPr>
                  <p:cNvSpPr/>
                  <p:nvPr/>
                </p:nvSpPr>
                <p:spPr>
                  <a:xfrm>
                    <a:off x="2885234" y="2289625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70" name="椭圆 69">
                    <a:extLst>
                      <a:ext uri="{FF2B5EF4-FFF2-40B4-BE49-F238E27FC236}">
                        <a16:creationId xmlns:a16="http://schemas.microsoft.com/office/drawing/2014/main" id="{9DE81FAD-3DD0-47CE-92F1-1B489F95773D}"/>
                      </a:ext>
                    </a:extLst>
                  </p:cNvPr>
                  <p:cNvSpPr/>
                  <p:nvPr/>
                </p:nvSpPr>
                <p:spPr>
                  <a:xfrm>
                    <a:off x="1025136" y="2331740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71" name="椭圆 70">
                    <a:extLst>
                      <a:ext uri="{FF2B5EF4-FFF2-40B4-BE49-F238E27FC236}">
                        <a16:creationId xmlns:a16="http://schemas.microsoft.com/office/drawing/2014/main" id="{37A5CF99-C9AD-4C97-80E8-9387B54E7314}"/>
                      </a:ext>
                    </a:extLst>
                  </p:cNvPr>
                  <p:cNvSpPr/>
                  <p:nvPr/>
                </p:nvSpPr>
                <p:spPr>
                  <a:xfrm>
                    <a:off x="1063680" y="2901303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72" name="椭圆 71">
                    <a:extLst>
                      <a:ext uri="{FF2B5EF4-FFF2-40B4-BE49-F238E27FC236}">
                        <a16:creationId xmlns:a16="http://schemas.microsoft.com/office/drawing/2014/main" id="{0600AD2E-9BCB-4F21-9AD2-1A86AD875173}"/>
                      </a:ext>
                    </a:extLst>
                  </p:cNvPr>
                  <p:cNvSpPr/>
                  <p:nvPr/>
                </p:nvSpPr>
                <p:spPr>
                  <a:xfrm>
                    <a:off x="1814921" y="3161201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73" name="椭圆 72">
                    <a:extLst>
                      <a:ext uri="{FF2B5EF4-FFF2-40B4-BE49-F238E27FC236}">
                        <a16:creationId xmlns:a16="http://schemas.microsoft.com/office/drawing/2014/main" id="{B9157231-A3F9-455E-ADAC-2E5144D4F252}"/>
                      </a:ext>
                    </a:extLst>
                  </p:cNvPr>
                  <p:cNvSpPr/>
                  <p:nvPr/>
                </p:nvSpPr>
                <p:spPr>
                  <a:xfrm>
                    <a:off x="3406651" y="2819125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74" name="椭圆 73">
                    <a:extLst>
                      <a:ext uri="{FF2B5EF4-FFF2-40B4-BE49-F238E27FC236}">
                        <a16:creationId xmlns:a16="http://schemas.microsoft.com/office/drawing/2014/main" id="{159D7CE2-23C9-4FE5-AA72-BCA7C79D63E8}"/>
                      </a:ext>
                    </a:extLst>
                  </p:cNvPr>
                  <p:cNvSpPr/>
                  <p:nvPr/>
                </p:nvSpPr>
                <p:spPr>
                  <a:xfrm>
                    <a:off x="2006861" y="2049060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cxnSp>
                <p:nvCxnSpPr>
                  <p:cNvPr id="75" name="直接连接符 74">
                    <a:extLst>
                      <a:ext uri="{FF2B5EF4-FFF2-40B4-BE49-F238E27FC236}">
                        <a16:creationId xmlns:a16="http://schemas.microsoft.com/office/drawing/2014/main" id="{718ACD2E-B20F-41F4-B80B-1588F4E6D49D}"/>
                      </a:ext>
                    </a:extLst>
                  </p:cNvPr>
                  <p:cNvCxnSpPr>
                    <a:stCxn id="70" idx="7"/>
                    <a:endCxn id="74" idx="2"/>
                  </p:cNvCxnSpPr>
                  <p:nvPr/>
                </p:nvCxnSpPr>
                <p:spPr>
                  <a:xfrm flipV="1">
                    <a:off x="1145788" y="2097199"/>
                    <a:ext cx="861073" cy="248640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75">
                    <a:extLst>
                      <a:ext uri="{FF2B5EF4-FFF2-40B4-BE49-F238E27FC236}">
                        <a16:creationId xmlns:a16="http://schemas.microsoft.com/office/drawing/2014/main" id="{79B1FE6B-761C-44E4-BB8B-5397A4AA86C1}"/>
                      </a:ext>
                    </a:extLst>
                  </p:cNvPr>
                  <p:cNvCxnSpPr>
                    <a:stCxn id="70" idx="5"/>
                    <a:endCxn id="71" idx="1"/>
                  </p:cNvCxnSpPr>
                  <p:nvPr/>
                </p:nvCxnSpPr>
                <p:spPr>
                  <a:xfrm flipH="1">
                    <a:off x="1084380" y="2413919"/>
                    <a:ext cx="61408" cy="501484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>
                    <a:extLst>
                      <a:ext uri="{FF2B5EF4-FFF2-40B4-BE49-F238E27FC236}">
                        <a16:creationId xmlns:a16="http://schemas.microsoft.com/office/drawing/2014/main" id="{E210315D-571E-42D9-BCCB-25CC2197EE05}"/>
                      </a:ext>
                    </a:extLst>
                  </p:cNvPr>
                  <p:cNvCxnSpPr>
                    <a:stCxn id="72" idx="0"/>
                    <a:endCxn id="71" idx="6"/>
                  </p:cNvCxnSpPr>
                  <p:nvPr/>
                </p:nvCxnSpPr>
                <p:spPr>
                  <a:xfrm flipH="1" flipV="1">
                    <a:off x="1205033" y="2949442"/>
                    <a:ext cx="680565" cy="211759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接连接符 77">
                    <a:extLst>
                      <a:ext uri="{FF2B5EF4-FFF2-40B4-BE49-F238E27FC236}">
                        <a16:creationId xmlns:a16="http://schemas.microsoft.com/office/drawing/2014/main" id="{B19541AA-A015-4742-B92E-860D64546F4D}"/>
                      </a:ext>
                    </a:extLst>
                  </p:cNvPr>
                  <p:cNvCxnSpPr>
                    <a:stCxn id="73" idx="2"/>
                    <a:endCxn id="72" idx="7"/>
                  </p:cNvCxnSpPr>
                  <p:nvPr/>
                </p:nvCxnSpPr>
                <p:spPr>
                  <a:xfrm flipH="1">
                    <a:off x="1935574" y="2867264"/>
                    <a:ext cx="1471077" cy="308036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接连接符 78">
                    <a:extLst>
                      <a:ext uri="{FF2B5EF4-FFF2-40B4-BE49-F238E27FC236}">
                        <a16:creationId xmlns:a16="http://schemas.microsoft.com/office/drawing/2014/main" id="{399B14F8-5F4B-4ABB-87C2-9746A38BED08}"/>
                      </a:ext>
                    </a:extLst>
                  </p:cNvPr>
                  <p:cNvCxnSpPr>
                    <a:stCxn id="69" idx="5"/>
                    <a:endCxn id="73" idx="0"/>
                  </p:cNvCxnSpPr>
                  <p:nvPr/>
                </p:nvCxnSpPr>
                <p:spPr>
                  <a:xfrm>
                    <a:off x="3005887" y="2371804"/>
                    <a:ext cx="471441" cy="447321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接连接符 79">
                    <a:extLst>
                      <a:ext uri="{FF2B5EF4-FFF2-40B4-BE49-F238E27FC236}">
                        <a16:creationId xmlns:a16="http://schemas.microsoft.com/office/drawing/2014/main" id="{96FBE70A-E891-4E56-8075-44BF3BF43A46}"/>
                      </a:ext>
                    </a:extLst>
                  </p:cNvPr>
                  <p:cNvCxnSpPr>
                    <a:stCxn id="74" idx="6"/>
                    <a:endCxn id="69" idx="2"/>
                  </p:cNvCxnSpPr>
                  <p:nvPr/>
                </p:nvCxnSpPr>
                <p:spPr>
                  <a:xfrm>
                    <a:off x="2148214" y="2097199"/>
                    <a:ext cx="737020" cy="240565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>
                    <a:extLst>
                      <a:ext uri="{FF2B5EF4-FFF2-40B4-BE49-F238E27FC236}">
                        <a16:creationId xmlns:a16="http://schemas.microsoft.com/office/drawing/2014/main" id="{2A11C32A-C392-4641-879E-E9EA3160B5D0}"/>
                      </a:ext>
                    </a:extLst>
                  </p:cNvPr>
                  <p:cNvCxnSpPr>
                    <a:stCxn id="74" idx="4"/>
                    <a:endCxn id="72" idx="0"/>
                  </p:cNvCxnSpPr>
                  <p:nvPr/>
                </p:nvCxnSpPr>
                <p:spPr>
                  <a:xfrm flipH="1">
                    <a:off x="1885597" y="2145338"/>
                    <a:ext cx="191940" cy="1015863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8" name="直接连接符 67">
                  <a:extLst>
                    <a:ext uri="{FF2B5EF4-FFF2-40B4-BE49-F238E27FC236}">
                      <a16:creationId xmlns:a16="http://schemas.microsoft.com/office/drawing/2014/main" id="{19BD4083-5473-4F43-8708-D71A1B870BAF}"/>
                    </a:ext>
                  </a:extLst>
                </p:cNvPr>
                <p:cNvCxnSpPr>
                  <a:stCxn id="73" idx="1"/>
                  <a:endCxn id="71" idx="6"/>
                </p:cNvCxnSpPr>
                <p:nvPr/>
              </p:nvCxnSpPr>
              <p:spPr>
                <a:xfrm flipH="1">
                  <a:off x="2740972" y="3763844"/>
                  <a:ext cx="4640783" cy="352326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8FDE248-A4CC-44BB-8B0D-3784BBE00498}"/>
                  </a:ext>
                </a:extLst>
              </p:cNvPr>
              <p:cNvCxnSpPr>
                <a:stCxn id="131" idx="2"/>
                <a:endCxn id="82" idx="0"/>
              </p:cNvCxnSpPr>
              <p:nvPr/>
            </p:nvCxnSpPr>
            <p:spPr>
              <a:xfrm flipH="1">
                <a:off x="5432072" y="2097636"/>
                <a:ext cx="401159" cy="558088"/>
              </a:xfrm>
              <a:prstGeom prst="line">
                <a:avLst/>
              </a:prstGeom>
              <a:grpFill/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A3BAD1AF-D32E-4193-9FC7-0A388119D10C}"/>
                  </a:ext>
                </a:extLst>
              </p:cNvPr>
              <p:cNvCxnSpPr>
                <a:stCxn id="131" idx="2"/>
                <a:endCxn id="98" idx="1"/>
              </p:cNvCxnSpPr>
              <p:nvPr/>
            </p:nvCxnSpPr>
            <p:spPr>
              <a:xfrm flipV="1">
                <a:off x="5833231" y="1942842"/>
                <a:ext cx="842179" cy="154794"/>
              </a:xfrm>
              <a:prstGeom prst="line">
                <a:avLst/>
              </a:prstGeom>
              <a:grpFill/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8142CCD5-29BE-4080-83E6-D37AC8172947}"/>
                  </a:ext>
                </a:extLst>
              </p:cNvPr>
              <p:cNvCxnSpPr>
                <a:stCxn id="82" idx="0"/>
                <a:endCxn id="98" idx="1"/>
              </p:cNvCxnSpPr>
              <p:nvPr/>
            </p:nvCxnSpPr>
            <p:spPr>
              <a:xfrm flipV="1">
                <a:off x="5432072" y="1942842"/>
                <a:ext cx="1243338" cy="712882"/>
              </a:xfrm>
              <a:prstGeom prst="line">
                <a:avLst/>
              </a:prstGeom>
              <a:grpFill/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440DE238-9827-4358-AEC1-A7991B21F3C1}"/>
                  </a:ext>
                </a:extLst>
              </p:cNvPr>
              <p:cNvCxnSpPr>
                <a:stCxn id="115" idx="0"/>
                <a:endCxn id="66" idx="0"/>
              </p:cNvCxnSpPr>
              <p:nvPr/>
            </p:nvCxnSpPr>
            <p:spPr>
              <a:xfrm flipV="1">
                <a:off x="6377845" y="2854206"/>
                <a:ext cx="845337" cy="94960"/>
              </a:xfrm>
              <a:prstGeom prst="line">
                <a:avLst/>
              </a:prstGeom>
              <a:grpFill/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BCCFFA27-46CA-47E7-BADE-CDD8891DD67F}"/>
                  </a:ext>
                </a:extLst>
              </p:cNvPr>
              <p:cNvCxnSpPr>
                <a:stCxn id="131" idx="2"/>
                <a:endCxn id="66" idx="0"/>
              </p:cNvCxnSpPr>
              <p:nvPr/>
            </p:nvCxnSpPr>
            <p:spPr>
              <a:xfrm>
                <a:off x="5833231" y="2097636"/>
                <a:ext cx="1389951" cy="756570"/>
              </a:xfrm>
              <a:prstGeom prst="line">
                <a:avLst/>
              </a:prstGeom>
              <a:grpFill/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2E5609F5-BD90-43F7-8225-5ED992E7A031}"/>
                  </a:ext>
                </a:extLst>
              </p:cNvPr>
              <p:cNvCxnSpPr>
                <a:stCxn id="98" idx="1"/>
                <a:endCxn id="66" idx="0"/>
              </p:cNvCxnSpPr>
              <p:nvPr/>
            </p:nvCxnSpPr>
            <p:spPr>
              <a:xfrm>
                <a:off x="6675410" y="1942842"/>
                <a:ext cx="547772" cy="911364"/>
              </a:xfrm>
              <a:prstGeom prst="line">
                <a:avLst/>
              </a:prstGeom>
              <a:grpFill/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FFCAE86D-BDBB-4CBC-B69B-729E6D5767BA}"/>
                  </a:ext>
                </a:extLst>
              </p:cNvPr>
              <p:cNvCxnSpPr>
                <a:stCxn id="82" idx="0"/>
                <a:endCxn id="115" idx="0"/>
              </p:cNvCxnSpPr>
              <p:nvPr/>
            </p:nvCxnSpPr>
            <p:spPr>
              <a:xfrm>
                <a:off x="5432072" y="2655724"/>
                <a:ext cx="945773" cy="293442"/>
              </a:xfrm>
              <a:prstGeom prst="line">
                <a:avLst/>
              </a:prstGeom>
              <a:grpFill/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9" name="组合 538">
              <a:extLst>
                <a:ext uri="{FF2B5EF4-FFF2-40B4-BE49-F238E27FC236}">
                  <a16:creationId xmlns:a16="http://schemas.microsoft.com/office/drawing/2014/main" id="{731B5C8F-49C8-4EED-9415-BF3A0E7F0ED1}"/>
                </a:ext>
              </a:extLst>
            </p:cNvPr>
            <p:cNvGrpSpPr/>
            <p:nvPr/>
          </p:nvGrpSpPr>
          <p:grpSpPr>
            <a:xfrm>
              <a:off x="7643025" y="4632354"/>
              <a:ext cx="883350" cy="670496"/>
              <a:chOff x="5154872" y="1633236"/>
              <a:chExt cx="2345510" cy="1780330"/>
            </a:xfrm>
            <a:solidFill>
              <a:schemeClr val="bg1"/>
            </a:solidFill>
          </p:grpSpPr>
          <p:grpSp>
            <p:nvGrpSpPr>
              <p:cNvPr id="540" name="组合 539">
                <a:extLst>
                  <a:ext uri="{FF2B5EF4-FFF2-40B4-BE49-F238E27FC236}">
                    <a16:creationId xmlns:a16="http://schemas.microsoft.com/office/drawing/2014/main" id="{22ED7447-86F3-4C99-8157-B14D7236D930}"/>
                  </a:ext>
                </a:extLst>
              </p:cNvPr>
              <p:cNvGrpSpPr/>
              <p:nvPr/>
            </p:nvGrpSpPr>
            <p:grpSpPr>
              <a:xfrm>
                <a:off x="5555222" y="1633236"/>
                <a:ext cx="556017" cy="464400"/>
                <a:chOff x="5012055" y="726097"/>
                <a:chExt cx="6191250" cy="5181600"/>
              </a:xfrm>
              <a:grpFill/>
            </p:grpSpPr>
            <p:pic>
              <p:nvPicPr>
                <p:cNvPr id="617" name="图片 616">
                  <a:extLst>
                    <a:ext uri="{FF2B5EF4-FFF2-40B4-BE49-F238E27FC236}">
                      <a16:creationId xmlns:a16="http://schemas.microsoft.com/office/drawing/2014/main" id="{BE334F18-ADDB-4401-8BCA-AC24067A91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12055" y="726097"/>
                  <a:ext cx="6191250" cy="5181600"/>
                </a:xfrm>
                <a:prstGeom prst="rect">
                  <a:avLst/>
                </a:prstGeom>
                <a:grpFill/>
              </p:spPr>
            </p:pic>
            <p:grpSp>
              <p:nvGrpSpPr>
                <p:cNvPr id="618" name="组合 617">
                  <a:extLst>
                    <a:ext uri="{FF2B5EF4-FFF2-40B4-BE49-F238E27FC236}">
                      <a16:creationId xmlns:a16="http://schemas.microsoft.com/office/drawing/2014/main" id="{540331AC-D828-4328-8215-5540644B8361}"/>
                    </a:ext>
                  </a:extLst>
                </p:cNvPr>
                <p:cNvGrpSpPr/>
                <p:nvPr/>
              </p:nvGrpSpPr>
              <p:grpSpPr>
                <a:xfrm>
                  <a:off x="6083006" y="1484692"/>
                  <a:ext cx="3611632" cy="3032760"/>
                  <a:chOff x="1178664" y="2190358"/>
                  <a:chExt cx="1729492" cy="1000381"/>
                </a:xfrm>
                <a:grpFill/>
              </p:grpSpPr>
              <p:sp>
                <p:nvSpPr>
                  <p:cNvPr id="619" name="椭圆 618">
                    <a:extLst>
                      <a:ext uri="{FF2B5EF4-FFF2-40B4-BE49-F238E27FC236}">
                        <a16:creationId xmlns:a16="http://schemas.microsoft.com/office/drawing/2014/main" id="{6E151189-D5D5-4BBD-8097-6884600377C3}"/>
                      </a:ext>
                    </a:extLst>
                  </p:cNvPr>
                  <p:cNvSpPr/>
                  <p:nvPr/>
                </p:nvSpPr>
                <p:spPr>
                  <a:xfrm>
                    <a:off x="2174164" y="2193347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620" name="椭圆 619">
                    <a:extLst>
                      <a:ext uri="{FF2B5EF4-FFF2-40B4-BE49-F238E27FC236}">
                        <a16:creationId xmlns:a16="http://schemas.microsoft.com/office/drawing/2014/main" id="{6CF1989C-0BAA-4DDD-BAF6-C4CA47D688D6}"/>
                      </a:ext>
                    </a:extLst>
                  </p:cNvPr>
                  <p:cNvSpPr/>
                  <p:nvPr/>
                </p:nvSpPr>
                <p:spPr>
                  <a:xfrm>
                    <a:off x="1178664" y="2379879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621" name="椭圆 620">
                    <a:extLst>
                      <a:ext uri="{FF2B5EF4-FFF2-40B4-BE49-F238E27FC236}">
                        <a16:creationId xmlns:a16="http://schemas.microsoft.com/office/drawing/2014/main" id="{3705DD0C-6F54-4CA5-B127-F1A26BBC8111}"/>
                      </a:ext>
                    </a:extLst>
                  </p:cNvPr>
                  <p:cNvSpPr/>
                  <p:nvPr/>
                </p:nvSpPr>
                <p:spPr>
                  <a:xfrm>
                    <a:off x="1236348" y="2831590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622" name="椭圆 621">
                    <a:extLst>
                      <a:ext uri="{FF2B5EF4-FFF2-40B4-BE49-F238E27FC236}">
                        <a16:creationId xmlns:a16="http://schemas.microsoft.com/office/drawing/2014/main" id="{B8A41FDB-77E3-4A4F-A856-F19DC5E39A17}"/>
                      </a:ext>
                    </a:extLst>
                  </p:cNvPr>
                  <p:cNvSpPr/>
                  <p:nvPr/>
                </p:nvSpPr>
                <p:spPr>
                  <a:xfrm>
                    <a:off x="2022896" y="3094461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623" name="椭圆 622">
                    <a:extLst>
                      <a:ext uri="{FF2B5EF4-FFF2-40B4-BE49-F238E27FC236}">
                        <a16:creationId xmlns:a16="http://schemas.microsoft.com/office/drawing/2014/main" id="{0A259358-90C2-418A-A9C9-7ED963998B66}"/>
                      </a:ext>
                    </a:extLst>
                  </p:cNvPr>
                  <p:cNvSpPr/>
                  <p:nvPr/>
                </p:nvSpPr>
                <p:spPr>
                  <a:xfrm>
                    <a:off x="2766803" y="2476157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624" name="椭圆 623">
                    <a:extLst>
                      <a:ext uri="{FF2B5EF4-FFF2-40B4-BE49-F238E27FC236}">
                        <a16:creationId xmlns:a16="http://schemas.microsoft.com/office/drawing/2014/main" id="{261CC99C-6C9A-4101-A2D9-23B2190F3ECF}"/>
                      </a:ext>
                    </a:extLst>
                  </p:cNvPr>
                  <p:cNvSpPr/>
                  <p:nvPr/>
                </p:nvSpPr>
                <p:spPr>
                  <a:xfrm>
                    <a:off x="1740189" y="2190358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cxnSp>
                <p:nvCxnSpPr>
                  <p:cNvPr id="625" name="直接连接符 624">
                    <a:extLst>
                      <a:ext uri="{FF2B5EF4-FFF2-40B4-BE49-F238E27FC236}">
                        <a16:creationId xmlns:a16="http://schemas.microsoft.com/office/drawing/2014/main" id="{DC25E2E3-1C27-479A-9E89-4A701D369AB9}"/>
                      </a:ext>
                    </a:extLst>
                  </p:cNvPr>
                  <p:cNvCxnSpPr>
                    <a:stCxn id="620" idx="7"/>
                    <a:endCxn id="624" idx="2"/>
                  </p:cNvCxnSpPr>
                  <p:nvPr/>
                </p:nvCxnSpPr>
                <p:spPr>
                  <a:xfrm flipV="1">
                    <a:off x="1299316" y="2238497"/>
                    <a:ext cx="440873" cy="155482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6" name="直接连接符 625">
                    <a:extLst>
                      <a:ext uri="{FF2B5EF4-FFF2-40B4-BE49-F238E27FC236}">
                        <a16:creationId xmlns:a16="http://schemas.microsoft.com/office/drawing/2014/main" id="{4A598646-0C9E-44CF-986A-3724F38BA0A4}"/>
                      </a:ext>
                    </a:extLst>
                  </p:cNvPr>
                  <p:cNvCxnSpPr>
                    <a:stCxn id="620" idx="5"/>
                    <a:endCxn id="621" idx="1"/>
                  </p:cNvCxnSpPr>
                  <p:nvPr/>
                </p:nvCxnSpPr>
                <p:spPr>
                  <a:xfrm flipH="1">
                    <a:off x="1257049" y="2462058"/>
                    <a:ext cx="42267" cy="383632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直接连接符 626">
                    <a:extLst>
                      <a:ext uri="{FF2B5EF4-FFF2-40B4-BE49-F238E27FC236}">
                        <a16:creationId xmlns:a16="http://schemas.microsoft.com/office/drawing/2014/main" id="{CB69D77F-6C14-405F-83EF-9E4A6D642B7B}"/>
                      </a:ext>
                    </a:extLst>
                  </p:cNvPr>
                  <p:cNvCxnSpPr>
                    <a:stCxn id="622" idx="3"/>
                    <a:endCxn id="621" idx="6"/>
                  </p:cNvCxnSpPr>
                  <p:nvPr/>
                </p:nvCxnSpPr>
                <p:spPr>
                  <a:xfrm flipH="1" flipV="1">
                    <a:off x="1377701" y="2879729"/>
                    <a:ext cx="665896" cy="296910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直接连接符 627">
                    <a:extLst>
                      <a:ext uri="{FF2B5EF4-FFF2-40B4-BE49-F238E27FC236}">
                        <a16:creationId xmlns:a16="http://schemas.microsoft.com/office/drawing/2014/main" id="{431DB366-00CC-4257-A058-6FB026679EBC}"/>
                      </a:ext>
                    </a:extLst>
                  </p:cNvPr>
                  <p:cNvCxnSpPr>
                    <a:stCxn id="623" idx="4"/>
                    <a:endCxn id="622" idx="7"/>
                  </p:cNvCxnSpPr>
                  <p:nvPr/>
                </p:nvCxnSpPr>
                <p:spPr>
                  <a:xfrm flipH="1">
                    <a:off x="2143548" y="2572435"/>
                    <a:ext cx="693932" cy="536126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直接连接符 628">
                    <a:extLst>
                      <a:ext uri="{FF2B5EF4-FFF2-40B4-BE49-F238E27FC236}">
                        <a16:creationId xmlns:a16="http://schemas.microsoft.com/office/drawing/2014/main" id="{65ED871C-A62D-488D-96BE-9BACF9454FCB}"/>
                      </a:ext>
                    </a:extLst>
                  </p:cNvPr>
                  <p:cNvCxnSpPr>
                    <a:stCxn id="619" idx="5"/>
                    <a:endCxn id="623" idx="0"/>
                  </p:cNvCxnSpPr>
                  <p:nvPr/>
                </p:nvCxnSpPr>
                <p:spPr>
                  <a:xfrm>
                    <a:off x="2294817" y="2275525"/>
                    <a:ext cx="542663" cy="200632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直接连接符 629">
                    <a:extLst>
                      <a:ext uri="{FF2B5EF4-FFF2-40B4-BE49-F238E27FC236}">
                        <a16:creationId xmlns:a16="http://schemas.microsoft.com/office/drawing/2014/main" id="{4E32D9DF-380F-41DE-8226-746479F38E45}"/>
                      </a:ext>
                    </a:extLst>
                  </p:cNvPr>
                  <p:cNvCxnSpPr>
                    <a:stCxn id="624" idx="6"/>
                    <a:endCxn id="619" idx="2"/>
                  </p:cNvCxnSpPr>
                  <p:nvPr/>
                </p:nvCxnSpPr>
                <p:spPr>
                  <a:xfrm>
                    <a:off x="1881543" y="2238497"/>
                    <a:ext cx="292621" cy="2989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1" name="直接连接符 630">
                    <a:extLst>
                      <a:ext uri="{FF2B5EF4-FFF2-40B4-BE49-F238E27FC236}">
                        <a16:creationId xmlns:a16="http://schemas.microsoft.com/office/drawing/2014/main" id="{EB5DE028-9B65-4B26-A2A5-F13510082341}"/>
                      </a:ext>
                    </a:extLst>
                  </p:cNvPr>
                  <p:cNvCxnSpPr>
                    <a:stCxn id="621" idx="0"/>
                    <a:endCxn id="624" idx="4"/>
                  </p:cNvCxnSpPr>
                  <p:nvPr/>
                </p:nvCxnSpPr>
                <p:spPr>
                  <a:xfrm flipV="1">
                    <a:off x="1307025" y="2286636"/>
                    <a:ext cx="503841" cy="544955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直接连接符 631">
                    <a:extLst>
                      <a:ext uri="{FF2B5EF4-FFF2-40B4-BE49-F238E27FC236}">
                        <a16:creationId xmlns:a16="http://schemas.microsoft.com/office/drawing/2014/main" id="{6E652FDA-D887-4A5A-863E-8A216D2E2788}"/>
                      </a:ext>
                    </a:extLst>
                  </p:cNvPr>
                  <p:cNvCxnSpPr>
                    <a:stCxn id="623" idx="3"/>
                    <a:endCxn id="621" idx="7"/>
                  </p:cNvCxnSpPr>
                  <p:nvPr/>
                </p:nvCxnSpPr>
                <p:spPr>
                  <a:xfrm flipH="1">
                    <a:off x="1357000" y="2558336"/>
                    <a:ext cx="1430504" cy="287354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直接连接符 632">
                    <a:extLst>
                      <a:ext uri="{FF2B5EF4-FFF2-40B4-BE49-F238E27FC236}">
                        <a16:creationId xmlns:a16="http://schemas.microsoft.com/office/drawing/2014/main" id="{D8485971-7D5C-469F-8A2E-1FA4209D39AD}"/>
                      </a:ext>
                    </a:extLst>
                  </p:cNvPr>
                  <p:cNvCxnSpPr>
                    <a:endCxn id="622" idx="0"/>
                  </p:cNvCxnSpPr>
                  <p:nvPr/>
                </p:nvCxnSpPr>
                <p:spPr>
                  <a:xfrm flipH="1">
                    <a:off x="2093572" y="2289625"/>
                    <a:ext cx="125612" cy="804836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41" name="组合 540">
                <a:extLst>
                  <a:ext uri="{FF2B5EF4-FFF2-40B4-BE49-F238E27FC236}">
                    <a16:creationId xmlns:a16="http://schemas.microsoft.com/office/drawing/2014/main" id="{523B2A44-6CD9-48C3-A04B-40F45B8C7B76}"/>
                  </a:ext>
                </a:extLst>
              </p:cNvPr>
              <p:cNvGrpSpPr/>
              <p:nvPr/>
            </p:nvGrpSpPr>
            <p:grpSpPr>
              <a:xfrm>
                <a:off x="6100645" y="2949166"/>
                <a:ext cx="554400" cy="464400"/>
                <a:chOff x="5012055" y="726097"/>
                <a:chExt cx="6191250" cy="5181600"/>
              </a:xfrm>
              <a:grpFill/>
            </p:grpSpPr>
            <p:pic>
              <p:nvPicPr>
                <p:cNvPr id="601" name="图片 600">
                  <a:extLst>
                    <a:ext uri="{FF2B5EF4-FFF2-40B4-BE49-F238E27FC236}">
                      <a16:creationId xmlns:a16="http://schemas.microsoft.com/office/drawing/2014/main" id="{BEA756AB-1E35-43AD-99F0-62B944D353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12055" y="726097"/>
                  <a:ext cx="6191250" cy="5181600"/>
                </a:xfrm>
                <a:prstGeom prst="rect">
                  <a:avLst/>
                </a:prstGeom>
                <a:grpFill/>
              </p:spPr>
            </p:pic>
            <p:grpSp>
              <p:nvGrpSpPr>
                <p:cNvPr id="602" name="组合 601">
                  <a:extLst>
                    <a:ext uri="{FF2B5EF4-FFF2-40B4-BE49-F238E27FC236}">
                      <a16:creationId xmlns:a16="http://schemas.microsoft.com/office/drawing/2014/main" id="{2D0DFE84-E289-4BD8-91CE-958BB0C1B0F5}"/>
                    </a:ext>
                  </a:extLst>
                </p:cNvPr>
                <p:cNvGrpSpPr/>
                <p:nvPr/>
              </p:nvGrpSpPr>
              <p:grpSpPr>
                <a:xfrm>
                  <a:off x="6083006" y="1484692"/>
                  <a:ext cx="3719476" cy="3322997"/>
                  <a:chOff x="1178664" y="2190358"/>
                  <a:chExt cx="1781135" cy="1096118"/>
                </a:xfrm>
                <a:grpFill/>
              </p:grpSpPr>
              <p:sp>
                <p:nvSpPr>
                  <p:cNvPr id="604" name="椭圆 603">
                    <a:extLst>
                      <a:ext uri="{FF2B5EF4-FFF2-40B4-BE49-F238E27FC236}">
                        <a16:creationId xmlns:a16="http://schemas.microsoft.com/office/drawing/2014/main" id="{CF4E9C83-475F-4BC7-A554-8F6B5622D684}"/>
                      </a:ext>
                    </a:extLst>
                  </p:cNvPr>
                  <p:cNvSpPr/>
                  <p:nvPr/>
                </p:nvSpPr>
                <p:spPr>
                  <a:xfrm>
                    <a:off x="2174164" y="2193347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605" name="椭圆 604">
                    <a:extLst>
                      <a:ext uri="{FF2B5EF4-FFF2-40B4-BE49-F238E27FC236}">
                        <a16:creationId xmlns:a16="http://schemas.microsoft.com/office/drawing/2014/main" id="{4F2EDEEF-8833-47F4-A6CB-DEA782DF2706}"/>
                      </a:ext>
                    </a:extLst>
                  </p:cNvPr>
                  <p:cNvSpPr/>
                  <p:nvPr/>
                </p:nvSpPr>
                <p:spPr>
                  <a:xfrm>
                    <a:off x="1178664" y="2379879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606" name="椭圆 605">
                    <a:extLst>
                      <a:ext uri="{FF2B5EF4-FFF2-40B4-BE49-F238E27FC236}">
                        <a16:creationId xmlns:a16="http://schemas.microsoft.com/office/drawing/2014/main" id="{525D81FB-82E6-4D90-BAB0-F519515F33E9}"/>
                      </a:ext>
                    </a:extLst>
                  </p:cNvPr>
                  <p:cNvSpPr/>
                  <p:nvPr/>
                </p:nvSpPr>
                <p:spPr>
                  <a:xfrm>
                    <a:off x="1636118" y="2459813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607" name="椭圆 606">
                    <a:extLst>
                      <a:ext uri="{FF2B5EF4-FFF2-40B4-BE49-F238E27FC236}">
                        <a16:creationId xmlns:a16="http://schemas.microsoft.com/office/drawing/2014/main" id="{BE1C7FDB-2FCE-47AF-A1C5-4617A2996B11}"/>
                      </a:ext>
                    </a:extLst>
                  </p:cNvPr>
                  <p:cNvSpPr/>
                  <p:nvPr/>
                </p:nvSpPr>
                <p:spPr>
                  <a:xfrm>
                    <a:off x="1756771" y="3156159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608" name="椭圆 607">
                    <a:extLst>
                      <a:ext uri="{FF2B5EF4-FFF2-40B4-BE49-F238E27FC236}">
                        <a16:creationId xmlns:a16="http://schemas.microsoft.com/office/drawing/2014/main" id="{55281460-54C6-497C-B182-3071DF540644}"/>
                      </a:ext>
                    </a:extLst>
                  </p:cNvPr>
                  <p:cNvSpPr/>
                  <p:nvPr/>
                </p:nvSpPr>
                <p:spPr>
                  <a:xfrm>
                    <a:off x="2818446" y="3190198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609" name="椭圆 608">
                    <a:extLst>
                      <a:ext uri="{FF2B5EF4-FFF2-40B4-BE49-F238E27FC236}">
                        <a16:creationId xmlns:a16="http://schemas.microsoft.com/office/drawing/2014/main" id="{71DA5894-A4A8-434A-BF41-CC17A74D48E3}"/>
                      </a:ext>
                    </a:extLst>
                  </p:cNvPr>
                  <p:cNvSpPr/>
                  <p:nvPr/>
                </p:nvSpPr>
                <p:spPr>
                  <a:xfrm>
                    <a:off x="1740189" y="2190358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cxnSp>
                <p:nvCxnSpPr>
                  <p:cNvPr id="610" name="直接连接符 609">
                    <a:extLst>
                      <a:ext uri="{FF2B5EF4-FFF2-40B4-BE49-F238E27FC236}">
                        <a16:creationId xmlns:a16="http://schemas.microsoft.com/office/drawing/2014/main" id="{72BC0D44-B0D4-4CB3-BF0C-95CCA578D156}"/>
                      </a:ext>
                    </a:extLst>
                  </p:cNvPr>
                  <p:cNvCxnSpPr>
                    <a:stCxn id="605" idx="7"/>
                    <a:endCxn id="609" idx="2"/>
                  </p:cNvCxnSpPr>
                  <p:nvPr/>
                </p:nvCxnSpPr>
                <p:spPr>
                  <a:xfrm flipV="1">
                    <a:off x="1299316" y="2238497"/>
                    <a:ext cx="440873" cy="155482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直接连接符 610">
                    <a:extLst>
                      <a:ext uri="{FF2B5EF4-FFF2-40B4-BE49-F238E27FC236}">
                        <a16:creationId xmlns:a16="http://schemas.microsoft.com/office/drawing/2014/main" id="{5AE45C50-3246-4B6D-A36D-F527AA0CCE82}"/>
                      </a:ext>
                    </a:extLst>
                  </p:cNvPr>
                  <p:cNvCxnSpPr>
                    <a:stCxn id="605" idx="5"/>
                    <a:endCxn id="606" idx="1"/>
                  </p:cNvCxnSpPr>
                  <p:nvPr/>
                </p:nvCxnSpPr>
                <p:spPr>
                  <a:xfrm>
                    <a:off x="1299316" y="2462058"/>
                    <a:ext cx="357502" cy="11855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直接连接符 611">
                    <a:extLst>
                      <a:ext uri="{FF2B5EF4-FFF2-40B4-BE49-F238E27FC236}">
                        <a16:creationId xmlns:a16="http://schemas.microsoft.com/office/drawing/2014/main" id="{930BF35F-E6BE-4A4D-8BF2-6414CA0AD7F1}"/>
                      </a:ext>
                    </a:extLst>
                  </p:cNvPr>
                  <p:cNvCxnSpPr>
                    <a:stCxn id="607" idx="0"/>
                    <a:endCxn id="606" idx="6"/>
                  </p:cNvCxnSpPr>
                  <p:nvPr/>
                </p:nvCxnSpPr>
                <p:spPr>
                  <a:xfrm flipH="1" flipV="1">
                    <a:off x="1777471" y="2507952"/>
                    <a:ext cx="49976" cy="648207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直接连接符 612">
                    <a:extLst>
                      <a:ext uri="{FF2B5EF4-FFF2-40B4-BE49-F238E27FC236}">
                        <a16:creationId xmlns:a16="http://schemas.microsoft.com/office/drawing/2014/main" id="{E52A220E-C12C-408E-A165-6E031D96DF8D}"/>
                      </a:ext>
                    </a:extLst>
                  </p:cNvPr>
                  <p:cNvCxnSpPr>
                    <a:stCxn id="608" idx="2"/>
                    <a:endCxn id="607" idx="7"/>
                  </p:cNvCxnSpPr>
                  <p:nvPr/>
                </p:nvCxnSpPr>
                <p:spPr>
                  <a:xfrm flipH="1" flipV="1">
                    <a:off x="1877424" y="3170258"/>
                    <a:ext cx="941022" cy="68079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直接连接符 613">
                    <a:extLst>
                      <a:ext uri="{FF2B5EF4-FFF2-40B4-BE49-F238E27FC236}">
                        <a16:creationId xmlns:a16="http://schemas.microsoft.com/office/drawing/2014/main" id="{79EB04B0-DFD7-4667-A43E-366DE4603C2F}"/>
                      </a:ext>
                    </a:extLst>
                  </p:cNvPr>
                  <p:cNvCxnSpPr>
                    <a:stCxn id="604" idx="5"/>
                    <a:endCxn id="608" idx="0"/>
                  </p:cNvCxnSpPr>
                  <p:nvPr/>
                </p:nvCxnSpPr>
                <p:spPr>
                  <a:xfrm>
                    <a:off x="2294817" y="2275525"/>
                    <a:ext cx="594306" cy="914673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5" name="直接连接符 614">
                    <a:extLst>
                      <a:ext uri="{FF2B5EF4-FFF2-40B4-BE49-F238E27FC236}">
                        <a16:creationId xmlns:a16="http://schemas.microsoft.com/office/drawing/2014/main" id="{A4779FAE-874D-4FB7-9B21-6534FCEF1F3C}"/>
                      </a:ext>
                    </a:extLst>
                  </p:cNvPr>
                  <p:cNvCxnSpPr>
                    <a:stCxn id="609" idx="6"/>
                    <a:endCxn id="604" idx="2"/>
                  </p:cNvCxnSpPr>
                  <p:nvPr/>
                </p:nvCxnSpPr>
                <p:spPr>
                  <a:xfrm>
                    <a:off x="1881543" y="2238497"/>
                    <a:ext cx="292621" cy="2989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6" name="直接连接符 615">
                    <a:extLst>
                      <a:ext uri="{FF2B5EF4-FFF2-40B4-BE49-F238E27FC236}">
                        <a16:creationId xmlns:a16="http://schemas.microsoft.com/office/drawing/2014/main" id="{9A2DA129-C781-4E7B-AFE9-3A84159BF84D}"/>
                      </a:ext>
                    </a:extLst>
                  </p:cNvPr>
                  <p:cNvCxnSpPr>
                    <a:stCxn id="604" idx="4"/>
                    <a:endCxn id="607" idx="0"/>
                  </p:cNvCxnSpPr>
                  <p:nvPr/>
                </p:nvCxnSpPr>
                <p:spPr>
                  <a:xfrm flipH="1">
                    <a:off x="1827448" y="2289625"/>
                    <a:ext cx="417393" cy="866534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03" name="直接连接符 602">
                  <a:extLst>
                    <a:ext uri="{FF2B5EF4-FFF2-40B4-BE49-F238E27FC236}">
                      <a16:creationId xmlns:a16="http://schemas.microsoft.com/office/drawing/2014/main" id="{5A1D4283-242D-45A7-935A-99A0955538A0}"/>
                    </a:ext>
                  </a:extLst>
                </p:cNvPr>
                <p:cNvCxnSpPr>
                  <a:stCxn id="608" idx="1"/>
                  <a:endCxn id="606" idx="6"/>
                </p:cNvCxnSpPr>
                <p:nvPr/>
              </p:nvCxnSpPr>
              <p:spPr>
                <a:xfrm flipH="1" flipV="1">
                  <a:off x="7333472" y="2447512"/>
                  <a:ext cx="2217056" cy="2111044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2" name="组合 541">
                <a:extLst>
                  <a:ext uri="{FF2B5EF4-FFF2-40B4-BE49-F238E27FC236}">
                    <a16:creationId xmlns:a16="http://schemas.microsoft.com/office/drawing/2014/main" id="{6AABDA88-2EB0-430E-B6AD-6C4F565D0D50}"/>
                  </a:ext>
                </a:extLst>
              </p:cNvPr>
              <p:cNvGrpSpPr/>
              <p:nvPr/>
            </p:nvGrpSpPr>
            <p:grpSpPr>
              <a:xfrm>
                <a:off x="6675410" y="1710642"/>
                <a:ext cx="554400" cy="464400"/>
                <a:chOff x="903554" y="911174"/>
                <a:chExt cx="6191250" cy="5181600"/>
              </a:xfrm>
              <a:grpFill/>
            </p:grpSpPr>
            <p:pic>
              <p:nvPicPr>
                <p:cNvPr id="584" name="图片 583">
                  <a:extLst>
                    <a:ext uri="{FF2B5EF4-FFF2-40B4-BE49-F238E27FC236}">
                      <a16:creationId xmlns:a16="http://schemas.microsoft.com/office/drawing/2014/main" id="{6B681DD6-5250-4C72-9F6A-9B130516B1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3554" y="911174"/>
                  <a:ext cx="6191250" cy="5181600"/>
                </a:xfrm>
                <a:prstGeom prst="rect">
                  <a:avLst/>
                </a:prstGeom>
                <a:grpFill/>
              </p:spPr>
            </p:pic>
            <p:grpSp>
              <p:nvGrpSpPr>
                <p:cNvPr id="585" name="组合 584">
                  <a:extLst>
                    <a:ext uri="{FF2B5EF4-FFF2-40B4-BE49-F238E27FC236}">
                      <a16:creationId xmlns:a16="http://schemas.microsoft.com/office/drawing/2014/main" id="{1A978B7C-EC47-4694-BA93-A0D8CDA5A704}"/>
                    </a:ext>
                  </a:extLst>
                </p:cNvPr>
                <p:cNvGrpSpPr/>
                <p:nvPr/>
              </p:nvGrpSpPr>
              <p:grpSpPr>
                <a:xfrm>
                  <a:off x="1974505" y="1669768"/>
                  <a:ext cx="3867068" cy="2838849"/>
                  <a:chOff x="1178664" y="2190358"/>
                  <a:chExt cx="1851812" cy="936418"/>
                </a:xfrm>
                <a:grpFill/>
              </p:grpSpPr>
              <p:sp>
                <p:nvSpPr>
                  <p:cNvPr id="588" name="椭圆 587">
                    <a:extLst>
                      <a:ext uri="{FF2B5EF4-FFF2-40B4-BE49-F238E27FC236}">
                        <a16:creationId xmlns:a16="http://schemas.microsoft.com/office/drawing/2014/main" id="{DAC663B9-D0BF-4599-9DFF-4A9DFA222A66}"/>
                      </a:ext>
                    </a:extLst>
                  </p:cNvPr>
                  <p:cNvSpPr/>
                  <p:nvPr/>
                </p:nvSpPr>
                <p:spPr>
                  <a:xfrm>
                    <a:off x="2174164" y="2193347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589" name="椭圆 588">
                    <a:extLst>
                      <a:ext uri="{FF2B5EF4-FFF2-40B4-BE49-F238E27FC236}">
                        <a16:creationId xmlns:a16="http://schemas.microsoft.com/office/drawing/2014/main" id="{3D0B0FAB-A480-4C88-8C3B-023FDE798866}"/>
                      </a:ext>
                    </a:extLst>
                  </p:cNvPr>
                  <p:cNvSpPr/>
                  <p:nvPr/>
                </p:nvSpPr>
                <p:spPr>
                  <a:xfrm>
                    <a:off x="1178664" y="2379879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590" name="椭圆 589">
                    <a:extLst>
                      <a:ext uri="{FF2B5EF4-FFF2-40B4-BE49-F238E27FC236}">
                        <a16:creationId xmlns:a16="http://schemas.microsoft.com/office/drawing/2014/main" id="{7B21A0E0-A851-4DFE-B863-C8B6DE199A12}"/>
                      </a:ext>
                    </a:extLst>
                  </p:cNvPr>
                  <p:cNvSpPr/>
                  <p:nvPr/>
                </p:nvSpPr>
                <p:spPr>
                  <a:xfrm>
                    <a:off x="1299316" y="2812580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591" name="椭圆 590">
                    <a:extLst>
                      <a:ext uri="{FF2B5EF4-FFF2-40B4-BE49-F238E27FC236}">
                        <a16:creationId xmlns:a16="http://schemas.microsoft.com/office/drawing/2014/main" id="{9C8C2CF9-D2CB-4C9B-A75C-2BF20789A1D7}"/>
                      </a:ext>
                    </a:extLst>
                  </p:cNvPr>
                  <p:cNvSpPr/>
                  <p:nvPr/>
                </p:nvSpPr>
                <p:spPr>
                  <a:xfrm>
                    <a:off x="2103488" y="3030498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592" name="椭圆 591">
                    <a:extLst>
                      <a:ext uri="{FF2B5EF4-FFF2-40B4-BE49-F238E27FC236}">
                        <a16:creationId xmlns:a16="http://schemas.microsoft.com/office/drawing/2014/main" id="{F549EDA3-1874-4AEC-9076-E58E16644095}"/>
                      </a:ext>
                    </a:extLst>
                  </p:cNvPr>
                  <p:cNvSpPr/>
                  <p:nvPr/>
                </p:nvSpPr>
                <p:spPr>
                  <a:xfrm>
                    <a:off x="2889123" y="2377710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593" name="椭圆 592">
                    <a:extLst>
                      <a:ext uri="{FF2B5EF4-FFF2-40B4-BE49-F238E27FC236}">
                        <a16:creationId xmlns:a16="http://schemas.microsoft.com/office/drawing/2014/main" id="{D26DDE71-FFB3-4B3E-AEDD-20EFB3EAE6F2}"/>
                      </a:ext>
                    </a:extLst>
                  </p:cNvPr>
                  <p:cNvSpPr/>
                  <p:nvPr/>
                </p:nvSpPr>
                <p:spPr>
                  <a:xfrm>
                    <a:off x="1740189" y="2190358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cxnSp>
                <p:nvCxnSpPr>
                  <p:cNvPr id="594" name="直接连接符 593">
                    <a:extLst>
                      <a:ext uri="{FF2B5EF4-FFF2-40B4-BE49-F238E27FC236}">
                        <a16:creationId xmlns:a16="http://schemas.microsoft.com/office/drawing/2014/main" id="{D9EB408C-7329-46B4-921E-41DE9B367049}"/>
                      </a:ext>
                    </a:extLst>
                  </p:cNvPr>
                  <p:cNvCxnSpPr>
                    <a:stCxn id="589" idx="7"/>
                    <a:endCxn id="593" idx="2"/>
                  </p:cNvCxnSpPr>
                  <p:nvPr/>
                </p:nvCxnSpPr>
                <p:spPr>
                  <a:xfrm flipV="1">
                    <a:off x="1299316" y="2238497"/>
                    <a:ext cx="440873" cy="155482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直接连接符 594">
                    <a:extLst>
                      <a:ext uri="{FF2B5EF4-FFF2-40B4-BE49-F238E27FC236}">
                        <a16:creationId xmlns:a16="http://schemas.microsoft.com/office/drawing/2014/main" id="{D7DC36B7-306B-403B-967F-139D501C4D9C}"/>
                      </a:ext>
                    </a:extLst>
                  </p:cNvPr>
                  <p:cNvCxnSpPr>
                    <a:stCxn id="589" idx="5"/>
                    <a:endCxn id="590" idx="1"/>
                  </p:cNvCxnSpPr>
                  <p:nvPr/>
                </p:nvCxnSpPr>
                <p:spPr>
                  <a:xfrm>
                    <a:off x="1299317" y="2462058"/>
                    <a:ext cx="20700" cy="364622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直接连接符 595">
                    <a:extLst>
                      <a:ext uri="{FF2B5EF4-FFF2-40B4-BE49-F238E27FC236}">
                        <a16:creationId xmlns:a16="http://schemas.microsoft.com/office/drawing/2014/main" id="{500DD074-9FFB-4B69-9A40-3DE270D52F9D}"/>
                      </a:ext>
                    </a:extLst>
                  </p:cNvPr>
                  <p:cNvCxnSpPr>
                    <a:stCxn id="591" idx="0"/>
                    <a:endCxn id="590" idx="6"/>
                  </p:cNvCxnSpPr>
                  <p:nvPr/>
                </p:nvCxnSpPr>
                <p:spPr>
                  <a:xfrm flipH="1" flipV="1">
                    <a:off x="1440669" y="2860719"/>
                    <a:ext cx="733496" cy="169779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直接连接符 596">
                    <a:extLst>
                      <a:ext uri="{FF2B5EF4-FFF2-40B4-BE49-F238E27FC236}">
                        <a16:creationId xmlns:a16="http://schemas.microsoft.com/office/drawing/2014/main" id="{5FCABF7E-55E6-4720-878D-019EF458AD21}"/>
                      </a:ext>
                    </a:extLst>
                  </p:cNvPr>
                  <p:cNvCxnSpPr>
                    <a:stCxn id="592" idx="2"/>
                    <a:endCxn id="591" idx="7"/>
                  </p:cNvCxnSpPr>
                  <p:nvPr/>
                </p:nvCxnSpPr>
                <p:spPr>
                  <a:xfrm flipH="1">
                    <a:off x="2224141" y="2425849"/>
                    <a:ext cx="664982" cy="618748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直接连接符 597">
                    <a:extLst>
                      <a:ext uri="{FF2B5EF4-FFF2-40B4-BE49-F238E27FC236}">
                        <a16:creationId xmlns:a16="http://schemas.microsoft.com/office/drawing/2014/main" id="{49DE5EBD-7B00-4089-AD67-28E8BE3E409F}"/>
                      </a:ext>
                    </a:extLst>
                  </p:cNvPr>
                  <p:cNvCxnSpPr>
                    <a:stCxn id="588" idx="5"/>
                    <a:endCxn id="592" idx="0"/>
                  </p:cNvCxnSpPr>
                  <p:nvPr/>
                </p:nvCxnSpPr>
                <p:spPr>
                  <a:xfrm>
                    <a:off x="2294816" y="2275525"/>
                    <a:ext cx="664983" cy="102184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9" name="直接连接符 598">
                    <a:extLst>
                      <a:ext uri="{FF2B5EF4-FFF2-40B4-BE49-F238E27FC236}">
                        <a16:creationId xmlns:a16="http://schemas.microsoft.com/office/drawing/2014/main" id="{2BE7BDC8-EC91-47EC-9527-AB19FB3C007D}"/>
                      </a:ext>
                    </a:extLst>
                  </p:cNvPr>
                  <p:cNvCxnSpPr>
                    <a:stCxn id="593" idx="6"/>
                    <a:endCxn id="588" idx="2"/>
                  </p:cNvCxnSpPr>
                  <p:nvPr/>
                </p:nvCxnSpPr>
                <p:spPr>
                  <a:xfrm>
                    <a:off x="1881543" y="2238497"/>
                    <a:ext cx="292621" cy="2989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0" name="直接连接符 599">
                    <a:extLst>
                      <a:ext uri="{FF2B5EF4-FFF2-40B4-BE49-F238E27FC236}">
                        <a16:creationId xmlns:a16="http://schemas.microsoft.com/office/drawing/2014/main" id="{0F1D5464-49A2-42BB-88BD-32A2C294EB38}"/>
                      </a:ext>
                    </a:extLst>
                  </p:cNvPr>
                  <p:cNvCxnSpPr>
                    <a:stCxn id="593" idx="4"/>
                    <a:endCxn id="591" idx="0"/>
                  </p:cNvCxnSpPr>
                  <p:nvPr/>
                </p:nvCxnSpPr>
                <p:spPr>
                  <a:xfrm>
                    <a:off x="1810865" y="2286636"/>
                    <a:ext cx="363299" cy="743862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86" name="直接连接符 585">
                  <a:extLst>
                    <a:ext uri="{FF2B5EF4-FFF2-40B4-BE49-F238E27FC236}">
                      <a16:creationId xmlns:a16="http://schemas.microsoft.com/office/drawing/2014/main" id="{F43AB152-7C65-478D-8828-A287CF0D65A7}"/>
                    </a:ext>
                  </a:extLst>
                </p:cNvPr>
                <p:cNvCxnSpPr>
                  <a:stCxn id="592" idx="1"/>
                  <a:endCxn id="590" idx="6"/>
                </p:cNvCxnSpPr>
                <p:nvPr/>
              </p:nvCxnSpPr>
              <p:spPr>
                <a:xfrm flipH="1">
                  <a:off x="2521640" y="2280489"/>
                  <a:ext cx="3067979" cy="1421549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87" name="直接连接符 586">
                  <a:extLst>
                    <a:ext uri="{FF2B5EF4-FFF2-40B4-BE49-F238E27FC236}">
                      <a16:creationId xmlns:a16="http://schemas.microsoft.com/office/drawing/2014/main" id="{E88EA5A5-9C66-44E0-A08A-2A8AD3900E25}"/>
                    </a:ext>
                  </a:extLst>
                </p:cNvPr>
                <p:cNvCxnSpPr>
                  <a:stCxn id="589" idx="6"/>
                  <a:endCxn id="588" idx="3"/>
                </p:cNvCxnSpPr>
                <p:nvPr/>
              </p:nvCxnSpPr>
              <p:spPr>
                <a:xfrm flipV="1">
                  <a:off x="2269687" y="1927962"/>
                  <a:ext cx="1826910" cy="462298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3" name="组合 542">
                <a:extLst>
                  <a:ext uri="{FF2B5EF4-FFF2-40B4-BE49-F238E27FC236}">
                    <a16:creationId xmlns:a16="http://schemas.microsoft.com/office/drawing/2014/main" id="{FC925422-2723-49AC-8A78-32799C381AC6}"/>
                  </a:ext>
                </a:extLst>
              </p:cNvPr>
              <p:cNvGrpSpPr/>
              <p:nvPr/>
            </p:nvGrpSpPr>
            <p:grpSpPr>
              <a:xfrm>
                <a:off x="5154872" y="2655724"/>
                <a:ext cx="554400" cy="464400"/>
                <a:chOff x="5164455" y="878497"/>
                <a:chExt cx="6191250" cy="5181600"/>
              </a:xfrm>
              <a:grpFill/>
            </p:grpSpPr>
            <p:pic>
              <p:nvPicPr>
                <p:cNvPr id="568" name="图片 567">
                  <a:extLst>
                    <a:ext uri="{FF2B5EF4-FFF2-40B4-BE49-F238E27FC236}">
                      <a16:creationId xmlns:a16="http://schemas.microsoft.com/office/drawing/2014/main" id="{189D72E0-974A-4AED-8613-672AC0E500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164455" y="878497"/>
                  <a:ext cx="6191250" cy="5181600"/>
                </a:xfrm>
                <a:prstGeom prst="rect">
                  <a:avLst/>
                </a:prstGeom>
                <a:grpFill/>
              </p:spPr>
            </p:pic>
            <p:grpSp>
              <p:nvGrpSpPr>
                <p:cNvPr id="569" name="组合 568">
                  <a:extLst>
                    <a:ext uri="{FF2B5EF4-FFF2-40B4-BE49-F238E27FC236}">
                      <a16:creationId xmlns:a16="http://schemas.microsoft.com/office/drawing/2014/main" id="{CCA7F092-DCDD-4AAF-A6A6-4C4EB1B92AE8}"/>
                    </a:ext>
                  </a:extLst>
                </p:cNvPr>
                <p:cNvGrpSpPr/>
                <p:nvPr/>
              </p:nvGrpSpPr>
              <p:grpSpPr>
                <a:xfrm>
                  <a:off x="6235406" y="1637091"/>
                  <a:ext cx="4476667" cy="3235089"/>
                  <a:chOff x="1178664" y="2190358"/>
                  <a:chExt cx="2143729" cy="1067121"/>
                </a:xfrm>
                <a:grpFill/>
              </p:grpSpPr>
              <p:sp>
                <p:nvSpPr>
                  <p:cNvPr id="571" name="椭圆 570">
                    <a:extLst>
                      <a:ext uri="{FF2B5EF4-FFF2-40B4-BE49-F238E27FC236}">
                        <a16:creationId xmlns:a16="http://schemas.microsoft.com/office/drawing/2014/main" id="{55B30A27-5120-4E9D-9548-989F9B0FB7E0}"/>
                      </a:ext>
                    </a:extLst>
                  </p:cNvPr>
                  <p:cNvSpPr/>
                  <p:nvPr/>
                </p:nvSpPr>
                <p:spPr>
                  <a:xfrm>
                    <a:off x="2174164" y="2193347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572" name="椭圆 571">
                    <a:extLst>
                      <a:ext uri="{FF2B5EF4-FFF2-40B4-BE49-F238E27FC236}">
                        <a16:creationId xmlns:a16="http://schemas.microsoft.com/office/drawing/2014/main" id="{387667EE-10D2-4CBC-9567-98C80A479A2D}"/>
                      </a:ext>
                    </a:extLst>
                  </p:cNvPr>
                  <p:cNvSpPr/>
                  <p:nvPr/>
                </p:nvSpPr>
                <p:spPr>
                  <a:xfrm>
                    <a:off x="1178664" y="2379879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573" name="椭圆 572">
                    <a:extLst>
                      <a:ext uri="{FF2B5EF4-FFF2-40B4-BE49-F238E27FC236}">
                        <a16:creationId xmlns:a16="http://schemas.microsoft.com/office/drawing/2014/main" id="{536FAE1A-3D61-46B2-8B2D-5DBA984EBBAE}"/>
                      </a:ext>
                    </a:extLst>
                  </p:cNvPr>
                  <p:cNvSpPr/>
                  <p:nvPr/>
                </p:nvSpPr>
                <p:spPr>
                  <a:xfrm>
                    <a:off x="1299316" y="2812580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574" name="椭圆 573">
                    <a:extLst>
                      <a:ext uri="{FF2B5EF4-FFF2-40B4-BE49-F238E27FC236}">
                        <a16:creationId xmlns:a16="http://schemas.microsoft.com/office/drawing/2014/main" id="{05EA2DE4-6A28-4811-B5DE-EB18955F9B18}"/>
                      </a:ext>
                    </a:extLst>
                  </p:cNvPr>
                  <p:cNvSpPr/>
                  <p:nvPr/>
                </p:nvSpPr>
                <p:spPr>
                  <a:xfrm>
                    <a:off x="1814921" y="3161201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575" name="椭圆 574">
                    <a:extLst>
                      <a:ext uri="{FF2B5EF4-FFF2-40B4-BE49-F238E27FC236}">
                        <a16:creationId xmlns:a16="http://schemas.microsoft.com/office/drawing/2014/main" id="{5107D25F-AB26-4BB0-8B5F-CC8D01401071}"/>
                      </a:ext>
                    </a:extLst>
                  </p:cNvPr>
                  <p:cNvSpPr/>
                  <p:nvPr/>
                </p:nvSpPr>
                <p:spPr>
                  <a:xfrm>
                    <a:off x="3181040" y="2794726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576" name="椭圆 575">
                    <a:extLst>
                      <a:ext uri="{FF2B5EF4-FFF2-40B4-BE49-F238E27FC236}">
                        <a16:creationId xmlns:a16="http://schemas.microsoft.com/office/drawing/2014/main" id="{7875807C-B4B1-4287-ABFB-354B41B6809E}"/>
                      </a:ext>
                    </a:extLst>
                  </p:cNvPr>
                  <p:cNvSpPr/>
                  <p:nvPr/>
                </p:nvSpPr>
                <p:spPr>
                  <a:xfrm>
                    <a:off x="1740189" y="2190358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cxnSp>
                <p:nvCxnSpPr>
                  <p:cNvPr id="577" name="直接连接符 576">
                    <a:extLst>
                      <a:ext uri="{FF2B5EF4-FFF2-40B4-BE49-F238E27FC236}">
                        <a16:creationId xmlns:a16="http://schemas.microsoft.com/office/drawing/2014/main" id="{9E2FEF12-0593-4839-B289-73359A13F211}"/>
                      </a:ext>
                    </a:extLst>
                  </p:cNvPr>
                  <p:cNvCxnSpPr>
                    <a:stCxn id="572" idx="7"/>
                    <a:endCxn id="576" idx="2"/>
                  </p:cNvCxnSpPr>
                  <p:nvPr/>
                </p:nvCxnSpPr>
                <p:spPr>
                  <a:xfrm flipV="1">
                    <a:off x="1299316" y="2238497"/>
                    <a:ext cx="440873" cy="155482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直接连接符 577">
                    <a:extLst>
                      <a:ext uri="{FF2B5EF4-FFF2-40B4-BE49-F238E27FC236}">
                        <a16:creationId xmlns:a16="http://schemas.microsoft.com/office/drawing/2014/main" id="{E43994AF-6CFB-449A-A20F-09BA66AC83E5}"/>
                      </a:ext>
                    </a:extLst>
                  </p:cNvPr>
                  <p:cNvCxnSpPr>
                    <a:stCxn id="572" idx="5"/>
                    <a:endCxn id="573" idx="1"/>
                  </p:cNvCxnSpPr>
                  <p:nvPr/>
                </p:nvCxnSpPr>
                <p:spPr>
                  <a:xfrm>
                    <a:off x="1299317" y="2462058"/>
                    <a:ext cx="20700" cy="364622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直接连接符 578">
                    <a:extLst>
                      <a:ext uri="{FF2B5EF4-FFF2-40B4-BE49-F238E27FC236}">
                        <a16:creationId xmlns:a16="http://schemas.microsoft.com/office/drawing/2014/main" id="{361959BF-9FE6-437F-8183-5C3D022CCF61}"/>
                      </a:ext>
                    </a:extLst>
                  </p:cNvPr>
                  <p:cNvCxnSpPr>
                    <a:stCxn id="574" idx="0"/>
                    <a:endCxn id="573" idx="6"/>
                  </p:cNvCxnSpPr>
                  <p:nvPr/>
                </p:nvCxnSpPr>
                <p:spPr>
                  <a:xfrm flipH="1" flipV="1">
                    <a:off x="1440669" y="2860719"/>
                    <a:ext cx="444928" cy="300482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直接连接符 579">
                    <a:extLst>
                      <a:ext uri="{FF2B5EF4-FFF2-40B4-BE49-F238E27FC236}">
                        <a16:creationId xmlns:a16="http://schemas.microsoft.com/office/drawing/2014/main" id="{DFE0E4FE-86E2-4215-85AA-B22350D0DAF7}"/>
                      </a:ext>
                    </a:extLst>
                  </p:cNvPr>
                  <p:cNvCxnSpPr>
                    <a:stCxn id="575" idx="2"/>
                    <a:endCxn id="574" idx="7"/>
                  </p:cNvCxnSpPr>
                  <p:nvPr/>
                </p:nvCxnSpPr>
                <p:spPr>
                  <a:xfrm flipH="1">
                    <a:off x="1935573" y="2842865"/>
                    <a:ext cx="1245467" cy="332435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直接连接符 580">
                    <a:extLst>
                      <a:ext uri="{FF2B5EF4-FFF2-40B4-BE49-F238E27FC236}">
                        <a16:creationId xmlns:a16="http://schemas.microsoft.com/office/drawing/2014/main" id="{505434D1-AFDD-4626-BC89-767216805031}"/>
                      </a:ext>
                    </a:extLst>
                  </p:cNvPr>
                  <p:cNvCxnSpPr>
                    <a:stCxn id="571" idx="5"/>
                    <a:endCxn id="575" idx="0"/>
                  </p:cNvCxnSpPr>
                  <p:nvPr/>
                </p:nvCxnSpPr>
                <p:spPr>
                  <a:xfrm>
                    <a:off x="2294816" y="2275525"/>
                    <a:ext cx="956900" cy="519201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2" name="直接连接符 581">
                    <a:extLst>
                      <a:ext uri="{FF2B5EF4-FFF2-40B4-BE49-F238E27FC236}">
                        <a16:creationId xmlns:a16="http://schemas.microsoft.com/office/drawing/2014/main" id="{3727408F-663B-4D7F-B854-7E4AD24CBAC6}"/>
                      </a:ext>
                    </a:extLst>
                  </p:cNvPr>
                  <p:cNvCxnSpPr>
                    <a:stCxn id="576" idx="6"/>
                    <a:endCxn id="571" idx="2"/>
                  </p:cNvCxnSpPr>
                  <p:nvPr/>
                </p:nvCxnSpPr>
                <p:spPr>
                  <a:xfrm>
                    <a:off x="1881543" y="2238497"/>
                    <a:ext cx="292621" cy="2989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3" name="直接连接符 582">
                    <a:extLst>
                      <a:ext uri="{FF2B5EF4-FFF2-40B4-BE49-F238E27FC236}">
                        <a16:creationId xmlns:a16="http://schemas.microsoft.com/office/drawing/2014/main" id="{07C6D84B-2AB0-4323-AFBF-59606E2F7E2A}"/>
                      </a:ext>
                    </a:extLst>
                  </p:cNvPr>
                  <p:cNvCxnSpPr>
                    <a:stCxn id="576" idx="4"/>
                    <a:endCxn id="574" idx="0"/>
                  </p:cNvCxnSpPr>
                  <p:nvPr/>
                </p:nvCxnSpPr>
                <p:spPr>
                  <a:xfrm>
                    <a:off x="1810865" y="2286636"/>
                    <a:ext cx="74732" cy="874565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70" name="直接连接符 569">
                  <a:extLst>
                    <a:ext uri="{FF2B5EF4-FFF2-40B4-BE49-F238E27FC236}">
                      <a16:creationId xmlns:a16="http://schemas.microsoft.com/office/drawing/2014/main" id="{7912F0CA-DB7D-44A6-B5E5-8F29E0157E87}"/>
                    </a:ext>
                  </a:extLst>
                </p:cNvPr>
                <p:cNvCxnSpPr>
                  <a:stCxn id="575" idx="1"/>
                  <a:endCxn id="572" idx="6"/>
                </p:cNvCxnSpPr>
                <p:nvPr/>
              </p:nvCxnSpPr>
              <p:spPr>
                <a:xfrm flipH="1" flipV="1">
                  <a:off x="6530588" y="2357583"/>
                  <a:ext cx="3929531" cy="1154457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4" name="组合 543">
                <a:extLst>
                  <a:ext uri="{FF2B5EF4-FFF2-40B4-BE49-F238E27FC236}">
                    <a16:creationId xmlns:a16="http://schemas.microsoft.com/office/drawing/2014/main" id="{E78D69BC-FA47-4175-A699-EE81B44FA721}"/>
                  </a:ext>
                </a:extLst>
              </p:cNvPr>
              <p:cNvGrpSpPr/>
              <p:nvPr/>
            </p:nvGrpSpPr>
            <p:grpSpPr>
              <a:xfrm>
                <a:off x="6945982" y="2854206"/>
                <a:ext cx="554400" cy="464400"/>
                <a:chOff x="1614955" y="1056332"/>
                <a:chExt cx="6191250" cy="5181600"/>
              </a:xfrm>
              <a:grpFill/>
            </p:grpSpPr>
            <p:pic>
              <p:nvPicPr>
                <p:cNvPr id="552" name="图片 551">
                  <a:extLst>
                    <a:ext uri="{FF2B5EF4-FFF2-40B4-BE49-F238E27FC236}">
                      <a16:creationId xmlns:a16="http://schemas.microsoft.com/office/drawing/2014/main" id="{21FBF114-6FA5-4F2C-B9C6-5ECFB73B78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14955" y="1056332"/>
                  <a:ext cx="6191250" cy="5181600"/>
                </a:xfrm>
                <a:prstGeom prst="rect">
                  <a:avLst/>
                </a:prstGeom>
                <a:grpFill/>
              </p:spPr>
            </p:pic>
            <p:grpSp>
              <p:nvGrpSpPr>
                <p:cNvPr id="553" name="组合 552">
                  <a:extLst>
                    <a:ext uri="{FF2B5EF4-FFF2-40B4-BE49-F238E27FC236}">
                      <a16:creationId xmlns:a16="http://schemas.microsoft.com/office/drawing/2014/main" id="{AF9A5610-B743-42D8-985D-6263A8B201DF}"/>
                    </a:ext>
                  </a:extLst>
                </p:cNvPr>
                <p:cNvGrpSpPr/>
                <p:nvPr/>
              </p:nvGrpSpPr>
              <p:grpSpPr>
                <a:xfrm>
                  <a:off x="2365300" y="1386567"/>
                  <a:ext cx="5268409" cy="3663449"/>
                  <a:chOff x="1025136" y="2049060"/>
                  <a:chExt cx="2522868" cy="1208419"/>
                </a:xfrm>
                <a:grpFill/>
              </p:grpSpPr>
              <p:sp>
                <p:nvSpPr>
                  <p:cNvPr id="555" name="椭圆 554">
                    <a:extLst>
                      <a:ext uri="{FF2B5EF4-FFF2-40B4-BE49-F238E27FC236}">
                        <a16:creationId xmlns:a16="http://schemas.microsoft.com/office/drawing/2014/main" id="{C65E1651-9ECD-46D7-AA69-A5A7060FFDBB}"/>
                      </a:ext>
                    </a:extLst>
                  </p:cNvPr>
                  <p:cNvSpPr/>
                  <p:nvPr/>
                </p:nvSpPr>
                <p:spPr>
                  <a:xfrm>
                    <a:off x="2885234" y="2289625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556" name="椭圆 555">
                    <a:extLst>
                      <a:ext uri="{FF2B5EF4-FFF2-40B4-BE49-F238E27FC236}">
                        <a16:creationId xmlns:a16="http://schemas.microsoft.com/office/drawing/2014/main" id="{86B8D71C-60FC-41F8-ADCE-49EF6F122ABA}"/>
                      </a:ext>
                    </a:extLst>
                  </p:cNvPr>
                  <p:cNvSpPr/>
                  <p:nvPr/>
                </p:nvSpPr>
                <p:spPr>
                  <a:xfrm>
                    <a:off x="1025136" y="2331740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557" name="椭圆 556">
                    <a:extLst>
                      <a:ext uri="{FF2B5EF4-FFF2-40B4-BE49-F238E27FC236}">
                        <a16:creationId xmlns:a16="http://schemas.microsoft.com/office/drawing/2014/main" id="{B5B538D4-ACBD-47BA-B41A-3F54981F5C32}"/>
                      </a:ext>
                    </a:extLst>
                  </p:cNvPr>
                  <p:cNvSpPr/>
                  <p:nvPr/>
                </p:nvSpPr>
                <p:spPr>
                  <a:xfrm>
                    <a:off x="1063680" y="2901303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558" name="椭圆 557">
                    <a:extLst>
                      <a:ext uri="{FF2B5EF4-FFF2-40B4-BE49-F238E27FC236}">
                        <a16:creationId xmlns:a16="http://schemas.microsoft.com/office/drawing/2014/main" id="{A19F7C8A-A292-4A27-9379-1823A918BE09}"/>
                      </a:ext>
                    </a:extLst>
                  </p:cNvPr>
                  <p:cNvSpPr/>
                  <p:nvPr/>
                </p:nvSpPr>
                <p:spPr>
                  <a:xfrm>
                    <a:off x="1814921" y="3161201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559" name="椭圆 558">
                    <a:extLst>
                      <a:ext uri="{FF2B5EF4-FFF2-40B4-BE49-F238E27FC236}">
                        <a16:creationId xmlns:a16="http://schemas.microsoft.com/office/drawing/2014/main" id="{323C9390-6094-480E-B3F3-27E22AF3DE91}"/>
                      </a:ext>
                    </a:extLst>
                  </p:cNvPr>
                  <p:cNvSpPr/>
                  <p:nvPr/>
                </p:nvSpPr>
                <p:spPr>
                  <a:xfrm>
                    <a:off x="3406651" y="2819125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560" name="椭圆 559">
                    <a:extLst>
                      <a:ext uri="{FF2B5EF4-FFF2-40B4-BE49-F238E27FC236}">
                        <a16:creationId xmlns:a16="http://schemas.microsoft.com/office/drawing/2014/main" id="{DD465E91-311C-429F-836E-F4E09CC49897}"/>
                      </a:ext>
                    </a:extLst>
                  </p:cNvPr>
                  <p:cNvSpPr/>
                  <p:nvPr/>
                </p:nvSpPr>
                <p:spPr>
                  <a:xfrm>
                    <a:off x="2006861" y="2049060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cxnSp>
                <p:nvCxnSpPr>
                  <p:cNvPr id="561" name="直接连接符 560">
                    <a:extLst>
                      <a:ext uri="{FF2B5EF4-FFF2-40B4-BE49-F238E27FC236}">
                        <a16:creationId xmlns:a16="http://schemas.microsoft.com/office/drawing/2014/main" id="{0ABDC122-F03B-4ADB-983C-266309380059}"/>
                      </a:ext>
                    </a:extLst>
                  </p:cNvPr>
                  <p:cNvCxnSpPr>
                    <a:stCxn id="556" idx="7"/>
                    <a:endCxn id="560" idx="2"/>
                  </p:cNvCxnSpPr>
                  <p:nvPr/>
                </p:nvCxnSpPr>
                <p:spPr>
                  <a:xfrm flipV="1">
                    <a:off x="1145788" y="2097199"/>
                    <a:ext cx="861073" cy="248640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直接连接符 561">
                    <a:extLst>
                      <a:ext uri="{FF2B5EF4-FFF2-40B4-BE49-F238E27FC236}">
                        <a16:creationId xmlns:a16="http://schemas.microsoft.com/office/drawing/2014/main" id="{5D848107-A1ED-4581-85A4-E6B6654673FE}"/>
                      </a:ext>
                    </a:extLst>
                  </p:cNvPr>
                  <p:cNvCxnSpPr>
                    <a:stCxn id="556" idx="5"/>
                    <a:endCxn id="557" idx="1"/>
                  </p:cNvCxnSpPr>
                  <p:nvPr/>
                </p:nvCxnSpPr>
                <p:spPr>
                  <a:xfrm flipH="1">
                    <a:off x="1084380" y="2413919"/>
                    <a:ext cx="61408" cy="501484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直接连接符 562">
                    <a:extLst>
                      <a:ext uri="{FF2B5EF4-FFF2-40B4-BE49-F238E27FC236}">
                        <a16:creationId xmlns:a16="http://schemas.microsoft.com/office/drawing/2014/main" id="{25392BBF-0DAD-4D90-903B-5EDD94EE51BE}"/>
                      </a:ext>
                    </a:extLst>
                  </p:cNvPr>
                  <p:cNvCxnSpPr>
                    <a:stCxn id="558" idx="0"/>
                    <a:endCxn id="557" idx="6"/>
                  </p:cNvCxnSpPr>
                  <p:nvPr/>
                </p:nvCxnSpPr>
                <p:spPr>
                  <a:xfrm flipH="1" flipV="1">
                    <a:off x="1205033" y="2949442"/>
                    <a:ext cx="680565" cy="211759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直接连接符 563">
                    <a:extLst>
                      <a:ext uri="{FF2B5EF4-FFF2-40B4-BE49-F238E27FC236}">
                        <a16:creationId xmlns:a16="http://schemas.microsoft.com/office/drawing/2014/main" id="{1383FFB7-399C-4EF7-8F81-C5DF9B65BC7C}"/>
                      </a:ext>
                    </a:extLst>
                  </p:cNvPr>
                  <p:cNvCxnSpPr>
                    <a:stCxn id="559" idx="2"/>
                    <a:endCxn id="558" idx="7"/>
                  </p:cNvCxnSpPr>
                  <p:nvPr/>
                </p:nvCxnSpPr>
                <p:spPr>
                  <a:xfrm flipH="1">
                    <a:off x="1935574" y="2867264"/>
                    <a:ext cx="1471077" cy="308036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直接连接符 564">
                    <a:extLst>
                      <a:ext uri="{FF2B5EF4-FFF2-40B4-BE49-F238E27FC236}">
                        <a16:creationId xmlns:a16="http://schemas.microsoft.com/office/drawing/2014/main" id="{7350C1E1-DCBD-43E6-AB95-FA4A0F149AD5}"/>
                      </a:ext>
                    </a:extLst>
                  </p:cNvPr>
                  <p:cNvCxnSpPr>
                    <a:stCxn id="555" idx="5"/>
                    <a:endCxn id="559" idx="0"/>
                  </p:cNvCxnSpPr>
                  <p:nvPr/>
                </p:nvCxnSpPr>
                <p:spPr>
                  <a:xfrm>
                    <a:off x="3005887" y="2371804"/>
                    <a:ext cx="471441" cy="447321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直接连接符 565">
                    <a:extLst>
                      <a:ext uri="{FF2B5EF4-FFF2-40B4-BE49-F238E27FC236}">
                        <a16:creationId xmlns:a16="http://schemas.microsoft.com/office/drawing/2014/main" id="{ED9C8FBB-914E-44A3-92FA-2C1DDA48DF9E}"/>
                      </a:ext>
                    </a:extLst>
                  </p:cNvPr>
                  <p:cNvCxnSpPr>
                    <a:stCxn id="560" idx="6"/>
                    <a:endCxn id="555" idx="2"/>
                  </p:cNvCxnSpPr>
                  <p:nvPr/>
                </p:nvCxnSpPr>
                <p:spPr>
                  <a:xfrm>
                    <a:off x="2148214" y="2097199"/>
                    <a:ext cx="737020" cy="240565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7" name="直接连接符 566">
                    <a:extLst>
                      <a:ext uri="{FF2B5EF4-FFF2-40B4-BE49-F238E27FC236}">
                        <a16:creationId xmlns:a16="http://schemas.microsoft.com/office/drawing/2014/main" id="{84A0B281-55A4-418F-9E6F-AA540314FC15}"/>
                      </a:ext>
                    </a:extLst>
                  </p:cNvPr>
                  <p:cNvCxnSpPr>
                    <a:stCxn id="560" idx="4"/>
                    <a:endCxn id="558" idx="0"/>
                  </p:cNvCxnSpPr>
                  <p:nvPr/>
                </p:nvCxnSpPr>
                <p:spPr>
                  <a:xfrm flipH="1">
                    <a:off x="1885597" y="2145338"/>
                    <a:ext cx="191940" cy="1015863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4" name="直接连接符 553">
                  <a:extLst>
                    <a:ext uri="{FF2B5EF4-FFF2-40B4-BE49-F238E27FC236}">
                      <a16:creationId xmlns:a16="http://schemas.microsoft.com/office/drawing/2014/main" id="{DFE28CA3-6EC7-4284-ABC7-0A6F1D2263E3}"/>
                    </a:ext>
                  </a:extLst>
                </p:cNvPr>
                <p:cNvCxnSpPr>
                  <a:stCxn id="559" idx="1"/>
                  <a:endCxn id="557" idx="6"/>
                </p:cNvCxnSpPr>
                <p:nvPr/>
              </p:nvCxnSpPr>
              <p:spPr>
                <a:xfrm flipH="1">
                  <a:off x="2740972" y="3763844"/>
                  <a:ext cx="4640783" cy="352326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5" name="直接连接符 544">
                <a:extLst>
                  <a:ext uri="{FF2B5EF4-FFF2-40B4-BE49-F238E27FC236}">
                    <a16:creationId xmlns:a16="http://schemas.microsoft.com/office/drawing/2014/main" id="{869786C9-57A2-4658-A6D3-4A80386A8759}"/>
                  </a:ext>
                </a:extLst>
              </p:cNvPr>
              <p:cNvCxnSpPr>
                <a:stCxn id="617" idx="2"/>
                <a:endCxn id="568" idx="0"/>
              </p:cNvCxnSpPr>
              <p:nvPr/>
            </p:nvCxnSpPr>
            <p:spPr>
              <a:xfrm flipH="1">
                <a:off x="5432072" y="2097636"/>
                <a:ext cx="401159" cy="558088"/>
              </a:xfrm>
              <a:prstGeom prst="line">
                <a:avLst/>
              </a:prstGeom>
              <a:grpFill/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直接连接符 545">
                <a:extLst>
                  <a:ext uri="{FF2B5EF4-FFF2-40B4-BE49-F238E27FC236}">
                    <a16:creationId xmlns:a16="http://schemas.microsoft.com/office/drawing/2014/main" id="{42DD7573-AC2B-43A7-8E15-B533A174FCF1}"/>
                  </a:ext>
                </a:extLst>
              </p:cNvPr>
              <p:cNvCxnSpPr>
                <a:stCxn id="617" idx="2"/>
                <a:endCxn id="584" idx="1"/>
              </p:cNvCxnSpPr>
              <p:nvPr/>
            </p:nvCxnSpPr>
            <p:spPr>
              <a:xfrm flipV="1">
                <a:off x="5833231" y="1942842"/>
                <a:ext cx="842179" cy="154794"/>
              </a:xfrm>
              <a:prstGeom prst="line">
                <a:avLst/>
              </a:prstGeom>
              <a:grpFill/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直接连接符 546">
                <a:extLst>
                  <a:ext uri="{FF2B5EF4-FFF2-40B4-BE49-F238E27FC236}">
                    <a16:creationId xmlns:a16="http://schemas.microsoft.com/office/drawing/2014/main" id="{218C079D-F29E-449F-B77B-19BF1974C9C9}"/>
                  </a:ext>
                </a:extLst>
              </p:cNvPr>
              <p:cNvCxnSpPr>
                <a:stCxn id="568" idx="0"/>
                <a:endCxn id="584" idx="1"/>
              </p:cNvCxnSpPr>
              <p:nvPr/>
            </p:nvCxnSpPr>
            <p:spPr>
              <a:xfrm flipV="1">
                <a:off x="5432072" y="1942842"/>
                <a:ext cx="1243338" cy="712882"/>
              </a:xfrm>
              <a:prstGeom prst="line">
                <a:avLst/>
              </a:prstGeom>
              <a:grpFill/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直接连接符 547">
                <a:extLst>
                  <a:ext uri="{FF2B5EF4-FFF2-40B4-BE49-F238E27FC236}">
                    <a16:creationId xmlns:a16="http://schemas.microsoft.com/office/drawing/2014/main" id="{F4F04F52-A5C0-40A1-A1B1-ED59BA3CED28}"/>
                  </a:ext>
                </a:extLst>
              </p:cNvPr>
              <p:cNvCxnSpPr>
                <a:stCxn id="601" idx="0"/>
                <a:endCxn id="552" idx="0"/>
              </p:cNvCxnSpPr>
              <p:nvPr/>
            </p:nvCxnSpPr>
            <p:spPr>
              <a:xfrm flipV="1">
                <a:off x="6377845" y="2854206"/>
                <a:ext cx="845337" cy="94960"/>
              </a:xfrm>
              <a:prstGeom prst="line">
                <a:avLst/>
              </a:prstGeom>
              <a:grpFill/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直接连接符 548">
                <a:extLst>
                  <a:ext uri="{FF2B5EF4-FFF2-40B4-BE49-F238E27FC236}">
                    <a16:creationId xmlns:a16="http://schemas.microsoft.com/office/drawing/2014/main" id="{EDBFEAFA-FFAF-4FD5-BEEC-F60987B5BE3B}"/>
                  </a:ext>
                </a:extLst>
              </p:cNvPr>
              <p:cNvCxnSpPr>
                <a:stCxn id="617" idx="2"/>
                <a:endCxn id="552" idx="0"/>
              </p:cNvCxnSpPr>
              <p:nvPr/>
            </p:nvCxnSpPr>
            <p:spPr>
              <a:xfrm>
                <a:off x="5833231" y="2097636"/>
                <a:ext cx="1389951" cy="756570"/>
              </a:xfrm>
              <a:prstGeom prst="line">
                <a:avLst/>
              </a:prstGeom>
              <a:grpFill/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直接连接符 549">
                <a:extLst>
                  <a:ext uri="{FF2B5EF4-FFF2-40B4-BE49-F238E27FC236}">
                    <a16:creationId xmlns:a16="http://schemas.microsoft.com/office/drawing/2014/main" id="{0D300E24-473C-41B7-B353-5E137DB0A679}"/>
                  </a:ext>
                </a:extLst>
              </p:cNvPr>
              <p:cNvCxnSpPr>
                <a:stCxn id="584" idx="1"/>
                <a:endCxn id="552" idx="0"/>
              </p:cNvCxnSpPr>
              <p:nvPr/>
            </p:nvCxnSpPr>
            <p:spPr>
              <a:xfrm>
                <a:off x="6675410" y="1942842"/>
                <a:ext cx="547772" cy="911364"/>
              </a:xfrm>
              <a:prstGeom prst="line">
                <a:avLst/>
              </a:prstGeom>
              <a:grpFill/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直接连接符 550">
                <a:extLst>
                  <a:ext uri="{FF2B5EF4-FFF2-40B4-BE49-F238E27FC236}">
                    <a16:creationId xmlns:a16="http://schemas.microsoft.com/office/drawing/2014/main" id="{F3811A11-7001-45FB-9FD2-F16F5E175B2E}"/>
                  </a:ext>
                </a:extLst>
              </p:cNvPr>
              <p:cNvCxnSpPr>
                <a:stCxn id="568" idx="0"/>
                <a:endCxn id="601" idx="0"/>
              </p:cNvCxnSpPr>
              <p:nvPr/>
            </p:nvCxnSpPr>
            <p:spPr>
              <a:xfrm>
                <a:off x="5432072" y="2655724"/>
                <a:ext cx="945773" cy="293442"/>
              </a:xfrm>
              <a:prstGeom prst="line">
                <a:avLst/>
              </a:prstGeom>
              <a:grpFill/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4" name="组合 633">
              <a:extLst>
                <a:ext uri="{FF2B5EF4-FFF2-40B4-BE49-F238E27FC236}">
                  <a16:creationId xmlns:a16="http://schemas.microsoft.com/office/drawing/2014/main" id="{4B3D24C2-EEC7-4961-BC82-F4AFF6E57426}"/>
                </a:ext>
              </a:extLst>
            </p:cNvPr>
            <p:cNvGrpSpPr/>
            <p:nvPr/>
          </p:nvGrpSpPr>
          <p:grpSpPr>
            <a:xfrm>
              <a:off x="7499672" y="4805654"/>
              <a:ext cx="883350" cy="670496"/>
              <a:chOff x="5154872" y="1633236"/>
              <a:chExt cx="2345510" cy="1780330"/>
            </a:xfrm>
            <a:solidFill>
              <a:schemeClr val="bg1"/>
            </a:solidFill>
          </p:grpSpPr>
          <p:grpSp>
            <p:nvGrpSpPr>
              <p:cNvPr id="635" name="组合 634">
                <a:extLst>
                  <a:ext uri="{FF2B5EF4-FFF2-40B4-BE49-F238E27FC236}">
                    <a16:creationId xmlns:a16="http://schemas.microsoft.com/office/drawing/2014/main" id="{5197595A-E62D-43A8-BF6C-ACD9FF6576A8}"/>
                  </a:ext>
                </a:extLst>
              </p:cNvPr>
              <p:cNvGrpSpPr/>
              <p:nvPr/>
            </p:nvGrpSpPr>
            <p:grpSpPr>
              <a:xfrm>
                <a:off x="5555222" y="1633236"/>
                <a:ext cx="556017" cy="464400"/>
                <a:chOff x="5012055" y="726097"/>
                <a:chExt cx="6191250" cy="5181600"/>
              </a:xfrm>
              <a:grpFill/>
            </p:grpSpPr>
            <p:pic>
              <p:nvPicPr>
                <p:cNvPr id="712" name="图片 711">
                  <a:extLst>
                    <a:ext uri="{FF2B5EF4-FFF2-40B4-BE49-F238E27FC236}">
                      <a16:creationId xmlns:a16="http://schemas.microsoft.com/office/drawing/2014/main" id="{06AC10C7-F655-4B15-9ADB-CB20C58857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12055" y="726097"/>
                  <a:ext cx="6191250" cy="5181600"/>
                </a:xfrm>
                <a:prstGeom prst="rect">
                  <a:avLst/>
                </a:prstGeom>
                <a:grpFill/>
              </p:spPr>
            </p:pic>
            <p:grpSp>
              <p:nvGrpSpPr>
                <p:cNvPr id="713" name="组合 712">
                  <a:extLst>
                    <a:ext uri="{FF2B5EF4-FFF2-40B4-BE49-F238E27FC236}">
                      <a16:creationId xmlns:a16="http://schemas.microsoft.com/office/drawing/2014/main" id="{29489802-7ECA-4820-A2FF-D545AD1E5837}"/>
                    </a:ext>
                  </a:extLst>
                </p:cNvPr>
                <p:cNvGrpSpPr/>
                <p:nvPr/>
              </p:nvGrpSpPr>
              <p:grpSpPr>
                <a:xfrm>
                  <a:off x="6083006" y="1484692"/>
                  <a:ext cx="3611632" cy="3032760"/>
                  <a:chOff x="1178664" y="2190358"/>
                  <a:chExt cx="1729492" cy="1000381"/>
                </a:xfrm>
                <a:grpFill/>
              </p:grpSpPr>
              <p:sp>
                <p:nvSpPr>
                  <p:cNvPr id="714" name="椭圆 713">
                    <a:extLst>
                      <a:ext uri="{FF2B5EF4-FFF2-40B4-BE49-F238E27FC236}">
                        <a16:creationId xmlns:a16="http://schemas.microsoft.com/office/drawing/2014/main" id="{7FDB07ED-5050-4FE2-A78C-C6F939CB5991}"/>
                      </a:ext>
                    </a:extLst>
                  </p:cNvPr>
                  <p:cNvSpPr/>
                  <p:nvPr/>
                </p:nvSpPr>
                <p:spPr>
                  <a:xfrm>
                    <a:off x="2174164" y="2193347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715" name="椭圆 714">
                    <a:extLst>
                      <a:ext uri="{FF2B5EF4-FFF2-40B4-BE49-F238E27FC236}">
                        <a16:creationId xmlns:a16="http://schemas.microsoft.com/office/drawing/2014/main" id="{A431847A-C31F-4C12-81CF-53CD468A099B}"/>
                      </a:ext>
                    </a:extLst>
                  </p:cNvPr>
                  <p:cNvSpPr/>
                  <p:nvPr/>
                </p:nvSpPr>
                <p:spPr>
                  <a:xfrm>
                    <a:off x="1178664" y="2379879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716" name="椭圆 715">
                    <a:extLst>
                      <a:ext uri="{FF2B5EF4-FFF2-40B4-BE49-F238E27FC236}">
                        <a16:creationId xmlns:a16="http://schemas.microsoft.com/office/drawing/2014/main" id="{889FDF83-7203-4053-AC7E-77D98A57EBBB}"/>
                      </a:ext>
                    </a:extLst>
                  </p:cNvPr>
                  <p:cNvSpPr/>
                  <p:nvPr/>
                </p:nvSpPr>
                <p:spPr>
                  <a:xfrm>
                    <a:off x="1236348" y="2831590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717" name="椭圆 716">
                    <a:extLst>
                      <a:ext uri="{FF2B5EF4-FFF2-40B4-BE49-F238E27FC236}">
                        <a16:creationId xmlns:a16="http://schemas.microsoft.com/office/drawing/2014/main" id="{E16BD64D-40FF-4D41-958B-95E66F9A4998}"/>
                      </a:ext>
                    </a:extLst>
                  </p:cNvPr>
                  <p:cNvSpPr/>
                  <p:nvPr/>
                </p:nvSpPr>
                <p:spPr>
                  <a:xfrm>
                    <a:off x="2022896" y="3094461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718" name="椭圆 717">
                    <a:extLst>
                      <a:ext uri="{FF2B5EF4-FFF2-40B4-BE49-F238E27FC236}">
                        <a16:creationId xmlns:a16="http://schemas.microsoft.com/office/drawing/2014/main" id="{A4673C01-B6F0-4F8B-8E01-AB426FB5DF89}"/>
                      </a:ext>
                    </a:extLst>
                  </p:cNvPr>
                  <p:cNvSpPr/>
                  <p:nvPr/>
                </p:nvSpPr>
                <p:spPr>
                  <a:xfrm>
                    <a:off x="2766803" y="2476157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719" name="椭圆 718">
                    <a:extLst>
                      <a:ext uri="{FF2B5EF4-FFF2-40B4-BE49-F238E27FC236}">
                        <a16:creationId xmlns:a16="http://schemas.microsoft.com/office/drawing/2014/main" id="{D19BBAEA-DE1A-4BFE-AF58-29968724938E}"/>
                      </a:ext>
                    </a:extLst>
                  </p:cNvPr>
                  <p:cNvSpPr/>
                  <p:nvPr/>
                </p:nvSpPr>
                <p:spPr>
                  <a:xfrm>
                    <a:off x="1740189" y="2190358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cxnSp>
                <p:nvCxnSpPr>
                  <p:cNvPr id="720" name="直接连接符 719">
                    <a:extLst>
                      <a:ext uri="{FF2B5EF4-FFF2-40B4-BE49-F238E27FC236}">
                        <a16:creationId xmlns:a16="http://schemas.microsoft.com/office/drawing/2014/main" id="{5010AE2D-4D8F-4041-8849-8E46BFD8CE77}"/>
                      </a:ext>
                    </a:extLst>
                  </p:cNvPr>
                  <p:cNvCxnSpPr>
                    <a:stCxn id="715" idx="7"/>
                    <a:endCxn id="719" idx="2"/>
                  </p:cNvCxnSpPr>
                  <p:nvPr/>
                </p:nvCxnSpPr>
                <p:spPr>
                  <a:xfrm flipV="1">
                    <a:off x="1299316" y="2238497"/>
                    <a:ext cx="440873" cy="155482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1" name="直接连接符 720">
                    <a:extLst>
                      <a:ext uri="{FF2B5EF4-FFF2-40B4-BE49-F238E27FC236}">
                        <a16:creationId xmlns:a16="http://schemas.microsoft.com/office/drawing/2014/main" id="{65C74BA6-EE02-4788-B5BA-B0AF5AD2C081}"/>
                      </a:ext>
                    </a:extLst>
                  </p:cNvPr>
                  <p:cNvCxnSpPr>
                    <a:stCxn id="715" idx="5"/>
                    <a:endCxn id="716" idx="1"/>
                  </p:cNvCxnSpPr>
                  <p:nvPr/>
                </p:nvCxnSpPr>
                <p:spPr>
                  <a:xfrm flipH="1">
                    <a:off x="1257049" y="2462058"/>
                    <a:ext cx="42267" cy="383632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2" name="直接连接符 721">
                    <a:extLst>
                      <a:ext uri="{FF2B5EF4-FFF2-40B4-BE49-F238E27FC236}">
                        <a16:creationId xmlns:a16="http://schemas.microsoft.com/office/drawing/2014/main" id="{322E9441-B0E0-4AC1-9306-862CE78AAB59}"/>
                      </a:ext>
                    </a:extLst>
                  </p:cNvPr>
                  <p:cNvCxnSpPr>
                    <a:stCxn id="717" idx="3"/>
                    <a:endCxn id="716" idx="6"/>
                  </p:cNvCxnSpPr>
                  <p:nvPr/>
                </p:nvCxnSpPr>
                <p:spPr>
                  <a:xfrm flipH="1" flipV="1">
                    <a:off x="1377701" y="2879729"/>
                    <a:ext cx="665896" cy="296910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3" name="直接连接符 722">
                    <a:extLst>
                      <a:ext uri="{FF2B5EF4-FFF2-40B4-BE49-F238E27FC236}">
                        <a16:creationId xmlns:a16="http://schemas.microsoft.com/office/drawing/2014/main" id="{06FAF585-BD71-476E-AFAA-00D561E655FC}"/>
                      </a:ext>
                    </a:extLst>
                  </p:cNvPr>
                  <p:cNvCxnSpPr>
                    <a:stCxn id="718" idx="4"/>
                    <a:endCxn id="717" idx="7"/>
                  </p:cNvCxnSpPr>
                  <p:nvPr/>
                </p:nvCxnSpPr>
                <p:spPr>
                  <a:xfrm flipH="1">
                    <a:off x="2143548" y="2572435"/>
                    <a:ext cx="693932" cy="536126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4" name="直接连接符 723">
                    <a:extLst>
                      <a:ext uri="{FF2B5EF4-FFF2-40B4-BE49-F238E27FC236}">
                        <a16:creationId xmlns:a16="http://schemas.microsoft.com/office/drawing/2014/main" id="{B10A3E09-6563-4A32-92BA-DB84A4092EC6}"/>
                      </a:ext>
                    </a:extLst>
                  </p:cNvPr>
                  <p:cNvCxnSpPr>
                    <a:stCxn id="714" idx="5"/>
                    <a:endCxn id="718" idx="0"/>
                  </p:cNvCxnSpPr>
                  <p:nvPr/>
                </p:nvCxnSpPr>
                <p:spPr>
                  <a:xfrm>
                    <a:off x="2294817" y="2275525"/>
                    <a:ext cx="542663" cy="200632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5" name="直接连接符 724">
                    <a:extLst>
                      <a:ext uri="{FF2B5EF4-FFF2-40B4-BE49-F238E27FC236}">
                        <a16:creationId xmlns:a16="http://schemas.microsoft.com/office/drawing/2014/main" id="{9B1E618A-B00C-4266-BE70-80EBA89F4EBC}"/>
                      </a:ext>
                    </a:extLst>
                  </p:cNvPr>
                  <p:cNvCxnSpPr>
                    <a:stCxn id="719" idx="6"/>
                    <a:endCxn id="714" idx="2"/>
                  </p:cNvCxnSpPr>
                  <p:nvPr/>
                </p:nvCxnSpPr>
                <p:spPr>
                  <a:xfrm>
                    <a:off x="1881543" y="2238497"/>
                    <a:ext cx="292621" cy="2989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6" name="直接连接符 725">
                    <a:extLst>
                      <a:ext uri="{FF2B5EF4-FFF2-40B4-BE49-F238E27FC236}">
                        <a16:creationId xmlns:a16="http://schemas.microsoft.com/office/drawing/2014/main" id="{EFC0A94E-3F62-478F-B80C-E56AF1BA01E7}"/>
                      </a:ext>
                    </a:extLst>
                  </p:cNvPr>
                  <p:cNvCxnSpPr>
                    <a:stCxn id="716" idx="0"/>
                    <a:endCxn id="719" idx="4"/>
                  </p:cNvCxnSpPr>
                  <p:nvPr/>
                </p:nvCxnSpPr>
                <p:spPr>
                  <a:xfrm flipV="1">
                    <a:off x="1307025" y="2286636"/>
                    <a:ext cx="503841" cy="544955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7" name="直接连接符 726">
                    <a:extLst>
                      <a:ext uri="{FF2B5EF4-FFF2-40B4-BE49-F238E27FC236}">
                        <a16:creationId xmlns:a16="http://schemas.microsoft.com/office/drawing/2014/main" id="{91ADA624-FCE1-456D-8E85-22B84EDB1855}"/>
                      </a:ext>
                    </a:extLst>
                  </p:cNvPr>
                  <p:cNvCxnSpPr>
                    <a:stCxn id="718" idx="3"/>
                    <a:endCxn id="716" idx="7"/>
                  </p:cNvCxnSpPr>
                  <p:nvPr/>
                </p:nvCxnSpPr>
                <p:spPr>
                  <a:xfrm flipH="1">
                    <a:off x="1357000" y="2558336"/>
                    <a:ext cx="1430504" cy="287354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8" name="直接连接符 727">
                    <a:extLst>
                      <a:ext uri="{FF2B5EF4-FFF2-40B4-BE49-F238E27FC236}">
                        <a16:creationId xmlns:a16="http://schemas.microsoft.com/office/drawing/2014/main" id="{32C39C2D-85AB-410C-A7A2-D4F0CB0F6B05}"/>
                      </a:ext>
                    </a:extLst>
                  </p:cNvPr>
                  <p:cNvCxnSpPr>
                    <a:endCxn id="717" idx="0"/>
                  </p:cNvCxnSpPr>
                  <p:nvPr/>
                </p:nvCxnSpPr>
                <p:spPr>
                  <a:xfrm flipH="1">
                    <a:off x="2093572" y="2289625"/>
                    <a:ext cx="125612" cy="804836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6" name="组合 635">
                <a:extLst>
                  <a:ext uri="{FF2B5EF4-FFF2-40B4-BE49-F238E27FC236}">
                    <a16:creationId xmlns:a16="http://schemas.microsoft.com/office/drawing/2014/main" id="{D35351CA-1A26-437F-8A1C-7BE8339EC52D}"/>
                  </a:ext>
                </a:extLst>
              </p:cNvPr>
              <p:cNvGrpSpPr/>
              <p:nvPr/>
            </p:nvGrpSpPr>
            <p:grpSpPr>
              <a:xfrm>
                <a:off x="6100645" y="2949166"/>
                <a:ext cx="554400" cy="464400"/>
                <a:chOff x="5012055" y="726097"/>
                <a:chExt cx="6191250" cy="5181600"/>
              </a:xfrm>
              <a:grpFill/>
            </p:grpSpPr>
            <p:pic>
              <p:nvPicPr>
                <p:cNvPr id="696" name="图片 695">
                  <a:extLst>
                    <a:ext uri="{FF2B5EF4-FFF2-40B4-BE49-F238E27FC236}">
                      <a16:creationId xmlns:a16="http://schemas.microsoft.com/office/drawing/2014/main" id="{19536839-7DD8-4482-8D78-2488E79463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12055" y="726097"/>
                  <a:ext cx="6191250" cy="5181600"/>
                </a:xfrm>
                <a:prstGeom prst="rect">
                  <a:avLst/>
                </a:prstGeom>
                <a:grpFill/>
              </p:spPr>
            </p:pic>
            <p:grpSp>
              <p:nvGrpSpPr>
                <p:cNvPr id="697" name="组合 696">
                  <a:extLst>
                    <a:ext uri="{FF2B5EF4-FFF2-40B4-BE49-F238E27FC236}">
                      <a16:creationId xmlns:a16="http://schemas.microsoft.com/office/drawing/2014/main" id="{016CF04D-64F6-4F87-824B-0C85A8C553C1}"/>
                    </a:ext>
                  </a:extLst>
                </p:cNvPr>
                <p:cNvGrpSpPr/>
                <p:nvPr/>
              </p:nvGrpSpPr>
              <p:grpSpPr>
                <a:xfrm>
                  <a:off x="6083006" y="1484692"/>
                  <a:ext cx="3719476" cy="3322997"/>
                  <a:chOff x="1178664" y="2190358"/>
                  <a:chExt cx="1781135" cy="1096118"/>
                </a:xfrm>
                <a:grpFill/>
              </p:grpSpPr>
              <p:sp>
                <p:nvSpPr>
                  <p:cNvPr id="699" name="椭圆 698">
                    <a:extLst>
                      <a:ext uri="{FF2B5EF4-FFF2-40B4-BE49-F238E27FC236}">
                        <a16:creationId xmlns:a16="http://schemas.microsoft.com/office/drawing/2014/main" id="{C996297D-54C3-45EB-9228-1F4B563AFE1A}"/>
                      </a:ext>
                    </a:extLst>
                  </p:cNvPr>
                  <p:cNvSpPr/>
                  <p:nvPr/>
                </p:nvSpPr>
                <p:spPr>
                  <a:xfrm>
                    <a:off x="2174164" y="2193347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700" name="椭圆 699">
                    <a:extLst>
                      <a:ext uri="{FF2B5EF4-FFF2-40B4-BE49-F238E27FC236}">
                        <a16:creationId xmlns:a16="http://schemas.microsoft.com/office/drawing/2014/main" id="{93B20BA6-F9D3-40A3-B683-C58DB9A3E03D}"/>
                      </a:ext>
                    </a:extLst>
                  </p:cNvPr>
                  <p:cNvSpPr/>
                  <p:nvPr/>
                </p:nvSpPr>
                <p:spPr>
                  <a:xfrm>
                    <a:off x="1178664" y="2379879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701" name="椭圆 700">
                    <a:extLst>
                      <a:ext uri="{FF2B5EF4-FFF2-40B4-BE49-F238E27FC236}">
                        <a16:creationId xmlns:a16="http://schemas.microsoft.com/office/drawing/2014/main" id="{8358FBB1-0EBD-4AA5-A68B-F6021C5B8058}"/>
                      </a:ext>
                    </a:extLst>
                  </p:cNvPr>
                  <p:cNvSpPr/>
                  <p:nvPr/>
                </p:nvSpPr>
                <p:spPr>
                  <a:xfrm>
                    <a:off x="1636118" y="2459813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702" name="椭圆 701">
                    <a:extLst>
                      <a:ext uri="{FF2B5EF4-FFF2-40B4-BE49-F238E27FC236}">
                        <a16:creationId xmlns:a16="http://schemas.microsoft.com/office/drawing/2014/main" id="{96C514A6-817F-4F4A-8ADA-FC08D3127B30}"/>
                      </a:ext>
                    </a:extLst>
                  </p:cNvPr>
                  <p:cNvSpPr/>
                  <p:nvPr/>
                </p:nvSpPr>
                <p:spPr>
                  <a:xfrm>
                    <a:off x="1756771" y="3156159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703" name="椭圆 702">
                    <a:extLst>
                      <a:ext uri="{FF2B5EF4-FFF2-40B4-BE49-F238E27FC236}">
                        <a16:creationId xmlns:a16="http://schemas.microsoft.com/office/drawing/2014/main" id="{24AA21BD-6573-4488-A508-33F3B9F4DF53}"/>
                      </a:ext>
                    </a:extLst>
                  </p:cNvPr>
                  <p:cNvSpPr/>
                  <p:nvPr/>
                </p:nvSpPr>
                <p:spPr>
                  <a:xfrm>
                    <a:off x="2818446" y="3190198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704" name="椭圆 703">
                    <a:extLst>
                      <a:ext uri="{FF2B5EF4-FFF2-40B4-BE49-F238E27FC236}">
                        <a16:creationId xmlns:a16="http://schemas.microsoft.com/office/drawing/2014/main" id="{C6A1F706-D940-4478-8B0C-227EBA0EE221}"/>
                      </a:ext>
                    </a:extLst>
                  </p:cNvPr>
                  <p:cNvSpPr/>
                  <p:nvPr/>
                </p:nvSpPr>
                <p:spPr>
                  <a:xfrm>
                    <a:off x="1740189" y="2190358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cxnSp>
                <p:nvCxnSpPr>
                  <p:cNvPr id="705" name="直接连接符 704">
                    <a:extLst>
                      <a:ext uri="{FF2B5EF4-FFF2-40B4-BE49-F238E27FC236}">
                        <a16:creationId xmlns:a16="http://schemas.microsoft.com/office/drawing/2014/main" id="{1B403F6E-C128-4502-8680-7065C2AA7827}"/>
                      </a:ext>
                    </a:extLst>
                  </p:cNvPr>
                  <p:cNvCxnSpPr>
                    <a:stCxn id="700" idx="7"/>
                    <a:endCxn id="704" idx="2"/>
                  </p:cNvCxnSpPr>
                  <p:nvPr/>
                </p:nvCxnSpPr>
                <p:spPr>
                  <a:xfrm flipV="1">
                    <a:off x="1299316" y="2238497"/>
                    <a:ext cx="440873" cy="155482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直接连接符 705">
                    <a:extLst>
                      <a:ext uri="{FF2B5EF4-FFF2-40B4-BE49-F238E27FC236}">
                        <a16:creationId xmlns:a16="http://schemas.microsoft.com/office/drawing/2014/main" id="{52C7B531-27DC-4B6C-A4C5-5358E95AFDFF}"/>
                      </a:ext>
                    </a:extLst>
                  </p:cNvPr>
                  <p:cNvCxnSpPr>
                    <a:stCxn id="700" idx="5"/>
                    <a:endCxn id="701" idx="1"/>
                  </p:cNvCxnSpPr>
                  <p:nvPr/>
                </p:nvCxnSpPr>
                <p:spPr>
                  <a:xfrm>
                    <a:off x="1299316" y="2462058"/>
                    <a:ext cx="357502" cy="11855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直接连接符 706">
                    <a:extLst>
                      <a:ext uri="{FF2B5EF4-FFF2-40B4-BE49-F238E27FC236}">
                        <a16:creationId xmlns:a16="http://schemas.microsoft.com/office/drawing/2014/main" id="{929DBA38-3300-4AE5-8516-3185C936FCDC}"/>
                      </a:ext>
                    </a:extLst>
                  </p:cNvPr>
                  <p:cNvCxnSpPr>
                    <a:stCxn id="702" idx="0"/>
                    <a:endCxn id="701" idx="6"/>
                  </p:cNvCxnSpPr>
                  <p:nvPr/>
                </p:nvCxnSpPr>
                <p:spPr>
                  <a:xfrm flipH="1" flipV="1">
                    <a:off x="1777471" y="2507952"/>
                    <a:ext cx="49976" cy="648207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直接连接符 707">
                    <a:extLst>
                      <a:ext uri="{FF2B5EF4-FFF2-40B4-BE49-F238E27FC236}">
                        <a16:creationId xmlns:a16="http://schemas.microsoft.com/office/drawing/2014/main" id="{31ACFF76-8317-425A-AF1F-E5DA0E03D948}"/>
                      </a:ext>
                    </a:extLst>
                  </p:cNvPr>
                  <p:cNvCxnSpPr>
                    <a:stCxn id="703" idx="2"/>
                    <a:endCxn id="702" idx="7"/>
                  </p:cNvCxnSpPr>
                  <p:nvPr/>
                </p:nvCxnSpPr>
                <p:spPr>
                  <a:xfrm flipH="1" flipV="1">
                    <a:off x="1877424" y="3170258"/>
                    <a:ext cx="941022" cy="68079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直接连接符 708">
                    <a:extLst>
                      <a:ext uri="{FF2B5EF4-FFF2-40B4-BE49-F238E27FC236}">
                        <a16:creationId xmlns:a16="http://schemas.microsoft.com/office/drawing/2014/main" id="{417E0472-FCDC-4880-9EA5-D8BC1AE85A14}"/>
                      </a:ext>
                    </a:extLst>
                  </p:cNvPr>
                  <p:cNvCxnSpPr>
                    <a:stCxn id="699" idx="5"/>
                    <a:endCxn id="703" idx="0"/>
                  </p:cNvCxnSpPr>
                  <p:nvPr/>
                </p:nvCxnSpPr>
                <p:spPr>
                  <a:xfrm>
                    <a:off x="2294817" y="2275525"/>
                    <a:ext cx="594306" cy="914673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直接连接符 709">
                    <a:extLst>
                      <a:ext uri="{FF2B5EF4-FFF2-40B4-BE49-F238E27FC236}">
                        <a16:creationId xmlns:a16="http://schemas.microsoft.com/office/drawing/2014/main" id="{75E58DE8-90D2-4F9B-ABF9-B273128BF6E9}"/>
                      </a:ext>
                    </a:extLst>
                  </p:cNvPr>
                  <p:cNvCxnSpPr>
                    <a:stCxn id="704" idx="6"/>
                    <a:endCxn id="699" idx="2"/>
                  </p:cNvCxnSpPr>
                  <p:nvPr/>
                </p:nvCxnSpPr>
                <p:spPr>
                  <a:xfrm>
                    <a:off x="1881543" y="2238497"/>
                    <a:ext cx="292621" cy="2989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直接连接符 710">
                    <a:extLst>
                      <a:ext uri="{FF2B5EF4-FFF2-40B4-BE49-F238E27FC236}">
                        <a16:creationId xmlns:a16="http://schemas.microsoft.com/office/drawing/2014/main" id="{A7910E16-4E14-43BB-A127-4170393CC0AD}"/>
                      </a:ext>
                    </a:extLst>
                  </p:cNvPr>
                  <p:cNvCxnSpPr>
                    <a:stCxn id="699" idx="4"/>
                    <a:endCxn id="702" idx="0"/>
                  </p:cNvCxnSpPr>
                  <p:nvPr/>
                </p:nvCxnSpPr>
                <p:spPr>
                  <a:xfrm flipH="1">
                    <a:off x="1827448" y="2289625"/>
                    <a:ext cx="417393" cy="866534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98" name="直接连接符 697">
                  <a:extLst>
                    <a:ext uri="{FF2B5EF4-FFF2-40B4-BE49-F238E27FC236}">
                      <a16:creationId xmlns:a16="http://schemas.microsoft.com/office/drawing/2014/main" id="{D8ED5557-B8FB-4C3F-A66E-A407D7052DEC}"/>
                    </a:ext>
                  </a:extLst>
                </p:cNvPr>
                <p:cNvCxnSpPr>
                  <a:stCxn id="703" idx="1"/>
                  <a:endCxn id="701" idx="6"/>
                </p:cNvCxnSpPr>
                <p:nvPr/>
              </p:nvCxnSpPr>
              <p:spPr>
                <a:xfrm flipH="1" flipV="1">
                  <a:off x="7333472" y="2447512"/>
                  <a:ext cx="2217056" cy="2111044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7" name="组合 636">
                <a:extLst>
                  <a:ext uri="{FF2B5EF4-FFF2-40B4-BE49-F238E27FC236}">
                    <a16:creationId xmlns:a16="http://schemas.microsoft.com/office/drawing/2014/main" id="{4086B147-B4A4-4E92-93D6-7D60AF419506}"/>
                  </a:ext>
                </a:extLst>
              </p:cNvPr>
              <p:cNvGrpSpPr/>
              <p:nvPr/>
            </p:nvGrpSpPr>
            <p:grpSpPr>
              <a:xfrm>
                <a:off x="6675410" y="1710642"/>
                <a:ext cx="554400" cy="464400"/>
                <a:chOff x="903554" y="911174"/>
                <a:chExt cx="6191250" cy="5181600"/>
              </a:xfrm>
              <a:grpFill/>
            </p:grpSpPr>
            <p:pic>
              <p:nvPicPr>
                <p:cNvPr id="679" name="图片 678">
                  <a:extLst>
                    <a:ext uri="{FF2B5EF4-FFF2-40B4-BE49-F238E27FC236}">
                      <a16:creationId xmlns:a16="http://schemas.microsoft.com/office/drawing/2014/main" id="{9A6740AF-8585-44D5-8C90-A111376E1B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3554" y="911174"/>
                  <a:ext cx="6191250" cy="5181600"/>
                </a:xfrm>
                <a:prstGeom prst="rect">
                  <a:avLst/>
                </a:prstGeom>
                <a:grpFill/>
              </p:spPr>
            </p:pic>
            <p:grpSp>
              <p:nvGrpSpPr>
                <p:cNvPr id="680" name="组合 679">
                  <a:extLst>
                    <a:ext uri="{FF2B5EF4-FFF2-40B4-BE49-F238E27FC236}">
                      <a16:creationId xmlns:a16="http://schemas.microsoft.com/office/drawing/2014/main" id="{B235B1BE-27FF-46AC-9FA2-243059889A4F}"/>
                    </a:ext>
                  </a:extLst>
                </p:cNvPr>
                <p:cNvGrpSpPr/>
                <p:nvPr/>
              </p:nvGrpSpPr>
              <p:grpSpPr>
                <a:xfrm>
                  <a:off x="1974505" y="1669768"/>
                  <a:ext cx="3867068" cy="2838849"/>
                  <a:chOff x="1178664" y="2190358"/>
                  <a:chExt cx="1851812" cy="936418"/>
                </a:xfrm>
                <a:grpFill/>
              </p:grpSpPr>
              <p:sp>
                <p:nvSpPr>
                  <p:cNvPr id="683" name="椭圆 682">
                    <a:extLst>
                      <a:ext uri="{FF2B5EF4-FFF2-40B4-BE49-F238E27FC236}">
                        <a16:creationId xmlns:a16="http://schemas.microsoft.com/office/drawing/2014/main" id="{017E23CE-0A61-4256-B5E7-234F7907B9E3}"/>
                      </a:ext>
                    </a:extLst>
                  </p:cNvPr>
                  <p:cNvSpPr/>
                  <p:nvPr/>
                </p:nvSpPr>
                <p:spPr>
                  <a:xfrm>
                    <a:off x="2174164" y="2193347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684" name="椭圆 683">
                    <a:extLst>
                      <a:ext uri="{FF2B5EF4-FFF2-40B4-BE49-F238E27FC236}">
                        <a16:creationId xmlns:a16="http://schemas.microsoft.com/office/drawing/2014/main" id="{772F3B9C-C06C-411E-A3CE-2044F4B0945F}"/>
                      </a:ext>
                    </a:extLst>
                  </p:cNvPr>
                  <p:cNvSpPr/>
                  <p:nvPr/>
                </p:nvSpPr>
                <p:spPr>
                  <a:xfrm>
                    <a:off x="1178664" y="2379879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685" name="椭圆 684">
                    <a:extLst>
                      <a:ext uri="{FF2B5EF4-FFF2-40B4-BE49-F238E27FC236}">
                        <a16:creationId xmlns:a16="http://schemas.microsoft.com/office/drawing/2014/main" id="{2EDF2AB2-2B3C-4BEB-9C94-B71243555D75}"/>
                      </a:ext>
                    </a:extLst>
                  </p:cNvPr>
                  <p:cNvSpPr/>
                  <p:nvPr/>
                </p:nvSpPr>
                <p:spPr>
                  <a:xfrm>
                    <a:off x="1299316" y="2812580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686" name="椭圆 685">
                    <a:extLst>
                      <a:ext uri="{FF2B5EF4-FFF2-40B4-BE49-F238E27FC236}">
                        <a16:creationId xmlns:a16="http://schemas.microsoft.com/office/drawing/2014/main" id="{0292A002-0C64-431D-95D8-DE3CEFCFC63A}"/>
                      </a:ext>
                    </a:extLst>
                  </p:cNvPr>
                  <p:cNvSpPr/>
                  <p:nvPr/>
                </p:nvSpPr>
                <p:spPr>
                  <a:xfrm>
                    <a:off x="2103488" y="3030498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687" name="椭圆 686">
                    <a:extLst>
                      <a:ext uri="{FF2B5EF4-FFF2-40B4-BE49-F238E27FC236}">
                        <a16:creationId xmlns:a16="http://schemas.microsoft.com/office/drawing/2014/main" id="{371FBFB8-4371-42E3-AF45-F758711625C6}"/>
                      </a:ext>
                    </a:extLst>
                  </p:cNvPr>
                  <p:cNvSpPr/>
                  <p:nvPr/>
                </p:nvSpPr>
                <p:spPr>
                  <a:xfrm>
                    <a:off x="2889123" y="2377710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688" name="椭圆 687">
                    <a:extLst>
                      <a:ext uri="{FF2B5EF4-FFF2-40B4-BE49-F238E27FC236}">
                        <a16:creationId xmlns:a16="http://schemas.microsoft.com/office/drawing/2014/main" id="{19AB1DD7-CA77-4CB6-98AA-7D2E3C4A5AC1}"/>
                      </a:ext>
                    </a:extLst>
                  </p:cNvPr>
                  <p:cNvSpPr/>
                  <p:nvPr/>
                </p:nvSpPr>
                <p:spPr>
                  <a:xfrm>
                    <a:off x="1740189" y="2190358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cxnSp>
                <p:nvCxnSpPr>
                  <p:cNvPr id="689" name="直接连接符 688">
                    <a:extLst>
                      <a:ext uri="{FF2B5EF4-FFF2-40B4-BE49-F238E27FC236}">
                        <a16:creationId xmlns:a16="http://schemas.microsoft.com/office/drawing/2014/main" id="{3AC6FED8-6996-49F4-A03C-340A4B4B6A84}"/>
                      </a:ext>
                    </a:extLst>
                  </p:cNvPr>
                  <p:cNvCxnSpPr>
                    <a:stCxn id="684" idx="7"/>
                    <a:endCxn id="688" idx="2"/>
                  </p:cNvCxnSpPr>
                  <p:nvPr/>
                </p:nvCxnSpPr>
                <p:spPr>
                  <a:xfrm flipV="1">
                    <a:off x="1299316" y="2238497"/>
                    <a:ext cx="440873" cy="155482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直接连接符 689">
                    <a:extLst>
                      <a:ext uri="{FF2B5EF4-FFF2-40B4-BE49-F238E27FC236}">
                        <a16:creationId xmlns:a16="http://schemas.microsoft.com/office/drawing/2014/main" id="{35A51339-6FBA-4E05-8C2B-172FD8C1BB1F}"/>
                      </a:ext>
                    </a:extLst>
                  </p:cNvPr>
                  <p:cNvCxnSpPr>
                    <a:stCxn id="684" idx="5"/>
                    <a:endCxn id="685" idx="1"/>
                  </p:cNvCxnSpPr>
                  <p:nvPr/>
                </p:nvCxnSpPr>
                <p:spPr>
                  <a:xfrm>
                    <a:off x="1299317" y="2462058"/>
                    <a:ext cx="20700" cy="364622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直接连接符 690">
                    <a:extLst>
                      <a:ext uri="{FF2B5EF4-FFF2-40B4-BE49-F238E27FC236}">
                        <a16:creationId xmlns:a16="http://schemas.microsoft.com/office/drawing/2014/main" id="{F4302D8B-49A1-41EA-9205-70E886874442}"/>
                      </a:ext>
                    </a:extLst>
                  </p:cNvPr>
                  <p:cNvCxnSpPr>
                    <a:stCxn id="686" idx="0"/>
                    <a:endCxn id="685" idx="6"/>
                  </p:cNvCxnSpPr>
                  <p:nvPr/>
                </p:nvCxnSpPr>
                <p:spPr>
                  <a:xfrm flipH="1" flipV="1">
                    <a:off x="1440669" y="2860719"/>
                    <a:ext cx="733496" cy="169779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2" name="直接连接符 691">
                    <a:extLst>
                      <a:ext uri="{FF2B5EF4-FFF2-40B4-BE49-F238E27FC236}">
                        <a16:creationId xmlns:a16="http://schemas.microsoft.com/office/drawing/2014/main" id="{7CDE50EE-E57F-4273-86EC-5E16CC933BDA}"/>
                      </a:ext>
                    </a:extLst>
                  </p:cNvPr>
                  <p:cNvCxnSpPr>
                    <a:stCxn id="687" idx="2"/>
                    <a:endCxn id="686" idx="7"/>
                  </p:cNvCxnSpPr>
                  <p:nvPr/>
                </p:nvCxnSpPr>
                <p:spPr>
                  <a:xfrm flipH="1">
                    <a:off x="2224141" y="2425849"/>
                    <a:ext cx="664982" cy="618748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3" name="直接连接符 692">
                    <a:extLst>
                      <a:ext uri="{FF2B5EF4-FFF2-40B4-BE49-F238E27FC236}">
                        <a16:creationId xmlns:a16="http://schemas.microsoft.com/office/drawing/2014/main" id="{27673FF6-163F-4AB6-A99F-EFC34EF08018}"/>
                      </a:ext>
                    </a:extLst>
                  </p:cNvPr>
                  <p:cNvCxnSpPr>
                    <a:stCxn id="683" idx="5"/>
                    <a:endCxn id="687" idx="0"/>
                  </p:cNvCxnSpPr>
                  <p:nvPr/>
                </p:nvCxnSpPr>
                <p:spPr>
                  <a:xfrm>
                    <a:off x="2294816" y="2275525"/>
                    <a:ext cx="664983" cy="102184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4" name="直接连接符 693">
                    <a:extLst>
                      <a:ext uri="{FF2B5EF4-FFF2-40B4-BE49-F238E27FC236}">
                        <a16:creationId xmlns:a16="http://schemas.microsoft.com/office/drawing/2014/main" id="{862A47B5-10F2-49C5-B9D7-824A6EC872CE}"/>
                      </a:ext>
                    </a:extLst>
                  </p:cNvPr>
                  <p:cNvCxnSpPr>
                    <a:stCxn id="688" idx="6"/>
                    <a:endCxn id="683" idx="2"/>
                  </p:cNvCxnSpPr>
                  <p:nvPr/>
                </p:nvCxnSpPr>
                <p:spPr>
                  <a:xfrm>
                    <a:off x="1881543" y="2238497"/>
                    <a:ext cx="292621" cy="2989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5" name="直接连接符 694">
                    <a:extLst>
                      <a:ext uri="{FF2B5EF4-FFF2-40B4-BE49-F238E27FC236}">
                        <a16:creationId xmlns:a16="http://schemas.microsoft.com/office/drawing/2014/main" id="{F7EB635B-0CC7-4D57-9F7B-7172B1F92DD5}"/>
                      </a:ext>
                    </a:extLst>
                  </p:cNvPr>
                  <p:cNvCxnSpPr>
                    <a:stCxn id="688" idx="4"/>
                    <a:endCxn id="686" idx="0"/>
                  </p:cNvCxnSpPr>
                  <p:nvPr/>
                </p:nvCxnSpPr>
                <p:spPr>
                  <a:xfrm>
                    <a:off x="1810865" y="2286636"/>
                    <a:ext cx="363299" cy="743862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81" name="直接连接符 680">
                  <a:extLst>
                    <a:ext uri="{FF2B5EF4-FFF2-40B4-BE49-F238E27FC236}">
                      <a16:creationId xmlns:a16="http://schemas.microsoft.com/office/drawing/2014/main" id="{F860C5BE-9292-4710-8BE5-6B07E5145745}"/>
                    </a:ext>
                  </a:extLst>
                </p:cNvPr>
                <p:cNvCxnSpPr>
                  <a:stCxn id="687" idx="1"/>
                  <a:endCxn id="685" idx="6"/>
                </p:cNvCxnSpPr>
                <p:nvPr/>
              </p:nvCxnSpPr>
              <p:spPr>
                <a:xfrm flipH="1">
                  <a:off x="2521640" y="2280489"/>
                  <a:ext cx="3067979" cy="1421549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82" name="直接连接符 681">
                  <a:extLst>
                    <a:ext uri="{FF2B5EF4-FFF2-40B4-BE49-F238E27FC236}">
                      <a16:creationId xmlns:a16="http://schemas.microsoft.com/office/drawing/2014/main" id="{D52FB045-BDEE-4EF5-9EBF-A59739F53CC7}"/>
                    </a:ext>
                  </a:extLst>
                </p:cNvPr>
                <p:cNvCxnSpPr>
                  <a:stCxn id="684" idx="6"/>
                  <a:endCxn id="683" idx="3"/>
                </p:cNvCxnSpPr>
                <p:nvPr/>
              </p:nvCxnSpPr>
              <p:spPr>
                <a:xfrm flipV="1">
                  <a:off x="2269687" y="1927962"/>
                  <a:ext cx="1826910" cy="462298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8" name="组合 637">
                <a:extLst>
                  <a:ext uri="{FF2B5EF4-FFF2-40B4-BE49-F238E27FC236}">
                    <a16:creationId xmlns:a16="http://schemas.microsoft.com/office/drawing/2014/main" id="{9F325C2E-139B-40B0-9D93-976D863B5478}"/>
                  </a:ext>
                </a:extLst>
              </p:cNvPr>
              <p:cNvGrpSpPr/>
              <p:nvPr/>
            </p:nvGrpSpPr>
            <p:grpSpPr>
              <a:xfrm>
                <a:off x="5154872" y="2655724"/>
                <a:ext cx="554400" cy="464400"/>
                <a:chOff x="5164455" y="878497"/>
                <a:chExt cx="6191250" cy="5181600"/>
              </a:xfrm>
              <a:grpFill/>
            </p:grpSpPr>
            <p:pic>
              <p:nvPicPr>
                <p:cNvPr id="663" name="图片 662">
                  <a:extLst>
                    <a:ext uri="{FF2B5EF4-FFF2-40B4-BE49-F238E27FC236}">
                      <a16:creationId xmlns:a16="http://schemas.microsoft.com/office/drawing/2014/main" id="{0F472932-2B7E-44A4-B372-C5348D20F6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164455" y="878497"/>
                  <a:ext cx="6191250" cy="5181600"/>
                </a:xfrm>
                <a:prstGeom prst="rect">
                  <a:avLst/>
                </a:prstGeom>
                <a:grpFill/>
              </p:spPr>
            </p:pic>
            <p:grpSp>
              <p:nvGrpSpPr>
                <p:cNvPr id="664" name="组合 663">
                  <a:extLst>
                    <a:ext uri="{FF2B5EF4-FFF2-40B4-BE49-F238E27FC236}">
                      <a16:creationId xmlns:a16="http://schemas.microsoft.com/office/drawing/2014/main" id="{C3946566-5C5A-4C02-A2A6-B8D3A1EC2662}"/>
                    </a:ext>
                  </a:extLst>
                </p:cNvPr>
                <p:cNvGrpSpPr/>
                <p:nvPr/>
              </p:nvGrpSpPr>
              <p:grpSpPr>
                <a:xfrm>
                  <a:off x="6235406" y="1637091"/>
                  <a:ext cx="4476667" cy="3235089"/>
                  <a:chOff x="1178664" y="2190358"/>
                  <a:chExt cx="2143729" cy="1067121"/>
                </a:xfrm>
                <a:grpFill/>
              </p:grpSpPr>
              <p:sp>
                <p:nvSpPr>
                  <p:cNvPr id="666" name="椭圆 665">
                    <a:extLst>
                      <a:ext uri="{FF2B5EF4-FFF2-40B4-BE49-F238E27FC236}">
                        <a16:creationId xmlns:a16="http://schemas.microsoft.com/office/drawing/2014/main" id="{F9CD6CE9-B83B-411B-9275-61A3C583C00F}"/>
                      </a:ext>
                    </a:extLst>
                  </p:cNvPr>
                  <p:cNvSpPr/>
                  <p:nvPr/>
                </p:nvSpPr>
                <p:spPr>
                  <a:xfrm>
                    <a:off x="2174164" y="2193347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667" name="椭圆 666">
                    <a:extLst>
                      <a:ext uri="{FF2B5EF4-FFF2-40B4-BE49-F238E27FC236}">
                        <a16:creationId xmlns:a16="http://schemas.microsoft.com/office/drawing/2014/main" id="{533A8807-E64C-459E-A19C-F4CBC456DF31}"/>
                      </a:ext>
                    </a:extLst>
                  </p:cNvPr>
                  <p:cNvSpPr/>
                  <p:nvPr/>
                </p:nvSpPr>
                <p:spPr>
                  <a:xfrm>
                    <a:off x="1178664" y="2379879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668" name="椭圆 667">
                    <a:extLst>
                      <a:ext uri="{FF2B5EF4-FFF2-40B4-BE49-F238E27FC236}">
                        <a16:creationId xmlns:a16="http://schemas.microsoft.com/office/drawing/2014/main" id="{BA5BA594-EE37-486A-95AC-363D417DD0B1}"/>
                      </a:ext>
                    </a:extLst>
                  </p:cNvPr>
                  <p:cNvSpPr/>
                  <p:nvPr/>
                </p:nvSpPr>
                <p:spPr>
                  <a:xfrm>
                    <a:off x="1299316" y="2812580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669" name="椭圆 668">
                    <a:extLst>
                      <a:ext uri="{FF2B5EF4-FFF2-40B4-BE49-F238E27FC236}">
                        <a16:creationId xmlns:a16="http://schemas.microsoft.com/office/drawing/2014/main" id="{285297FC-F899-4EFF-99F6-1C08982F8A87}"/>
                      </a:ext>
                    </a:extLst>
                  </p:cNvPr>
                  <p:cNvSpPr/>
                  <p:nvPr/>
                </p:nvSpPr>
                <p:spPr>
                  <a:xfrm>
                    <a:off x="1814921" y="3161201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670" name="椭圆 669">
                    <a:extLst>
                      <a:ext uri="{FF2B5EF4-FFF2-40B4-BE49-F238E27FC236}">
                        <a16:creationId xmlns:a16="http://schemas.microsoft.com/office/drawing/2014/main" id="{EDC02A11-50A6-4534-8175-903F5B3E04A0}"/>
                      </a:ext>
                    </a:extLst>
                  </p:cNvPr>
                  <p:cNvSpPr/>
                  <p:nvPr/>
                </p:nvSpPr>
                <p:spPr>
                  <a:xfrm>
                    <a:off x="3181040" y="2794726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671" name="椭圆 670">
                    <a:extLst>
                      <a:ext uri="{FF2B5EF4-FFF2-40B4-BE49-F238E27FC236}">
                        <a16:creationId xmlns:a16="http://schemas.microsoft.com/office/drawing/2014/main" id="{C040EFB4-3E98-4EAB-9A87-232E925E1561}"/>
                      </a:ext>
                    </a:extLst>
                  </p:cNvPr>
                  <p:cNvSpPr/>
                  <p:nvPr/>
                </p:nvSpPr>
                <p:spPr>
                  <a:xfrm>
                    <a:off x="1740189" y="2190358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cxnSp>
                <p:nvCxnSpPr>
                  <p:cNvPr id="672" name="直接连接符 671">
                    <a:extLst>
                      <a:ext uri="{FF2B5EF4-FFF2-40B4-BE49-F238E27FC236}">
                        <a16:creationId xmlns:a16="http://schemas.microsoft.com/office/drawing/2014/main" id="{14D94BA7-5F1D-4CC1-95EE-A3EB80DB06BC}"/>
                      </a:ext>
                    </a:extLst>
                  </p:cNvPr>
                  <p:cNvCxnSpPr>
                    <a:stCxn id="667" idx="7"/>
                    <a:endCxn id="671" idx="2"/>
                  </p:cNvCxnSpPr>
                  <p:nvPr/>
                </p:nvCxnSpPr>
                <p:spPr>
                  <a:xfrm flipV="1">
                    <a:off x="1299316" y="2238497"/>
                    <a:ext cx="440873" cy="155482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3" name="直接连接符 672">
                    <a:extLst>
                      <a:ext uri="{FF2B5EF4-FFF2-40B4-BE49-F238E27FC236}">
                        <a16:creationId xmlns:a16="http://schemas.microsoft.com/office/drawing/2014/main" id="{A31F2244-E8C3-434E-BA79-9C2C243685C6}"/>
                      </a:ext>
                    </a:extLst>
                  </p:cNvPr>
                  <p:cNvCxnSpPr>
                    <a:stCxn id="667" idx="5"/>
                    <a:endCxn id="668" idx="1"/>
                  </p:cNvCxnSpPr>
                  <p:nvPr/>
                </p:nvCxnSpPr>
                <p:spPr>
                  <a:xfrm>
                    <a:off x="1299317" y="2462058"/>
                    <a:ext cx="20700" cy="364622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4" name="直接连接符 673">
                    <a:extLst>
                      <a:ext uri="{FF2B5EF4-FFF2-40B4-BE49-F238E27FC236}">
                        <a16:creationId xmlns:a16="http://schemas.microsoft.com/office/drawing/2014/main" id="{AC2452F7-341D-4E76-9D17-6FAC17C242E7}"/>
                      </a:ext>
                    </a:extLst>
                  </p:cNvPr>
                  <p:cNvCxnSpPr>
                    <a:stCxn id="669" idx="0"/>
                    <a:endCxn id="668" idx="6"/>
                  </p:cNvCxnSpPr>
                  <p:nvPr/>
                </p:nvCxnSpPr>
                <p:spPr>
                  <a:xfrm flipH="1" flipV="1">
                    <a:off x="1440669" y="2860719"/>
                    <a:ext cx="444928" cy="300482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5" name="直接连接符 674">
                    <a:extLst>
                      <a:ext uri="{FF2B5EF4-FFF2-40B4-BE49-F238E27FC236}">
                        <a16:creationId xmlns:a16="http://schemas.microsoft.com/office/drawing/2014/main" id="{7EB52095-08C8-49E2-A462-609F3C8303AB}"/>
                      </a:ext>
                    </a:extLst>
                  </p:cNvPr>
                  <p:cNvCxnSpPr>
                    <a:stCxn id="670" idx="2"/>
                    <a:endCxn id="669" idx="7"/>
                  </p:cNvCxnSpPr>
                  <p:nvPr/>
                </p:nvCxnSpPr>
                <p:spPr>
                  <a:xfrm flipH="1">
                    <a:off x="1935573" y="2842865"/>
                    <a:ext cx="1245467" cy="332435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6" name="直接连接符 675">
                    <a:extLst>
                      <a:ext uri="{FF2B5EF4-FFF2-40B4-BE49-F238E27FC236}">
                        <a16:creationId xmlns:a16="http://schemas.microsoft.com/office/drawing/2014/main" id="{EFE0F356-E26A-43DD-83A7-B5D453CEE5F0}"/>
                      </a:ext>
                    </a:extLst>
                  </p:cNvPr>
                  <p:cNvCxnSpPr>
                    <a:stCxn id="666" idx="5"/>
                    <a:endCxn id="670" idx="0"/>
                  </p:cNvCxnSpPr>
                  <p:nvPr/>
                </p:nvCxnSpPr>
                <p:spPr>
                  <a:xfrm>
                    <a:off x="2294816" y="2275525"/>
                    <a:ext cx="956900" cy="519201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7" name="直接连接符 676">
                    <a:extLst>
                      <a:ext uri="{FF2B5EF4-FFF2-40B4-BE49-F238E27FC236}">
                        <a16:creationId xmlns:a16="http://schemas.microsoft.com/office/drawing/2014/main" id="{0D370E36-7D02-4D1E-A1EF-205B34ED48D5}"/>
                      </a:ext>
                    </a:extLst>
                  </p:cNvPr>
                  <p:cNvCxnSpPr>
                    <a:stCxn id="671" idx="6"/>
                    <a:endCxn id="666" idx="2"/>
                  </p:cNvCxnSpPr>
                  <p:nvPr/>
                </p:nvCxnSpPr>
                <p:spPr>
                  <a:xfrm>
                    <a:off x="1881543" y="2238497"/>
                    <a:ext cx="292621" cy="2989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8" name="直接连接符 677">
                    <a:extLst>
                      <a:ext uri="{FF2B5EF4-FFF2-40B4-BE49-F238E27FC236}">
                        <a16:creationId xmlns:a16="http://schemas.microsoft.com/office/drawing/2014/main" id="{B758C106-0F57-40A0-A18C-93468722C342}"/>
                      </a:ext>
                    </a:extLst>
                  </p:cNvPr>
                  <p:cNvCxnSpPr>
                    <a:stCxn id="671" idx="4"/>
                    <a:endCxn id="669" idx="0"/>
                  </p:cNvCxnSpPr>
                  <p:nvPr/>
                </p:nvCxnSpPr>
                <p:spPr>
                  <a:xfrm>
                    <a:off x="1810865" y="2286636"/>
                    <a:ext cx="74732" cy="874565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65" name="直接连接符 664">
                  <a:extLst>
                    <a:ext uri="{FF2B5EF4-FFF2-40B4-BE49-F238E27FC236}">
                      <a16:creationId xmlns:a16="http://schemas.microsoft.com/office/drawing/2014/main" id="{25F9C271-AC85-4E98-8500-26A42E83F0E9}"/>
                    </a:ext>
                  </a:extLst>
                </p:cNvPr>
                <p:cNvCxnSpPr>
                  <a:stCxn id="670" idx="1"/>
                  <a:endCxn id="667" idx="6"/>
                </p:cNvCxnSpPr>
                <p:nvPr/>
              </p:nvCxnSpPr>
              <p:spPr>
                <a:xfrm flipH="1" flipV="1">
                  <a:off x="6530588" y="2357583"/>
                  <a:ext cx="3929531" cy="1154457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9" name="组合 638">
                <a:extLst>
                  <a:ext uri="{FF2B5EF4-FFF2-40B4-BE49-F238E27FC236}">
                    <a16:creationId xmlns:a16="http://schemas.microsoft.com/office/drawing/2014/main" id="{0A241E4E-4C26-4888-B320-64AB7B962CE8}"/>
                  </a:ext>
                </a:extLst>
              </p:cNvPr>
              <p:cNvGrpSpPr/>
              <p:nvPr/>
            </p:nvGrpSpPr>
            <p:grpSpPr>
              <a:xfrm>
                <a:off x="6945982" y="2854206"/>
                <a:ext cx="554400" cy="464400"/>
                <a:chOff x="1614955" y="1056332"/>
                <a:chExt cx="6191250" cy="5181600"/>
              </a:xfrm>
              <a:grpFill/>
            </p:grpSpPr>
            <p:pic>
              <p:nvPicPr>
                <p:cNvPr id="647" name="图片 646">
                  <a:extLst>
                    <a:ext uri="{FF2B5EF4-FFF2-40B4-BE49-F238E27FC236}">
                      <a16:creationId xmlns:a16="http://schemas.microsoft.com/office/drawing/2014/main" id="{EC2AD7B7-B1AA-486C-9004-7459CE3C05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14955" y="1056332"/>
                  <a:ext cx="6191250" cy="5181600"/>
                </a:xfrm>
                <a:prstGeom prst="rect">
                  <a:avLst/>
                </a:prstGeom>
                <a:grpFill/>
              </p:spPr>
            </p:pic>
            <p:grpSp>
              <p:nvGrpSpPr>
                <p:cNvPr id="648" name="组合 647">
                  <a:extLst>
                    <a:ext uri="{FF2B5EF4-FFF2-40B4-BE49-F238E27FC236}">
                      <a16:creationId xmlns:a16="http://schemas.microsoft.com/office/drawing/2014/main" id="{40CB028A-538C-4F98-8BEF-B5ECA231B355}"/>
                    </a:ext>
                  </a:extLst>
                </p:cNvPr>
                <p:cNvGrpSpPr/>
                <p:nvPr/>
              </p:nvGrpSpPr>
              <p:grpSpPr>
                <a:xfrm>
                  <a:off x="2365300" y="1386567"/>
                  <a:ext cx="5268409" cy="3663449"/>
                  <a:chOff x="1025136" y="2049060"/>
                  <a:chExt cx="2522868" cy="1208419"/>
                </a:xfrm>
                <a:grpFill/>
              </p:grpSpPr>
              <p:sp>
                <p:nvSpPr>
                  <p:cNvPr id="650" name="椭圆 649">
                    <a:extLst>
                      <a:ext uri="{FF2B5EF4-FFF2-40B4-BE49-F238E27FC236}">
                        <a16:creationId xmlns:a16="http://schemas.microsoft.com/office/drawing/2014/main" id="{6EFDC72D-D5CF-4CA3-9451-8BD482C988F9}"/>
                      </a:ext>
                    </a:extLst>
                  </p:cNvPr>
                  <p:cNvSpPr/>
                  <p:nvPr/>
                </p:nvSpPr>
                <p:spPr>
                  <a:xfrm>
                    <a:off x="2885234" y="2289625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651" name="椭圆 650">
                    <a:extLst>
                      <a:ext uri="{FF2B5EF4-FFF2-40B4-BE49-F238E27FC236}">
                        <a16:creationId xmlns:a16="http://schemas.microsoft.com/office/drawing/2014/main" id="{ADDBABA8-E16E-49B0-A3CC-6244122BA799}"/>
                      </a:ext>
                    </a:extLst>
                  </p:cNvPr>
                  <p:cNvSpPr/>
                  <p:nvPr/>
                </p:nvSpPr>
                <p:spPr>
                  <a:xfrm>
                    <a:off x="1025136" y="2331740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652" name="椭圆 651">
                    <a:extLst>
                      <a:ext uri="{FF2B5EF4-FFF2-40B4-BE49-F238E27FC236}">
                        <a16:creationId xmlns:a16="http://schemas.microsoft.com/office/drawing/2014/main" id="{C2769D77-EACA-466C-B726-7DC41455D8ED}"/>
                      </a:ext>
                    </a:extLst>
                  </p:cNvPr>
                  <p:cNvSpPr/>
                  <p:nvPr/>
                </p:nvSpPr>
                <p:spPr>
                  <a:xfrm>
                    <a:off x="1063680" y="2901303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653" name="椭圆 652">
                    <a:extLst>
                      <a:ext uri="{FF2B5EF4-FFF2-40B4-BE49-F238E27FC236}">
                        <a16:creationId xmlns:a16="http://schemas.microsoft.com/office/drawing/2014/main" id="{36CB3584-5636-45B7-BB92-2D98AB4D2308}"/>
                      </a:ext>
                    </a:extLst>
                  </p:cNvPr>
                  <p:cNvSpPr/>
                  <p:nvPr/>
                </p:nvSpPr>
                <p:spPr>
                  <a:xfrm>
                    <a:off x="1814921" y="3161201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654" name="椭圆 653">
                    <a:extLst>
                      <a:ext uri="{FF2B5EF4-FFF2-40B4-BE49-F238E27FC236}">
                        <a16:creationId xmlns:a16="http://schemas.microsoft.com/office/drawing/2014/main" id="{B3CA3D4D-A339-48BB-B89B-48D78C27CA98}"/>
                      </a:ext>
                    </a:extLst>
                  </p:cNvPr>
                  <p:cNvSpPr/>
                  <p:nvPr/>
                </p:nvSpPr>
                <p:spPr>
                  <a:xfrm>
                    <a:off x="3406651" y="2819125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655" name="椭圆 654">
                    <a:extLst>
                      <a:ext uri="{FF2B5EF4-FFF2-40B4-BE49-F238E27FC236}">
                        <a16:creationId xmlns:a16="http://schemas.microsoft.com/office/drawing/2014/main" id="{F34A93BF-87FC-450D-9B2C-0FC07226E5C8}"/>
                      </a:ext>
                    </a:extLst>
                  </p:cNvPr>
                  <p:cNvSpPr/>
                  <p:nvPr/>
                </p:nvSpPr>
                <p:spPr>
                  <a:xfrm>
                    <a:off x="2006861" y="2049060"/>
                    <a:ext cx="141353" cy="9627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cxnSp>
                <p:nvCxnSpPr>
                  <p:cNvPr id="656" name="直接连接符 655">
                    <a:extLst>
                      <a:ext uri="{FF2B5EF4-FFF2-40B4-BE49-F238E27FC236}">
                        <a16:creationId xmlns:a16="http://schemas.microsoft.com/office/drawing/2014/main" id="{AB066554-CDB8-4A40-9C2C-EFA2BF9278F0}"/>
                      </a:ext>
                    </a:extLst>
                  </p:cNvPr>
                  <p:cNvCxnSpPr>
                    <a:stCxn id="651" idx="7"/>
                    <a:endCxn id="655" idx="2"/>
                  </p:cNvCxnSpPr>
                  <p:nvPr/>
                </p:nvCxnSpPr>
                <p:spPr>
                  <a:xfrm flipV="1">
                    <a:off x="1145788" y="2097199"/>
                    <a:ext cx="861073" cy="248640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直接连接符 656">
                    <a:extLst>
                      <a:ext uri="{FF2B5EF4-FFF2-40B4-BE49-F238E27FC236}">
                        <a16:creationId xmlns:a16="http://schemas.microsoft.com/office/drawing/2014/main" id="{7681AF0F-E24E-4525-83F4-B50A0A9E0B8B}"/>
                      </a:ext>
                    </a:extLst>
                  </p:cNvPr>
                  <p:cNvCxnSpPr>
                    <a:stCxn id="651" idx="5"/>
                    <a:endCxn id="652" idx="1"/>
                  </p:cNvCxnSpPr>
                  <p:nvPr/>
                </p:nvCxnSpPr>
                <p:spPr>
                  <a:xfrm flipH="1">
                    <a:off x="1084380" y="2413919"/>
                    <a:ext cx="61408" cy="501484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8" name="直接连接符 657">
                    <a:extLst>
                      <a:ext uri="{FF2B5EF4-FFF2-40B4-BE49-F238E27FC236}">
                        <a16:creationId xmlns:a16="http://schemas.microsoft.com/office/drawing/2014/main" id="{48754280-40D6-4794-B756-DBFEA4BFA9DC}"/>
                      </a:ext>
                    </a:extLst>
                  </p:cNvPr>
                  <p:cNvCxnSpPr>
                    <a:stCxn id="653" idx="0"/>
                    <a:endCxn id="652" idx="6"/>
                  </p:cNvCxnSpPr>
                  <p:nvPr/>
                </p:nvCxnSpPr>
                <p:spPr>
                  <a:xfrm flipH="1" flipV="1">
                    <a:off x="1205033" y="2949442"/>
                    <a:ext cx="680565" cy="211759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9" name="直接连接符 658">
                    <a:extLst>
                      <a:ext uri="{FF2B5EF4-FFF2-40B4-BE49-F238E27FC236}">
                        <a16:creationId xmlns:a16="http://schemas.microsoft.com/office/drawing/2014/main" id="{8C1B98A5-3ED3-4299-87CE-D94E5B0612A4}"/>
                      </a:ext>
                    </a:extLst>
                  </p:cNvPr>
                  <p:cNvCxnSpPr>
                    <a:stCxn id="654" idx="2"/>
                    <a:endCxn id="653" idx="7"/>
                  </p:cNvCxnSpPr>
                  <p:nvPr/>
                </p:nvCxnSpPr>
                <p:spPr>
                  <a:xfrm flipH="1">
                    <a:off x="1935574" y="2867264"/>
                    <a:ext cx="1471077" cy="308036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直接连接符 659">
                    <a:extLst>
                      <a:ext uri="{FF2B5EF4-FFF2-40B4-BE49-F238E27FC236}">
                        <a16:creationId xmlns:a16="http://schemas.microsoft.com/office/drawing/2014/main" id="{686C978E-8E3F-40DC-B8B9-3D583044F523}"/>
                      </a:ext>
                    </a:extLst>
                  </p:cNvPr>
                  <p:cNvCxnSpPr>
                    <a:stCxn id="650" idx="5"/>
                    <a:endCxn id="654" idx="0"/>
                  </p:cNvCxnSpPr>
                  <p:nvPr/>
                </p:nvCxnSpPr>
                <p:spPr>
                  <a:xfrm>
                    <a:off x="3005887" y="2371804"/>
                    <a:ext cx="471441" cy="447321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直接连接符 660">
                    <a:extLst>
                      <a:ext uri="{FF2B5EF4-FFF2-40B4-BE49-F238E27FC236}">
                        <a16:creationId xmlns:a16="http://schemas.microsoft.com/office/drawing/2014/main" id="{5066940D-5A4F-4CC5-8FBB-91D201F231F9}"/>
                      </a:ext>
                    </a:extLst>
                  </p:cNvPr>
                  <p:cNvCxnSpPr>
                    <a:stCxn id="655" idx="6"/>
                    <a:endCxn id="650" idx="2"/>
                  </p:cNvCxnSpPr>
                  <p:nvPr/>
                </p:nvCxnSpPr>
                <p:spPr>
                  <a:xfrm>
                    <a:off x="2148214" y="2097199"/>
                    <a:ext cx="737020" cy="240565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直接连接符 661">
                    <a:extLst>
                      <a:ext uri="{FF2B5EF4-FFF2-40B4-BE49-F238E27FC236}">
                        <a16:creationId xmlns:a16="http://schemas.microsoft.com/office/drawing/2014/main" id="{D3AB6E46-9F85-416A-937F-5878799AA5CE}"/>
                      </a:ext>
                    </a:extLst>
                  </p:cNvPr>
                  <p:cNvCxnSpPr>
                    <a:stCxn id="655" idx="4"/>
                    <a:endCxn id="653" idx="0"/>
                  </p:cNvCxnSpPr>
                  <p:nvPr/>
                </p:nvCxnSpPr>
                <p:spPr>
                  <a:xfrm flipH="1">
                    <a:off x="1885597" y="2145338"/>
                    <a:ext cx="191940" cy="1015863"/>
                  </a:xfrm>
                  <a:prstGeom prst="line">
                    <a:avLst/>
                  </a:prstGeom>
                  <a:grp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49" name="直接连接符 648">
                  <a:extLst>
                    <a:ext uri="{FF2B5EF4-FFF2-40B4-BE49-F238E27FC236}">
                      <a16:creationId xmlns:a16="http://schemas.microsoft.com/office/drawing/2014/main" id="{ED6BE30B-8626-4422-A560-5F2C90CD3577}"/>
                    </a:ext>
                  </a:extLst>
                </p:cNvPr>
                <p:cNvCxnSpPr>
                  <a:stCxn id="654" idx="1"/>
                  <a:endCxn id="652" idx="6"/>
                </p:cNvCxnSpPr>
                <p:nvPr/>
              </p:nvCxnSpPr>
              <p:spPr>
                <a:xfrm flipH="1">
                  <a:off x="2740972" y="3763844"/>
                  <a:ext cx="4640783" cy="352326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0" name="直接连接符 639">
                <a:extLst>
                  <a:ext uri="{FF2B5EF4-FFF2-40B4-BE49-F238E27FC236}">
                    <a16:creationId xmlns:a16="http://schemas.microsoft.com/office/drawing/2014/main" id="{86C76CC9-3D29-4D92-AF1B-5D5715C78A9A}"/>
                  </a:ext>
                </a:extLst>
              </p:cNvPr>
              <p:cNvCxnSpPr>
                <a:stCxn id="712" idx="2"/>
                <a:endCxn id="663" idx="0"/>
              </p:cNvCxnSpPr>
              <p:nvPr/>
            </p:nvCxnSpPr>
            <p:spPr>
              <a:xfrm flipH="1">
                <a:off x="5432072" y="2097636"/>
                <a:ext cx="401159" cy="558088"/>
              </a:xfrm>
              <a:prstGeom prst="line">
                <a:avLst/>
              </a:prstGeom>
              <a:grpFill/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直接连接符 640">
                <a:extLst>
                  <a:ext uri="{FF2B5EF4-FFF2-40B4-BE49-F238E27FC236}">
                    <a16:creationId xmlns:a16="http://schemas.microsoft.com/office/drawing/2014/main" id="{30705769-81DB-4586-AE2C-51E0901151BB}"/>
                  </a:ext>
                </a:extLst>
              </p:cNvPr>
              <p:cNvCxnSpPr>
                <a:stCxn id="712" idx="2"/>
                <a:endCxn id="679" idx="1"/>
              </p:cNvCxnSpPr>
              <p:nvPr/>
            </p:nvCxnSpPr>
            <p:spPr>
              <a:xfrm flipV="1">
                <a:off x="5833231" y="1942842"/>
                <a:ext cx="842179" cy="154794"/>
              </a:xfrm>
              <a:prstGeom prst="line">
                <a:avLst/>
              </a:prstGeom>
              <a:grpFill/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直接连接符 641">
                <a:extLst>
                  <a:ext uri="{FF2B5EF4-FFF2-40B4-BE49-F238E27FC236}">
                    <a16:creationId xmlns:a16="http://schemas.microsoft.com/office/drawing/2014/main" id="{8244A8D8-99EC-4240-AABF-F62CD809CAED}"/>
                  </a:ext>
                </a:extLst>
              </p:cNvPr>
              <p:cNvCxnSpPr>
                <a:stCxn id="663" idx="0"/>
                <a:endCxn id="679" idx="1"/>
              </p:cNvCxnSpPr>
              <p:nvPr/>
            </p:nvCxnSpPr>
            <p:spPr>
              <a:xfrm flipV="1">
                <a:off x="5432072" y="1942842"/>
                <a:ext cx="1243338" cy="712882"/>
              </a:xfrm>
              <a:prstGeom prst="line">
                <a:avLst/>
              </a:prstGeom>
              <a:grpFill/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直接连接符 642">
                <a:extLst>
                  <a:ext uri="{FF2B5EF4-FFF2-40B4-BE49-F238E27FC236}">
                    <a16:creationId xmlns:a16="http://schemas.microsoft.com/office/drawing/2014/main" id="{63D5D59B-5195-45D6-B045-44B3A11B3079}"/>
                  </a:ext>
                </a:extLst>
              </p:cNvPr>
              <p:cNvCxnSpPr>
                <a:stCxn id="696" idx="0"/>
                <a:endCxn id="647" idx="0"/>
              </p:cNvCxnSpPr>
              <p:nvPr/>
            </p:nvCxnSpPr>
            <p:spPr>
              <a:xfrm flipV="1">
                <a:off x="6377845" y="2854206"/>
                <a:ext cx="845337" cy="94960"/>
              </a:xfrm>
              <a:prstGeom prst="line">
                <a:avLst/>
              </a:prstGeom>
              <a:grpFill/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直接连接符 643">
                <a:extLst>
                  <a:ext uri="{FF2B5EF4-FFF2-40B4-BE49-F238E27FC236}">
                    <a16:creationId xmlns:a16="http://schemas.microsoft.com/office/drawing/2014/main" id="{1363A633-97DB-40D5-8AC5-119AE8AF5539}"/>
                  </a:ext>
                </a:extLst>
              </p:cNvPr>
              <p:cNvCxnSpPr>
                <a:stCxn id="712" idx="2"/>
                <a:endCxn id="647" idx="0"/>
              </p:cNvCxnSpPr>
              <p:nvPr/>
            </p:nvCxnSpPr>
            <p:spPr>
              <a:xfrm>
                <a:off x="5833231" y="2097636"/>
                <a:ext cx="1389951" cy="756570"/>
              </a:xfrm>
              <a:prstGeom prst="line">
                <a:avLst/>
              </a:prstGeom>
              <a:grpFill/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直接连接符 644">
                <a:extLst>
                  <a:ext uri="{FF2B5EF4-FFF2-40B4-BE49-F238E27FC236}">
                    <a16:creationId xmlns:a16="http://schemas.microsoft.com/office/drawing/2014/main" id="{44786377-BE11-4873-9F36-13BAF467C509}"/>
                  </a:ext>
                </a:extLst>
              </p:cNvPr>
              <p:cNvCxnSpPr>
                <a:stCxn id="679" idx="1"/>
                <a:endCxn id="647" idx="0"/>
              </p:cNvCxnSpPr>
              <p:nvPr/>
            </p:nvCxnSpPr>
            <p:spPr>
              <a:xfrm>
                <a:off x="6675410" y="1942842"/>
                <a:ext cx="547772" cy="911364"/>
              </a:xfrm>
              <a:prstGeom prst="line">
                <a:avLst/>
              </a:prstGeom>
              <a:grpFill/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直接连接符 645">
                <a:extLst>
                  <a:ext uri="{FF2B5EF4-FFF2-40B4-BE49-F238E27FC236}">
                    <a16:creationId xmlns:a16="http://schemas.microsoft.com/office/drawing/2014/main" id="{BA846915-A133-4B86-BE27-5D7562B8FB90}"/>
                  </a:ext>
                </a:extLst>
              </p:cNvPr>
              <p:cNvCxnSpPr>
                <a:stCxn id="663" idx="0"/>
                <a:endCxn id="696" idx="0"/>
              </p:cNvCxnSpPr>
              <p:nvPr/>
            </p:nvCxnSpPr>
            <p:spPr>
              <a:xfrm>
                <a:off x="5432072" y="2655724"/>
                <a:ext cx="945773" cy="293442"/>
              </a:xfrm>
              <a:prstGeom prst="line">
                <a:avLst/>
              </a:prstGeom>
              <a:grpFill/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9" name="矩形 728">
            <a:extLst>
              <a:ext uri="{FF2B5EF4-FFF2-40B4-BE49-F238E27FC236}">
                <a16:creationId xmlns:a16="http://schemas.microsoft.com/office/drawing/2014/main" id="{70D5BA32-DA00-4BEB-9EDD-0244EA9D7FC8}"/>
              </a:ext>
            </a:extLst>
          </p:cNvPr>
          <p:cNvSpPr/>
          <p:nvPr/>
        </p:nvSpPr>
        <p:spPr>
          <a:xfrm>
            <a:off x="886504" y="3633344"/>
            <a:ext cx="70840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Xing, Xiaodan, et al. "Dynamic spectral graph convolution networks with assistant task training for early mci diagnosis. " MICCAI 2019.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0" name="矩形 729">
            <a:extLst>
              <a:ext uri="{FF2B5EF4-FFF2-40B4-BE49-F238E27FC236}">
                <a16:creationId xmlns:a16="http://schemas.microsoft.com/office/drawing/2014/main" id="{5A741EC3-3481-49FD-992D-1FD78FDC5272}"/>
              </a:ext>
            </a:extLst>
          </p:cNvPr>
          <p:cNvSpPr/>
          <p:nvPr/>
        </p:nvSpPr>
        <p:spPr>
          <a:xfrm>
            <a:off x="8492992" y="4070110"/>
            <a:ext cx="953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</a:p>
          <a:p>
            <a:pPr algn="ctr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439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A75467D2-C2EB-4CC4-9E52-DA75872C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600" y="698400"/>
            <a:ext cx="10359451" cy="1032094"/>
          </a:xfrm>
        </p:spPr>
        <p:txBody>
          <a:bodyPr/>
          <a:lstStyle/>
          <a:p>
            <a:r>
              <a:rPr lang="en-US" altLang="zh-CN" dirty="0"/>
              <a:t>Experimental results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C0CDF5-672E-4A8A-B534-7DCC09E38375}"/>
              </a:ext>
            </a:extLst>
          </p:cNvPr>
          <p:cNvSpPr txBox="1"/>
          <p:nvPr/>
        </p:nvSpPr>
        <p:spPr>
          <a:xfrm>
            <a:off x="1852421" y="4220106"/>
            <a:ext cx="2021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Putamen-L</a:t>
            </a:r>
            <a:endParaRPr lang="zh-CN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01C8580-4436-4907-B1BB-D8C6E4C7774C}"/>
              </a:ext>
            </a:extLst>
          </p:cNvPr>
          <p:cNvGrpSpPr/>
          <p:nvPr/>
        </p:nvGrpSpPr>
        <p:grpSpPr>
          <a:xfrm>
            <a:off x="1380086" y="3100348"/>
            <a:ext cx="2642158" cy="1917606"/>
            <a:chOff x="973962" y="2951900"/>
            <a:chExt cx="3716213" cy="275563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55768A5-F772-4BDE-8D12-A37D53FF5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5038" y="2951900"/>
              <a:ext cx="3235316" cy="2755632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3B5C1FE-643D-423E-919F-7DDD979E835E}"/>
                </a:ext>
              </a:extLst>
            </p:cNvPr>
            <p:cNvSpPr txBox="1"/>
            <p:nvPr/>
          </p:nvSpPr>
          <p:spPr>
            <a:xfrm>
              <a:off x="1411722" y="3276235"/>
              <a:ext cx="22501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Cingulum-Mid-R</a:t>
              </a:r>
              <a:endPara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BFA9CAB-1737-497D-8B1C-16E94E660DAD}"/>
                </a:ext>
              </a:extLst>
            </p:cNvPr>
            <p:cNvSpPr txBox="1"/>
            <p:nvPr/>
          </p:nvSpPr>
          <p:spPr>
            <a:xfrm>
              <a:off x="2440034" y="4549909"/>
              <a:ext cx="22501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Fusiform-R</a:t>
              </a:r>
              <a:endPara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53684AC-CC70-49B0-886F-9176386620ED}"/>
                </a:ext>
              </a:extLst>
            </p:cNvPr>
            <p:cNvSpPr txBox="1"/>
            <p:nvPr/>
          </p:nvSpPr>
          <p:spPr>
            <a:xfrm>
              <a:off x="2236392" y="4773358"/>
              <a:ext cx="22501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Fusiform-L</a:t>
              </a:r>
              <a:endPara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3588751-1EEE-4F6D-82F1-6E29D0C23459}"/>
                </a:ext>
              </a:extLst>
            </p:cNvPr>
            <p:cNvSpPr txBox="1"/>
            <p:nvPr/>
          </p:nvSpPr>
          <p:spPr>
            <a:xfrm>
              <a:off x="973962" y="4479170"/>
              <a:ext cx="22501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Hippocampus-L</a:t>
              </a:r>
              <a:endPara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FBBA6D5-1423-4761-BE39-4526A20088C8}"/>
                  </a:ext>
                </a:extLst>
              </p:cNvPr>
              <p:cNvSpPr txBox="1"/>
              <p:nvPr/>
            </p:nvSpPr>
            <p:spPr>
              <a:xfrm>
                <a:off x="700725" y="1492952"/>
                <a:ext cx="609600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ADNI dataset: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177  AD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115 HC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89.4% accuracy for 5-fold validation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116 brain regions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 brain clusters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FBBA6D5-1423-4761-BE39-4526A2008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25" y="1492952"/>
                <a:ext cx="6096000" cy="1477328"/>
              </a:xfrm>
              <a:prstGeom prst="rect">
                <a:avLst/>
              </a:prstGeom>
              <a:blipFill>
                <a:blip r:embed="rId4"/>
                <a:stretch>
                  <a:fillRect l="-700" t="-2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55A1D266-3581-4FEE-AB07-3D0F1FA0F3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743" y="2823923"/>
            <a:ext cx="3061210" cy="229590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E58E59D-E92B-40FC-AB5F-B367469AC62F}"/>
              </a:ext>
            </a:extLst>
          </p:cNvPr>
          <p:cNvSpPr txBox="1"/>
          <p:nvPr/>
        </p:nvSpPr>
        <p:spPr>
          <a:xfrm>
            <a:off x="827413" y="3900000"/>
            <a:ext cx="2250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Putamen-L</a:t>
            </a:r>
            <a:endParaRPr lang="zh-CN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2EA9530-FE45-423A-8233-AA7BE47107E7}"/>
              </a:ext>
            </a:extLst>
          </p:cNvPr>
          <p:cNvSpPr/>
          <p:nvPr/>
        </p:nvSpPr>
        <p:spPr>
          <a:xfrm>
            <a:off x="1224337" y="5049486"/>
            <a:ext cx="2838161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identified most decisive cluster for AD patients from our algorithm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E3AA258D-F1C4-4FC9-B8D1-CD516DEB79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9688" y="1578462"/>
            <a:ext cx="3841109" cy="3666514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870B1AB7-A117-4256-930C-8F617CB12205}"/>
              </a:ext>
            </a:extLst>
          </p:cNvPr>
          <p:cNvSpPr/>
          <p:nvPr/>
        </p:nvSpPr>
        <p:spPr>
          <a:xfrm>
            <a:off x="5206892" y="6046017"/>
            <a:ext cx="68835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Xu,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Jingshu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 al. "Regional protein expression in human Alzheimer’s brain correlates with disease severity." </a:t>
            </a:r>
            <a:r>
              <a:rPr lang="en-US" altLang="zh-CN" sz="16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 Biology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2.1 (2019): 1-15.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4BDAF50-F0A9-4DB9-A864-032DCD434AED}"/>
              </a:ext>
            </a:extLst>
          </p:cNvPr>
          <p:cNvSpPr/>
          <p:nvPr/>
        </p:nvSpPr>
        <p:spPr>
          <a:xfrm>
            <a:off x="7132264" y="5187985"/>
            <a:ext cx="40554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 mostly identified brain areas in AD from medical researches [1]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113329"/>
      </p:ext>
    </p:extLst>
  </p:cSld>
  <p:clrMapOvr>
    <a:masterClrMapping/>
  </p:clrMapOvr>
</p:sld>
</file>

<file path=ppt/theme/theme1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PPTemplate.EN-3</Template>
  <TotalTime>36770</TotalTime>
  <Words>926</Words>
  <Application>Microsoft Office PowerPoint</Application>
  <PresentationFormat>宽屏</PresentationFormat>
  <Paragraphs>205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Dengxian</vt:lpstr>
      <vt:lpstr>DengXian</vt:lpstr>
      <vt:lpstr>DengXian</vt:lpstr>
      <vt:lpstr>DengXian Light</vt:lpstr>
      <vt:lpstr>宋体</vt:lpstr>
      <vt:lpstr>Microsoft YaHei</vt:lpstr>
      <vt:lpstr>Microsoft YaHei</vt:lpstr>
      <vt:lpstr>Arial</vt:lpstr>
      <vt:lpstr>Cambria Math</vt:lpstr>
      <vt:lpstr>Times New Roman</vt:lpstr>
      <vt:lpstr>2</vt:lpstr>
      <vt:lpstr>Detection of Discriminative Neurological Circuits Using Hierarchical Graph Convolutional Networks in fMRI Sequences</vt:lpstr>
      <vt:lpstr>Background</vt:lpstr>
      <vt:lpstr>Existing Method</vt:lpstr>
      <vt:lpstr>Goal</vt:lpstr>
      <vt:lpstr>Proposed Method</vt:lpstr>
      <vt:lpstr>Proposed Method</vt:lpstr>
      <vt:lpstr>Proposed Method</vt:lpstr>
      <vt:lpstr>Proposed Method</vt:lpstr>
      <vt:lpstr>Experimental results</vt:lpstr>
      <vt:lpstr>Experimental results</vt:lpstr>
      <vt:lpstr>Conclusion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Microsoft Office 用户</dc:creator>
  <cp:lastModifiedBy>xiaodan</cp:lastModifiedBy>
  <cp:revision>364</cp:revision>
  <dcterms:created xsi:type="dcterms:W3CDTF">2018-06-13T01:34:23Z</dcterms:created>
  <dcterms:modified xsi:type="dcterms:W3CDTF">2020-09-24T08:39:09Z</dcterms:modified>
</cp:coreProperties>
</file>