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8" d="100"/>
          <a:sy n="58" d="100"/>
        </p:scale>
        <p:origin x="91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54CDE-FFE0-4A4F-AF2C-976C7E07F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1FF56E-0CA1-4AD0-8229-0FA73C326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158AD-5F07-4D36-8BE6-2053824D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D69C-EC86-4AEF-A890-AF39E9E3C1C6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57B2F5-88DE-4D35-B0F5-0E31EFE6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AEADB-DE62-4D0D-A616-3267AE82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61F0-9D39-4085-A2F6-B670EE9C6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0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E142F-ABB6-462A-BF2C-E614A8D8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317164-F365-4A35-B00E-A0D01CAF9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7FABA-6CF7-4F92-9B2C-47A9E587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D69C-EC86-4AEF-A890-AF39E9E3C1C6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D324D-F5FE-442B-AD96-B08276F4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5E8DC-29BA-4FF2-8E24-8A35BFEE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61F0-9D39-4085-A2F6-B670EE9C6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0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1EAD31-BC86-4688-A202-BBDEF268B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9BE98E-CA9B-430C-B8EA-2CB34AE25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76EA0E-2E26-4FD0-AC0F-7BD9B495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D69C-EC86-4AEF-A890-AF39E9E3C1C6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0CFDF-BB0D-42B2-903C-82599155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ECA087-878B-41A2-9208-1CC31E5B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61F0-9D39-4085-A2F6-B670EE9C6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7444E-7021-4924-BCDD-A3AD8123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97B4BD-EE1B-4375-8FDF-E5AB25A68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AEC17-C080-43E7-AAE1-CDBFB75C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D69C-EC86-4AEF-A890-AF39E9E3C1C6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75868B-A02F-4911-8CA7-E12D6871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54FB7-D096-4442-B8C5-0F9D21F3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61F0-9D39-4085-A2F6-B670EE9C6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3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080D3-34BA-444B-8D62-16FC34E9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3C902-5CEF-4D2C-BD10-8FA67E4D2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AD6A68-233C-400A-879E-25CF83C99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D69C-EC86-4AEF-A890-AF39E9E3C1C6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7EE84-17A1-48B7-B1A9-091DE9A1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72BD0B-7D7C-41DF-AC54-98E62DDC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61F0-9D39-4085-A2F6-B670EE9C6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1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5A8DA-1CC0-4038-A82D-D3662A7D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26523-82EE-4238-BAD6-4CC3A1170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AF64D4-5F4A-4768-989A-E0AA14F49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F7F66A-E54F-4568-A8C2-4391A5FA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D69C-EC86-4AEF-A890-AF39E9E3C1C6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3DFA22-71C6-4CCD-A38D-BBDA05DF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A8BA7C-0D52-4F03-96C1-22313095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61F0-9D39-4085-A2F6-B670EE9C6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4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EC572-1D55-45F1-BB52-45FBBD7B1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E8394E-EB65-413B-9BC6-E060AEC9F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EF1E29-4FFD-4E2E-AE3D-5E3CD9A64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146383-66A5-4D09-95B6-7BB0BD20E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B8B4CE-4E95-49E4-95C2-48B3A2838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EE005A-880C-42E0-A851-4534E367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D69C-EC86-4AEF-A890-AF39E9E3C1C6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D351EA-4379-4B01-8CC0-127F4918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D95EFE-24D8-4591-B9CD-F5B5CDDB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61F0-9D39-4085-A2F6-B670EE9C6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5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500B2-49BC-4872-83A3-AF730DAE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004D11-41CF-4FA9-8C63-AEB86AD2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D69C-EC86-4AEF-A890-AF39E9E3C1C6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CBCAAF-5F3D-47CA-9982-0763A152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ADE700-5226-48B4-A99E-A3A8F0C9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61F0-9D39-4085-A2F6-B670EE9C6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1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AD047C-BC38-4B63-878F-77688F03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D69C-EC86-4AEF-A890-AF39E9E3C1C6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B02E88-CB71-499C-A962-D2E994A2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BF958D-146C-4B7D-8AFD-AA15BB69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61F0-9D39-4085-A2F6-B670EE9C6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2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D0B08-F245-46EC-9312-2E4CD8F0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7D0FC-5FAD-43FE-B1D5-58D197792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2E8007-7EB9-4093-AE6E-F4E3765A8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119BC5-6EAB-4716-8757-0CC4EEAB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D69C-EC86-4AEF-A890-AF39E9E3C1C6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E6B919-5F26-4DFC-86F7-383DC0A2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5B7136-9DEB-47FF-9245-EDB879F9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61F0-9D39-4085-A2F6-B670EE9C6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5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A235B-C7A8-4453-87B3-E9A0772C8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ACA83F-C9E7-4D8E-A645-687AF305C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31D8A4-9920-4FB4-980F-BFD27F6CC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F0D1F6-3A84-4D48-B90C-12994514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D69C-EC86-4AEF-A890-AF39E9E3C1C6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0CFB88-CA2D-48DE-8E3D-A78F1370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8A8634-1C5E-4727-908B-5EE4CAC1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61F0-9D39-4085-A2F6-B670EE9C6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77FB83-D835-472D-9099-D5CFE90F8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90B074-DD94-4AF8-B1B8-F6F47857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658C7-CA56-4840-8F91-9B4F20D01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D69C-EC86-4AEF-A890-AF39E9E3C1C6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922D3-60CC-4AE3-8D75-796771A89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5A560A-CE73-4B57-8CF8-B51D3ACA1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061F0-9D39-4085-A2F6-B670EE9C6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3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0C2670B-12A6-4723-800C-EDD3000919D4}"/>
              </a:ext>
            </a:extLst>
          </p:cNvPr>
          <p:cNvSpPr/>
          <p:nvPr/>
        </p:nvSpPr>
        <p:spPr>
          <a:xfrm>
            <a:off x="5539409" y="1073427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E6B6770-CF05-4EA4-93ED-6E3FB5869353}"/>
              </a:ext>
            </a:extLst>
          </p:cNvPr>
          <p:cNvSpPr/>
          <p:nvPr/>
        </p:nvSpPr>
        <p:spPr>
          <a:xfrm>
            <a:off x="4803914" y="2126974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0BBAF5A-CB71-468E-B4A4-BC2C94F38B7B}"/>
              </a:ext>
            </a:extLst>
          </p:cNvPr>
          <p:cNvSpPr/>
          <p:nvPr/>
        </p:nvSpPr>
        <p:spPr>
          <a:xfrm>
            <a:off x="6314663" y="2126974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463438D-CAA1-408E-8FF4-AE062CC7AC44}"/>
              </a:ext>
            </a:extLst>
          </p:cNvPr>
          <p:cNvSpPr/>
          <p:nvPr/>
        </p:nvSpPr>
        <p:spPr>
          <a:xfrm>
            <a:off x="4803913" y="3313044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68AC4A4-564B-479E-9AD8-435D13662A27}"/>
              </a:ext>
            </a:extLst>
          </p:cNvPr>
          <p:cNvSpPr/>
          <p:nvPr/>
        </p:nvSpPr>
        <p:spPr>
          <a:xfrm>
            <a:off x="6314663" y="3313043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D4381A-8378-47B2-9684-430B825E1FDA}"/>
              </a:ext>
            </a:extLst>
          </p:cNvPr>
          <p:cNvSpPr/>
          <p:nvPr/>
        </p:nvSpPr>
        <p:spPr>
          <a:xfrm>
            <a:off x="5539409" y="4399723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7EC627E-FAF5-4F8F-8461-1B9CD846626A}"/>
              </a:ext>
            </a:extLst>
          </p:cNvPr>
          <p:cNvSpPr/>
          <p:nvPr/>
        </p:nvSpPr>
        <p:spPr>
          <a:xfrm>
            <a:off x="7156174" y="4399722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42E4180-A96D-48CC-9273-23DCF2038057}"/>
              </a:ext>
            </a:extLst>
          </p:cNvPr>
          <p:cNvSpPr/>
          <p:nvPr/>
        </p:nvSpPr>
        <p:spPr>
          <a:xfrm>
            <a:off x="6314663" y="5406887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252406F-E7E6-4345-A669-C872D2FA5808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5082210" y="1630018"/>
            <a:ext cx="735495" cy="496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03130DF-FAE3-46C1-844E-217B28A21181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817705" y="1630018"/>
            <a:ext cx="775254" cy="496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5C868B3-2B3B-4238-9D92-4362314DF886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5082209" y="2683565"/>
            <a:ext cx="1" cy="62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D629A37-D99F-4E3E-868E-F733750B6A4F}"/>
              </a:ext>
            </a:extLst>
          </p:cNvPr>
          <p:cNvCxnSpPr>
            <a:stCxn id="5" idx="4"/>
            <a:endCxn id="8" idx="1"/>
          </p:cNvCxnSpPr>
          <p:nvPr/>
        </p:nvCxnSpPr>
        <p:spPr>
          <a:xfrm>
            <a:off x="5082210" y="2683565"/>
            <a:ext cx="1313964" cy="710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67F6129-0F60-4F33-AB4D-17A1CB991139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6592959" y="2683565"/>
            <a:ext cx="0" cy="629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77D390C-2514-45E8-A254-AAC6F6D391AB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360505" y="2405270"/>
            <a:ext cx="9541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FE46479-E990-4593-8A00-3FFE6F52F841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5082209" y="3869635"/>
            <a:ext cx="538711" cy="61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6E96E8B-4ECF-4667-A54D-4358EF2EABEB}"/>
              </a:ext>
            </a:extLst>
          </p:cNvPr>
          <p:cNvCxnSpPr>
            <a:stCxn id="8" idx="4"/>
            <a:endCxn id="9" idx="7"/>
          </p:cNvCxnSpPr>
          <p:nvPr/>
        </p:nvCxnSpPr>
        <p:spPr>
          <a:xfrm flipH="1">
            <a:off x="6014489" y="3869634"/>
            <a:ext cx="578470" cy="61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E4C7374-B810-4B01-8A76-DFFA9D6FD580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5360504" y="3591339"/>
            <a:ext cx="95415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D701EE9-22ED-4D5D-819E-5CF8A33CB9B3}"/>
              </a:ext>
            </a:extLst>
          </p:cNvPr>
          <p:cNvCxnSpPr>
            <a:stCxn id="8" idx="4"/>
            <a:endCxn id="10" idx="1"/>
          </p:cNvCxnSpPr>
          <p:nvPr/>
        </p:nvCxnSpPr>
        <p:spPr>
          <a:xfrm>
            <a:off x="6592959" y="3869634"/>
            <a:ext cx="644726" cy="61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513194F-A3E1-41C8-BD8E-27AE15EBC190}"/>
              </a:ext>
            </a:extLst>
          </p:cNvPr>
          <p:cNvCxnSpPr>
            <a:stCxn id="9" idx="4"/>
            <a:endCxn id="11" idx="1"/>
          </p:cNvCxnSpPr>
          <p:nvPr/>
        </p:nvCxnSpPr>
        <p:spPr>
          <a:xfrm>
            <a:off x="5817705" y="4956314"/>
            <a:ext cx="578469" cy="532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C92571E-F237-4B99-919E-B5D1B6771709}"/>
              </a:ext>
            </a:extLst>
          </p:cNvPr>
          <p:cNvCxnSpPr>
            <a:stCxn id="10" idx="4"/>
            <a:endCxn id="11" idx="7"/>
          </p:cNvCxnSpPr>
          <p:nvPr/>
        </p:nvCxnSpPr>
        <p:spPr>
          <a:xfrm flipH="1">
            <a:off x="6789743" y="4956313"/>
            <a:ext cx="644727" cy="532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73348E7-DF48-450A-9493-1E719353182F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6096000" y="4678018"/>
            <a:ext cx="106017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999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6D9D04E-E8EA-41D9-9F94-02D3A843871C}"/>
              </a:ext>
            </a:extLst>
          </p:cNvPr>
          <p:cNvSpPr/>
          <p:nvPr/>
        </p:nvSpPr>
        <p:spPr>
          <a:xfrm>
            <a:off x="5088834" y="331305"/>
            <a:ext cx="2584174" cy="6891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ABC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73B50E2-09EC-40C3-AC18-F4EC84C0F0C1}"/>
              </a:ext>
            </a:extLst>
          </p:cNvPr>
          <p:cNvSpPr/>
          <p:nvPr/>
        </p:nvSpPr>
        <p:spPr>
          <a:xfrm>
            <a:off x="1696278" y="2918359"/>
            <a:ext cx="2584174" cy="6891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EBCDFG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BB18E60-C409-4EB1-9B1D-ED39023EB38F}"/>
              </a:ext>
            </a:extLst>
          </p:cNvPr>
          <p:cNvSpPr/>
          <p:nvPr/>
        </p:nvSpPr>
        <p:spPr>
          <a:xfrm>
            <a:off x="3226906" y="1596887"/>
            <a:ext cx="2584174" cy="6891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BCDFG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DF21B25-EE0A-4B73-865B-54FACA7721F8}"/>
              </a:ext>
            </a:extLst>
          </p:cNvPr>
          <p:cNvSpPr/>
          <p:nvPr/>
        </p:nvSpPr>
        <p:spPr>
          <a:xfrm>
            <a:off x="5088834" y="2918359"/>
            <a:ext cx="2584174" cy="6891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CDFG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BB42354-C5FC-4AD8-A518-B9CA9DF2EA7E}"/>
              </a:ext>
            </a:extLst>
          </p:cNvPr>
          <p:cNvSpPr/>
          <p:nvPr/>
        </p:nvSpPr>
        <p:spPr>
          <a:xfrm>
            <a:off x="6380921" y="3918036"/>
            <a:ext cx="2584174" cy="6891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DFG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C2FCA33-49B2-4A9F-889A-F2623F4FD4E5}"/>
              </a:ext>
            </a:extLst>
          </p:cNvPr>
          <p:cNvSpPr/>
          <p:nvPr/>
        </p:nvSpPr>
        <p:spPr>
          <a:xfrm>
            <a:off x="7381460" y="4887610"/>
            <a:ext cx="2584174" cy="6891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FG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E74A814-8D3E-4732-A930-2935E7285CA2}"/>
              </a:ext>
            </a:extLst>
          </p:cNvPr>
          <p:cNvSpPr/>
          <p:nvPr/>
        </p:nvSpPr>
        <p:spPr>
          <a:xfrm>
            <a:off x="8438320" y="5923448"/>
            <a:ext cx="2584174" cy="6891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1D399F8-B7C2-4E4F-9C4B-3DD8A7BD73E3}"/>
              </a:ext>
            </a:extLst>
          </p:cNvPr>
          <p:cNvSpPr txBox="1"/>
          <p:nvPr/>
        </p:nvSpPr>
        <p:spPr>
          <a:xfrm>
            <a:off x="4827105" y="1067665"/>
            <a:ext cx="6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BC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D2234F7-B23F-49C4-921B-80AD01C77CE5}"/>
              </a:ext>
            </a:extLst>
          </p:cNvPr>
          <p:cNvSpPr txBox="1"/>
          <p:nvPr/>
        </p:nvSpPr>
        <p:spPr>
          <a:xfrm>
            <a:off x="2872410" y="2329465"/>
            <a:ext cx="86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BCDFG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845E9B2-59B3-4A33-999C-95352DFA2E8D}"/>
              </a:ext>
            </a:extLst>
          </p:cNvPr>
          <p:cNvSpPr txBox="1"/>
          <p:nvPr/>
        </p:nvSpPr>
        <p:spPr>
          <a:xfrm>
            <a:off x="5357193" y="2316250"/>
            <a:ext cx="90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CDFG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31D97E1-5B7E-41A7-BFC9-C5E07C70201A}"/>
              </a:ext>
            </a:extLst>
          </p:cNvPr>
          <p:cNvSpPr txBox="1"/>
          <p:nvPr/>
        </p:nvSpPr>
        <p:spPr>
          <a:xfrm>
            <a:off x="6972298" y="3495401"/>
            <a:ext cx="76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DFG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46DC9C7-4526-4F44-9397-662E0FF21A59}"/>
              </a:ext>
            </a:extLst>
          </p:cNvPr>
          <p:cNvSpPr txBox="1"/>
          <p:nvPr/>
        </p:nvSpPr>
        <p:spPr>
          <a:xfrm>
            <a:off x="8173277" y="4491845"/>
            <a:ext cx="76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FG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2B5D725-3822-45E4-B352-50FC20A2FF55}"/>
              </a:ext>
            </a:extLst>
          </p:cNvPr>
          <p:cNvSpPr txBox="1"/>
          <p:nvPr/>
        </p:nvSpPr>
        <p:spPr>
          <a:xfrm>
            <a:off x="8965095" y="5485412"/>
            <a:ext cx="76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9C08E45-F431-4EF9-AA72-BF3B4F7A92EC}"/>
              </a:ext>
            </a:extLst>
          </p:cNvPr>
          <p:cNvCxnSpPr>
            <a:stCxn id="4" idx="4"/>
            <a:endCxn id="6" idx="0"/>
          </p:cNvCxnSpPr>
          <p:nvPr/>
        </p:nvCxnSpPr>
        <p:spPr>
          <a:xfrm flipH="1">
            <a:off x="4518993" y="1020418"/>
            <a:ext cx="1861928" cy="5764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EE1AD05-0AC0-438F-B63C-28F8E8C3B4BE}"/>
              </a:ext>
            </a:extLst>
          </p:cNvPr>
          <p:cNvCxnSpPr>
            <a:stCxn id="6" idx="4"/>
            <a:endCxn id="5" idx="0"/>
          </p:cNvCxnSpPr>
          <p:nvPr/>
        </p:nvCxnSpPr>
        <p:spPr>
          <a:xfrm flipH="1">
            <a:off x="2988365" y="2286000"/>
            <a:ext cx="1530628" cy="632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BE0125F-6634-49F3-8BA9-52939B67AB43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4518993" y="2286000"/>
            <a:ext cx="1861928" cy="632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06B6313-5770-4651-8913-89B90539FD29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6380921" y="3607472"/>
            <a:ext cx="1292087" cy="3105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BF7C2A3-237C-4964-923F-C5D0580100C5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7673008" y="4607149"/>
            <a:ext cx="1000539" cy="280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511250F5-6E21-4EF7-B727-B184E03094B3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8673547" y="5576723"/>
            <a:ext cx="1056860" cy="346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F07BC7F-F6EF-4F83-A5C2-5674DEDFD11C}"/>
                  </a:ext>
                </a:extLst>
              </p:cNvPr>
              <p:cNvSpPr txBox="1"/>
              <p:nvPr/>
            </p:nvSpPr>
            <p:spPr>
              <a:xfrm>
                <a:off x="5449957" y="477724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F07BC7F-F6EF-4F83-A5C2-5674DEDFD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957" y="477724"/>
                <a:ext cx="6096000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097AA0AB-FF33-4134-854C-A776F29BD25A}"/>
                  </a:ext>
                </a:extLst>
              </p:cNvPr>
              <p:cNvSpPr txBox="1"/>
              <p:nvPr/>
            </p:nvSpPr>
            <p:spPr>
              <a:xfrm>
                <a:off x="-65434" y="368511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097AA0AB-FF33-4134-854C-A776F29BD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434" y="3685113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B2D7BDF-6081-4E22-8E50-47134161AC46}"/>
                  </a:ext>
                </a:extLst>
              </p:cNvPr>
              <p:cNvSpPr txBox="1"/>
              <p:nvPr/>
            </p:nvSpPr>
            <p:spPr>
              <a:xfrm>
                <a:off x="3226906" y="1723432"/>
                <a:ext cx="61291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B2D7BDF-6081-4E22-8E50-47134161A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906" y="1723432"/>
                <a:ext cx="612913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B7C7F4C7-5E51-4D9A-B25C-6D299AAD73DD}"/>
              </a:ext>
            </a:extLst>
          </p:cNvPr>
          <p:cNvSpPr txBox="1"/>
          <p:nvPr/>
        </p:nvSpPr>
        <p:spPr>
          <a:xfrm>
            <a:off x="1292086" y="2767472"/>
            <a:ext cx="6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EA1E364-2B26-4071-A048-C2C759CE5FA2}"/>
              </a:ext>
            </a:extLst>
          </p:cNvPr>
          <p:cNvSpPr txBox="1"/>
          <p:nvPr/>
        </p:nvSpPr>
        <p:spPr>
          <a:xfrm>
            <a:off x="3359429" y="1237712"/>
            <a:ext cx="6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1" name="文本框 58">
            <a:extLst>
              <a:ext uri="{FF2B5EF4-FFF2-40B4-BE49-F238E27FC236}">
                <a16:creationId xmlns:a16="http://schemas.microsoft.com/office/drawing/2014/main" id="{B7C7F4C7-5E51-4D9A-B25C-6D299AAD73DD}"/>
              </a:ext>
            </a:extLst>
          </p:cNvPr>
          <p:cNvSpPr txBox="1"/>
          <p:nvPr/>
        </p:nvSpPr>
        <p:spPr>
          <a:xfrm>
            <a:off x="6404112" y="2540457"/>
            <a:ext cx="6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3</a:t>
            </a:r>
          </a:p>
        </p:txBody>
      </p:sp>
      <p:sp>
        <p:nvSpPr>
          <p:cNvPr id="62" name="文本框 58">
            <a:extLst>
              <a:ext uri="{FF2B5EF4-FFF2-40B4-BE49-F238E27FC236}">
                <a16:creationId xmlns:a16="http://schemas.microsoft.com/office/drawing/2014/main" id="{B7C7F4C7-5E51-4D9A-B25C-6D299AAD73DD}"/>
              </a:ext>
            </a:extLst>
          </p:cNvPr>
          <p:cNvSpPr txBox="1"/>
          <p:nvPr/>
        </p:nvSpPr>
        <p:spPr>
          <a:xfrm>
            <a:off x="7952959" y="3522271"/>
            <a:ext cx="6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4</a:t>
            </a:r>
          </a:p>
        </p:txBody>
      </p:sp>
      <p:sp>
        <p:nvSpPr>
          <p:cNvPr id="63" name="文本框 58">
            <a:extLst>
              <a:ext uri="{FF2B5EF4-FFF2-40B4-BE49-F238E27FC236}">
                <a16:creationId xmlns:a16="http://schemas.microsoft.com/office/drawing/2014/main" id="{B7C7F4C7-5E51-4D9A-B25C-6D299AAD73DD}"/>
              </a:ext>
            </a:extLst>
          </p:cNvPr>
          <p:cNvSpPr txBox="1"/>
          <p:nvPr/>
        </p:nvSpPr>
        <p:spPr>
          <a:xfrm>
            <a:off x="9256643" y="4562713"/>
            <a:ext cx="6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5</a:t>
            </a:r>
          </a:p>
        </p:txBody>
      </p:sp>
      <p:sp>
        <p:nvSpPr>
          <p:cNvPr id="64" name="文本框 58">
            <a:extLst>
              <a:ext uri="{FF2B5EF4-FFF2-40B4-BE49-F238E27FC236}">
                <a16:creationId xmlns:a16="http://schemas.microsoft.com/office/drawing/2014/main" id="{B7C7F4C7-5E51-4D9A-B25C-6D299AAD73DD}"/>
              </a:ext>
            </a:extLst>
          </p:cNvPr>
          <p:cNvSpPr txBox="1"/>
          <p:nvPr/>
        </p:nvSpPr>
        <p:spPr>
          <a:xfrm>
            <a:off x="10466730" y="5576723"/>
            <a:ext cx="6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6</a:t>
            </a:r>
          </a:p>
        </p:txBody>
      </p:sp>
      <p:sp>
        <p:nvSpPr>
          <p:cNvPr id="65" name="文本框 58">
            <a:extLst>
              <a:ext uri="{FF2B5EF4-FFF2-40B4-BE49-F238E27FC236}">
                <a16:creationId xmlns:a16="http://schemas.microsoft.com/office/drawing/2014/main" id="{B7C7F4C7-5E51-4D9A-B25C-6D299AAD73DD}"/>
              </a:ext>
            </a:extLst>
          </p:cNvPr>
          <p:cNvSpPr txBox="1"/>
          <p:nvPr/>
        </p:nvSpPr>
        <p:spPr>
          <a:xfrm>
            <a:off x="4923182" y="35183"/>
            <a:ext cx="6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32821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39D6A4F-890F-4414-B584-2A2938F95867}"/>
              </a:ext>
            </a:extLst>
          </p:cNvPr>
          <p:cNvSpPr/>
          <p:nvPr/>
        </p:nvSpPr>
        <p:spPr>
          <a:xfrm>
            <a:off x="2451652" y="1046922"/>
            <a:ext cx="662609" cy="6626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8F0F09D-75B8-4F9F-8891-0C70E820433C}"/>
              </a:ext>
            </a:extLst>
          </p:cNvPr>
          <p:cNvSpPr/>
          <p:nvPr/>
        </p:nvSpPr>
        <p:spPr>
          <a:xfrm>
            <a:off x="1603513" y="2332380"/>
            <a:ext cx="662609" cy="6626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39D6A4F-890F-4414-B584-2A2938F95867}"/>
              </a:ext>
            </a:extLst>
          </p:cNvPr>
          <p:cNvSpPr/>
          <p:nvPr/>
        </p:nvSpPr>
        <p:spPr>
          <a:xfrm>
            <a:off x="3246782" y="2332380"/>
            <a:ext cx="662609" cy="6626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39D6A4F-890F-4414-B584-2A2938F95867}"/>
              </a:ext>
            </a:extLst>
          </p:cNvPr>
          <p:cNvSpPr/>
          <p:nvPr/>
        </p:nvSpPr>
        <p:spPr>
          <a:xfrm>
            <a:off x="2451651" y="3472070"/>
            <a:ext cx="662609" cy="6626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1BA83A8-B1FB-42D3-A5E4-4F2E9ED35D6B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1934818" y="1709531"/>
            <a:ext cx="848139" cy="622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34E4B66-E2BC-4B1B-A2AC-53B53CE4E3D1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2782957" y="1709531"/>
            <a:ext cx="795130" cy="622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E8F9F93-F3BC-4E4C-A2F2-D1D47696EA83}"/>
              </a:ext>
            </a:extLst>
          </p:cNvPr>
          <p:cNvCxnSpPr>
            <a:stCxn id="5" idx="4"/>
            <a:endCxn id="7" idx="1"/>
          </p:cNvCxnSpPr>
          <p:nvPr/>
        </p:nvCxnSpPr>
        <p:spPr>
          <a:xfrm>
            <a:off x="1934818" y="2994989"/>
            <a:ext cx="613870" cy="574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7E474E2-1A01-43F8-9080-DC27EED2AABE}"/>
              </a:ext>
            </a:extLst>
          </p:cNvPr>
          <p:cNvCxnSpPr>
            <a:stCxn id="6" idx="4"/>
            <a:endCxn id="7" idx="7"/>
          </p:cNvCxnSpPr>
          <p:nvPr/>
        </p:nvCxnSpPr>
        <p:spPr>
          <a:xfrm flipH="1">
            <a:off x="3017223" y="2994989"/>
            <a:ext cx="560864" cy="574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90247DB-3237-4DF0-9E2E-AE4C231A7DBE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266122" y="2663685"/>
            <a:ext cx="9806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77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3C8F8AD-4173-40A6-A8AE-7167E27F731B}"/>
              </a:ext>
            </a:extLst>
          </p:cNvPr>
          <p:cNvSpPr/>
          <p:nvPr/>
        </p:nvSpPr>
        <p:spPr>
          <a:xfrm>
            <a:off x="5539409" y="119270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B14DEBA-949A-4433-B5DF-A1693EFC54A8}"/>
              </a:ext>
            </a:extLst>
          </p:cNvPr>
          <p:cNvSpPr/>
          <p:nvPr/>
        </p:nvSpPr>
        <p:spPr>
          <a:xfrm>
            <a:off x="5539405" y="983973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F59C11C-71A8-4F35-8314-871FABF6E575}"/>
              </a:ext>
            </a:extLst>
          </p:cNvPr>
          <p:cNvSpPr/>
          <p:nvPr/>
        </p:nvSpPr>
        <p:spPr>
          <a:xfrm>
            <a:off x="5539404" y="1845363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38A8858-B5D6-4020-9368-02FC6D132D86}"/>
              </a:ext>
            </a:extLst>
          </p:cNvPr>
          <p:cNvSpPr/>
          <p:nvPr/>
        </p:nvSpPr>
        <p:spPr>
          <a:xfrm>
            <a:off x="5539404" y="2706753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CA30B35-02C5-429E-889D-A4B8C2ED3363}"/>
              </a:ext>
            </a:extLst>
          </p:cNvPr>
          <p:cNvSpPr/>
          <p:nvPr/>
        </p:nvSpPr>
        <p:spPr>
          <a:xfrm>
            <a:off x="5539403" y="3568143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BB5559C-ABFE-4B24-BBF8-23C7D0768D4C}"/>
              </a:ext>
            </a:extLst>
          </p:cNvPr>
          <p:cNvSpPr/>
          <p:nvPr/>
        </p:nvSpPr>
        <p:spPr>
          <a:xfrm>
            <a:off x="5539402" y="4429533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0A0BEBE-D5FA-4D1E-B2FD-3BE931151673}"/>
              </a:ext>
            </a:extLst>
          </p:cNvPr>
          <p:cNvSpPr/>
          <p:nvPr/>
        </p:nvSpPr>
        <p:spPr>
          <a:xfrm>
            <a:off x="5539402" y="5290923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726C81B-C186-4B04-A510-E8D4393C53AA}"/>
              </a:ext>
            </a:extLst>
          </p:cNvPr>
          <p:cNvSpPr/>
          <p:nvPr/>
        </p:nvSpPr>
        <p:spPr>
          <a:xfrm>
            <a:off x="5539402" y="6152313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6F5A82F-1BD8-442D-94F1-1239AA28BD0D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5817701" y="675861"/>
            <a:ext cx="4" cy="308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3774D8BD-D0AB-47B4-B937-032CD89B3B83}"/>
              </a:ext>
            </a:extLst>
          </p:cNvPr>
          <p:cNvCxnSpPr>
            <a:stCxn id="4" idx="6"/>
            <a:endCxn id="6" idx="6"/>
          </p:cNvCxnSpPr>
          <p:nvPr/>
        </p:nvCxnSpPr>
        <p:spPr>
          <a:xfrm flipH="1">
            <a:off x="6095995" y="397566"/>
            <a:ext cx="5" cy="1726093"/>
          </a:xfrm>
          <a:prstGeom prst="curvedConnector3">
            <a:avLst>
              <a:gd name="adj1" fmla="val -45720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B050810-0D9F-4ACF-A92D-7DC3D5EE7E80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5817700" y="1540564"/>
            <a:ext cx="1" cy="3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DF355AD0-44B9-4B66-B90E-B4F544ED5F5F}"/>
              </a:ext>
            </a:extLst>
          </p:cNvPr>
          <p:cNvCxnSpPr>
            <a:stCxn id="5" idx="2"/>
            <a:endCxn id="7" idx="2"/>
          </p:cNvCxnSpPr>
          <p:nvPr/>
        </p:nvCxnSpPr>
        <p:spPr>
          <a:xfrm rot="10800000" flipV="1">
            <a:off x="5539405" y="1262269"/>
            <a:ext cx="1" cy="1722780"/>
          </a:xfrm>
          <a:prstGeom prst="curvedConnector3">
            <a:avLst>
              <a:gd name="adj1" fmla="val 228601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AA24957C-4B56-4139-8A29-203C45FD65E8}"/>
              </a:ext>
            </a:extLst>
          </p:cNvPr>
          <p:cNvCxnSpPr>
            <a:stCxn id="6" idx="6"/>
            <a:endCxn id="8" idx="6"/>
          </p:cNvCxnSpPr>
          <p:nvPr/>
        </p:nvCxnSpPr>
        <p:spPr>
          <a:xfrm flipH="1">
            <a:off x="6095994" y="2123659"/>
            <a:ext cx="1" cy="1722780"/>
          </a:xfrm>
          <a:prstGeom prst="curvedConnector3">
            <a:avLst>
              <a:gd name="adj1" fmla="val -228600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3DC127F-5A99-4055-8423-0083EACFD4DD}"/>
              </a:ext>
            </a:extLst>
          </p:cNvPr>
          <p:cNvCxnSpPr>
            <a:stCxn id="7" idx="4"/>
            <a:endCxn id="8" idx="0"/>
          </p:cNvCxnSpPr>
          <p:nvPr/>
        </p:nvCxnSpPr>
        <p:spPr>
          <a:xfrm flipH="1">
            <a:off x="5817699" y="3263344"/>
            <a:ext cx="1" cy="3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C774C8DD-360A-46E4-B545-13B9D8B0663F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10800000" flipV="1">
            <a:off x="5539402" y="2985049"/>
            <a:ext cx="2" cy="1722780"/>
          </a:xfrm>
          <a:prstGeom prst="curvedConnector3">
            <a:avLst>
              <a:gd name="adj1" fmla="val 114301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248FA39-C420-4DAC-BE34-29F19F94BE09}"/>
              </a:ext>
            </a:extLst>
          </p:cNvPr>
          <p:cNvCxnSpPr>
            <a:stCxn id="8" idx="4"/>
            <a:endCxn id="9" idx="0"/>
          </p:cNvCxnSpPr>
          <p:nvPr/>
        </p:nvCxnSpPr>
        <p:spPr>
          <a:xfrm flipH="1">
            <a:off x="5817698" y="4124734"/>
            <a:ext cx="1" cy="3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E9EC895A-CC79-40C3-BA84-DAE199066F99}"/>
              </a:ext>
            </a:extLst>
          </p:cNvPr>
          <p:cNvCxnSpPr>
            <a:stCxn id="8" idx="6"/>
            <a:endCxn id="10" idx="6"/>
          </p:cNvCxnSpPr>
          <p:nvPr/>
        </p:nvCxnSpPr>
        <p:spPr>
          <a:xfrm flipH="1">
            <a:off x="6095993" y="3846439"/>
            <a:ext cx="1" cy="1722780"/>
          </a:xfrm>
          <a:prstGeom prst="curvedConnector3">
            <a:avLst>
              <a:gd name="adj1" fmla="val -228600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E47334E-F58B-420E-95A7-28B57619A1F8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5817698" y="4986124"/>
            <a:ext cx="0" cy="3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247FCA45-1EFB-4F7B-A81F-8873ADD2C795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5817698" y="5847514"/>
            <a:ext cx="0" cy="3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E2AC0CEB-990B-4C15-9776-EF00CF51BBC8}"/>
              </a:ext>
            </a:extLst>
          </p:cNvPr>
          <p:cNvCxnSpPr>
            <a:stCxn id="9" idx="2"/>
            <a:endCxn id="11" idx="2"/>
          </p:cNvCxnSpPr>
          <p:nvPr/>
        </p:nvCxnSpPr>
        <p:spPr>
          <a:xfrm rot="10800000" flipV="1">
            <a:off x="5539402" y="4707829"/>
            <a:ext cx="12700" cy="1722780"/>
          </a:xfrm>
          <a:prstGeom prst="curved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57CBE45F-33D2-4DE3-89E9-ED5FDCF1FFB6}"/>
              </a:ext>
            </a:extLst>
          </p:cNvPr>
          <p:cNvCxnSpPr>
            <a:stCxn id="5" idx="6"/>
            <a:endCxn id="8" idx="6"/>
          </p:cNvCxnSpPr>
          <p:nvPr/>
        </p:nvCxnSpPr>
        <p:spPr>
          <a:xfrm flipH="1">
            <a:off x="6095994" y="1262269"/>
            <a:ext cx="2" cy="2584170"/>
          </a:xfrm>
          <a:prstGeom prst="curvedConnector3">
            <a:avLst>
              <a:gd name="adj1" fmla="val -114300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4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3C8F8AD-4173-40A6-A8AE-7167E27F731B}"/>
              </a:ext>
            </a:extLst>
          </p:cNvPr>
          <p:cNvSpPr/>
          <p:nvPr/>
        </p:nvSpPr>
        <p:spPr>
          <a:xfrm>
            <a:off x="5539409" y="119270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B14DEBA-949A-4433-B5DF-A1693EFC54A8}"/>
              </a:ext>
            </a:extLst>
          </p:cNvPr>
          <p:cNvSpPr/>
          <p:nvPr/>
        </p:nvSpPr>
        <p:spPr>
          <a:xfrm>
            <a:off x="5539405" y="983973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F59C11C-71A8-4F35-8314-871FABF6E575}"/>
              </a:ext>
            </a:extLst>
          </p:cNvPr>
          <p:cNvSpPr/>
          <p:nvPr/>
        </p:nvSpPr>
        <p:spPr>
          <a:xfrm>
            <a:off x="5539404" y="1845363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38A8858-B5D6-4020-9368-02FC6D132D86}"/>
              </a:ext>
            </a:extLst>
          </p:cNvPr>
          <p:cNvSpPr/>
          <p:nvPr/>
        </p:nvSpPr>
        <p:spPr>
          <a:xfrm>
            <a:off x="5539404" y="2706753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CA30B35-02C5-429E-889D-A4B8C2ED3363}"/>
              </a:ext>
            </a:extLst>
          </p:cNvPr>
          <p:cNvSpPr/>
          <p:nvPr/>
        </p:nvSpPr>
        <p:spPr>
          <a:xfrm>
            <a:off x="5539403" y="3568143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BB5559C-ABFE-4B24-BBF8-23C7D0768D4C}"/>
              </a:ext>
            </a:extLst>
          </p:cNvPr>
          <p:cNvSpPr/>
          <p:nvPr/>
        </p:nvSpPr>
        <p:spPr>
          <a:xfrm>
            <a:off x="5539402" y="4429533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0A0BEBE-D5FA-4D1E-B2FD-3BE931151673}"/>
              </a:ext>
            </a:extLst>
          </p:cNvPr>
          <p:cNvSpPr/>
          <p:nvPr/>
        </p:nvSpPr>
        <p:spPr>
          <a:xfrm>
            <a:off x="5539402" y="5290923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726C81B-C186-4B04-A510-E8D4393C53AA}"/>
              </a:ext>
            </a:extLst>
          </p:cNvPr>
          <p:cNvSpPr/>
          <p:nvPr/>
        </p:nvSpPr>
        <p:spPr>
          <a:xfrm>
            <a:off x="5539402" y="6152313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6F5A82F-1BD8-442D-94F1-1239AA28BD0D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5817701" y="675861"/>
            <a:ext cx="4" cy="308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3774D8BD-D0AB-47B4-B937-032CD89B3B83}"/>
              </a:ext>
            </a:extLst>
          </p:cNvPr>
          <p:cNvCxnSpPr>
            <a:stCxn id="4" idx="6"/>
            <a:endCxn id="6" idx="6"/>
          </p:cNvCxnSpPr>
          <p:nvPr/>
        </p:nvCxnSpPr>
        <p:spPr>
          <a:xfrm flipH="1">
            <a:off x="6095995" y="397566"/>
            <a:ext cx="5" cy="1726093"/>
          </a:xfrm>
          <a:prstGeom prst="curvedConnector3">
            <a:avLst>
              <a:gd name="adj1" fmla="val -45720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B050810-0D9F-4ACF-A92D-7DC3D5EE7E80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5817700" y="1540564"/>
            <a:ext cx="1" cy="3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DF355AD0-44B9-4B66-B90E-B4F544ED5F5F}"/>
              </a:ext>
            </a:extLst>
          </p:cNvPr>
          <p:cNvCxnSpPr>
            <a:stCxn id="5" idx="2"/>
            <a:endCxn id="7" idx="2"/>
          </p:cNvCxnSpPr>
          <p:nvPr/>
        </p:nvCxnSpPr>
        <p:spPr>
          <a:xfrm rot="10800000" flipV="1">
            <a:off x="5539405" y="1262269"/>
            <a:ext cx="1" cy="1722780"/>
          </a:xfrm>
          <a:prstGeom prst="curvedConnector3">
            <a:avLst>
              <a:gd name="adj1" fmla="val 228601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AA24957C-4B56-4139-8A29-203C45FD65E8}"/>
              </a:ext>
            </a:extLst>
          </p:cNvPr>
          <p:cNvCxnSpPr>
            <a:stCxn id="6" idx="6"/>
            <a:endCxn id="8" idx="6"/>
          </p:cNvCxnSpPr>
          <p:nvPr/>
        </p:nvCxnSpPr>
        <p:spPr>
          <a:xfrm flipH="1">
            <a:off x="6095994" y="2123659"/>
            <a:ext cx="1" cy="1722780"/>
          </a:xfrm>
          <a:prstGeom prst="curvedConnector3">
            <a:avLst>
              <a:gd name="adj1" fmla="val -228600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3DC127F-5A99-4055-8423-0083EACFD4DD}"/>
              </a:ext>
            </a:extLst>
          </p:cNvPr>
          <p:cNvCxnSpPr>
            <a:stCxn id="7" idx="4"/>
            <a:endCxn id="8" idx="0"/>
          </p:cNvCxnSpPr>
          <p:nvPr/>
        </p:nvCxnSpPr>
        <p:spPr>
          <a:xfrm flipH="1">
            <a:off x="5817699" y="3263344"/>
            <a:ext cx="1" cy="3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C774C8DD-360A-46E4-B545-13B9D8B0663F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10800000" flipV="1">
            <a:off x="5539402" y="2985049"/>
            <a:ext cx="2" cy="1722780"/>
          </a:xfrm>
          <a:prstGeom prst="curvedConnector3">
            <a:avLst>
              <a:gd name="adj1" fmla="val 114301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248FA39-C420-4DAC-BE34-29F19F94BE09}"/>
              </a:ext>
            </a:extLst>
          </p:cNvPr>
          <p:cNvCxnSpPr>
            <a:stCxn id="8" idx="4"/>
            <a:endCxn id="9" idx="0"/>
          </p:cNvCxnSpPr>
          <p:nvPr/>
        </p:nvCxnSpPr>
        <p:spPr>
          <a:xfrm flipH="1">
            <a:off x="5817698" y="4124734"/>
            <a:ext cx="1" cy="3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E9EC895A-CC79-40C3-BA84-DAE199066F99}"/>
              </a:ext>
            </a:extLst>
          </p:cNvPr>
          <p:cNvCxnSpPr>
            <a:stCxn id="8" idx="6"/>
            <a:endCxn id="10" idx="6"/>
          </p:cNvCxnSpPr>
          <p:nvPr/>
        </p:nvCxnSpPr>
        <p:spPr>
          <a:xfrm flipH="1">
            <a:off x="6095993" y="3846439"/>
            <a:ext cx="1" cy="1722780"/>
          </a:xfrm>
          <a:prstGeom prst="curvedConnector3">
            <a:avLst>
              <a:gd name="adj1" fmla="val -228600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E47334E-F58B-420E-95A7-28B57619A1F8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5817698" y="4986124"/>
            <a:ext cx="0" cy="3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247FCA45-1EFB-4F7B-A81F-8873ADD2C795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5817698" y="5847514"/>
            <a:ext cx="0" cy="3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E2AC0CEB-990B-4C15-9776-EF00CF51BBC8}"/>
              </a:ext>
            </a:extLst>
          </p:cNvPr>
          <p:cNvCxnSpPr>
            <a:stCxn id="9" idx="2"/>
            <a:endCxn id="11" idx="2"/>
          </p:cNvCxnSpPr>
          <p:nvPr/>
        </p:nvCxnSpPr>
        <p:spPr>
          <a:xfrm rot="10800000" flipV="1">
            <a:off x="5539402" y="4707829"/>
            <a:ext cx="12700" cy="1722780"/>
          </a:xfrm>
          <a:prstGeom prst="curved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57CBE45F-33D2-4DE3-89E9-ED5FDCF1FFB6}"/>
              </a:ext>
            </a:extLst>
          </p:cNvPr>
          <p:cNvCxnSpPr>
            <a:stCxn id="5" idx="6"/>
            <a:endCxn id="8" idx="6"/>
          </p:cNvCxnSpPr>
          <p:nvPr/>
        </p:nvCxnSpPr>
        <p:spPr>
          <a:xfrm flipH="1">
            <a:off x="6095994" y="1262269"/>
            <a:ext cx="2" cy="2584170"/>
          </a:xfrm>
          <a:prstGeom prst="curvedConnector3">
            <a:avLst>
              <a:gd name="adj1" fmla="val -114300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FF44F94-08DF-42B8-8CCC-0A3BCB610ED9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5817700" y="2401954"/>
            <a:ext cx="0" cy="3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03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3C8F8AD-4173-40A6-A8AE-7167E27F731B}"/>
              </a:ext>
            </a:extLst>
          </p:cNvPr>
          <p:cNvSpPr/>
          <p:nvPr/>
        </p:nvSpPr>
        <p:spPr>
          <a:xfrm>
            <a:off x="5539409" y="119270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B14DEBA-949A-4433-B5DF-A1693EFC54A8}"/>
              </a:ext>
            </a:extLst>
          </p:cNvPr>
          <p:cNvSpPr/>
          <p:nvPr/>
        </p:nvSpPr>
        <p:spPr>
          <a:xfrm>
            <a:off x="5539405" y="983973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F59C11C-71A8-4F35-8314-871FABF6E575}"/>
              </a:ext>
            </a:extLst>
          </p:cNvPr>
          <p:cNvSpPr/>
          <p:nvPr/>
        </p:nvSpPr>
        <p:spPr>
          <a:xfrm>
            <a:off x="5539404" y="1845363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38A8858-B5D6-4020-9368-02FC6D132D86}"/>
              </a:ext>
            </a:extLst>
          </p:cNvPr>
          <p:cNvSpPr/>
          <p:nvPr/>
        </p:nvSpPr>
        <p:spPr>
          <a:xfrm>
            <a:off x="5539404" y="2706753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CA30B35-02C5-429E-889D-A4B8C2ED3363}"/>
              </a:ext>
            </a:extLst>
          </p:cNvPr>
          <p:cNvSpPr/>
          <p:nvPr/>
        </p:nvSpPr>
        <p:spPr>
          <a:xfrm>
            <a:off x="5539403" y="3568143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BB5559C-ABFE-4B24-BBF8-23C7D0768D4C}"/>
              </a:ext>
            </a:extLst>
          </p:cNvPr>
          <p:cNvSpPr/>
          <p:nvPr/>
        </p:nvSpPr>
        <p:spPr>
          <a:xfrm>
            <a:off x="5539402" y="4429533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0A0BEBE-D5FA-4D1E-B2FD-3BE931151673}"/>
              </a:ext>
            </a:extLst>
          </p:cNvPr>
          <p:cNvSpPr/>
          <p:nvPr/>
        </p:nvSpPr>
        <p:spPr>
          <a:xfrm>
            <a:off x="5539402" y="5290923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726C81B-C186-4B04-A510-E8D4393C53AA}"/>
              </a:ext>
            </a:extLst>
          </p:cNvPr>
          <p:cNvSpPr/>
          <p:nvPr/>
        </p:nvSpPr>
        <p:spPr>
          <a:xfrm>
            <a:off x="5539402" y="6152313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A3FD1CC-0C6B-417E-B9C0-EC9E1A646F06}"/>
              </a:ext>
            </a:extLst>
          </p:cNvPr>
          <p:cNvCxnSpPr>
            <a:stCxn id="11" idx="0"/>
            <a:endCxn id="10" idx="4"/>
          </p:cNvCxnSpPr>
          <p:nvPr/>
        </p:nvCxnSpPr>
        <p:spPr>
          <a:xfrm flipV="1">
            <a:off x="5817698" y="5847514"/>
            <a:ext cx="0" cy="30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8233D577-AD82-4A35-AB69-34D5387F7ED3}"/>
              </a:ext>
            </a:extLst>
          </p:cNvPr>
          <p:cNvCxnSpPr>
            <a:stCxn id="11" idx="2"/>
            <a:endCxn id="9" idx="2"/>
          </p:cNvCxnSpPr>
          <p:nvPr/>
        </p:nvCxnSpPr>
        <p:spPr>
          <a:xfrm rot="10800000">
            <a:off x="5539402" y="4707829"/>
            <a:ext cx="12700" cy="172278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8C80AF7-764F-46A5-8146-C9929A2504E2}"/>
              </a:ext>
            </a:extLst>
          </p:cNvPr>
          <p:cNvCxnSpPr>
            <a:stCxn id="10" idx="0"/>
            <a:endCxn id="9" idx="4"/>
          </p:cNvCxnSpPr>
          <p:nvPr/>
        </p:nvCxnSpPr>
        <p:spPr>
          <a:xfrm flipV="1">
            <a:off x="5817698" y="4986124"/>
            <a:ext cx="0" cy="30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EB8B3A36-DCB5-4206-B008-C7F9386B701C}"/>
              </a:ext>
            </a:extLst>
          </p:cNvPr>
          <p:cNvCxnSpPr>
            <a:stCxn id="10" idx="6"/>
            <a:endCxn id="8" idx="6"/>
          </p:cNvCxnSpPr>
          <p:nvPr/>
        </p:nvCxnSpPr>
        <p:spPr>
          <a:xfrm flipV="1">
            <a:off x="6095993" y="3846439"/>
            <a:ext cx="1" cy="1722780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527EC46-3DDE-4F40-861A-EDB7A2BBAEA6}"/>
              </a:ext>
            </a:extLst>
          </p:cNvPr>
          <p:cNvCxnSpPr>
            <a:stCxn id="9" idx="0"/>
            <a:endCxn id="8" idx="4"/>
          </p:cNvCxnSpPr>
          <p:nvPr/>
        </p:nvCxnSpPr>
        <p:spPr>
          <a:xfrm flipV="1">
            <a:off x="5817698" y="4124734"/>
            <a:ext cx="1" cy="30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2A339F24-5483-4287-8F41-00DA861ABBF9}"/>
              </a:ext>
            </a:extLst>
          </p:cNvPr>
          <p:cNvCxnSpPr>
            <a:stCxn id="9" idx="2"/>
            <a:endCxn id="7" idx="2"/>
          </p:cNvCxnSpPr>
          <p:nvPr/>
        </p:nvCxnSpPr>
        <p:spPr>
          <a:xfrm rot="10800000" flipH="1">
            <a:off x="5539402" y="2985049"/>
            <a:ext cx="2" cy="1722780"/>
          </a:xfrm>
          <a:prstGeom prst="curved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1B191BC-4875-41BA-9836-B6EB52102A01}"/>
              </a:ext>
            </a:extLst>
          </p:cNvPr>
          <p:cNvCxnSpPr>
            <a:stCxn id="8" idx="0"/>
            <a:endCxn id="7" idx="4"/>
          </p:cNvCxnSpPr>
          <p:nvPr/>
        </p:nvCxnSpPr>
        <p:spPr>
          <a:xfrm flipV="1">
            <a:off x="5817699" y="3263344"/>
            <a:ext cx="1" cy="30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2D4D674B-D70C-4D5D-9DF8-DB0A2E5E2304}"/>
              </a:ext>
            </a:extLst>
          </p:cNvPr>
          <p:cNvCxnSpPr>
            <a:stCxn id="8" idx="6"/>
            <a:endCxn id="6" idx="6"/>
          </p:cNvCxnSpPr>
          <p:nvPr/>
        </p:nvCxnSpPr>
        <p:spPr>
          <a:xfrm flipV="1">
            <a:off x="6095994" y="2123659"/>
            <a:ext cx="1" cy="1722780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9D78C0FE-23E4-4A48-BD21-74571B65D98E}"/>
              </a:ext>
            </a:extLst>
          </p:cNvPr>
          <p:cNvCxnSpPr>
            <a:stCxn id="7" idx="2"/>
            <a:endCxn id="5" idx="2"/>
          </p:cNvCxnSpPr>
          <p:nvPr/>
        </p:nvCxnSpPr>
        <p:spPr>
          <a:xfrm rot="10800000" flipH="1">
            <a:off x="5539403" y="1262269"/>
            <a:ext cx="1" cy="1722780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6CCE81C-0ED8-4D41-952F-54230F66CE9C}"/>
              </a:ext>
            </a:extLst>
          </p:cNvPr>
          <p:cNvCxnSpPr>
            <a:stCxn id="7" idx="0"/>
            <a:endCxn id="6" idx="4"/>
          </p:cNvCxnSpPr>
          <p:nvPr/>
        </p:nvCxnSpPr>
        <p:spPr>
          <a:xfrm flipV="1">
            <a:off x="5817700" y="2401954"/>
            <a:ext cx="0" cy="30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71D6CEBB-DFFF-40D6-8447-77769F194EB0}"/>
              </a:ext>
            </a:extLst>
          </p:cNvPr>
          <p:cNvCxnSpPr>
            <a:stCxn id="8" idx="6"/>
            <a:endCxn id="5" idx="6"/>
          </p:cNvCxnSpPr>
          <p:nvPr/>
        </p:nvCxnSpPr>
        <p:spPr>
          <a:xfrm flipV="1">
            <a:off x="6095994" y="1262269"/>
            <a:ext cx="2" cy="2584170"/>
          </a:xfrm>
          <a:prstGeom prst="curvedConnector3">
            <a:avLst>
              <a:gd name="adj1" fmla="val 1143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7857A49-44E4-41FF-BF75-BD6F82DEC885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5817700" y="1540564"/>
            <a:ext cx="1" cy="30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8F4B86EE-11FD-4599-B409-F928E7485053}"/>
              </a:ext>
            </a:extLst>
          </p:cNvPr>
          <p:cNvCxnSpPr>
            <a:stCxn id="6" idx="6"/>
            <a:endCxn id="4" idx="6"/>
          </p:cNvCxnSpPr>
          <p:nvPr/>
        </p:nvCxnSpPr>
        <p:spPr>
          <a:xfrm flipV="1">
            <a:off x="6095995" y="397566"/>
            <a:ext cx="5" cy="1726093"/>
          </a:xfrm>
          <a:prstGeom prst="curvedConnector3">
            <a:avLst>
              <a:gd name="adj1" fmla="val 4572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F5E4232-336A-4954-B1A6-F09FC006823D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V="1">
            <a:off x="5817701" y="675861"/>
            <a:ext cx="4" cy="3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82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0C2670B-12A6-4723-800C-EDD3000919D4}"/>
              </a:ext>
            </a:extLst>
          </p:cNvPr>
          <p:cNvSpPr/>
          <p:nvPr/>
        </p:nvSpPr>
        <p:spPr>
          <a:xfrm>
            <a:off x="5539409" y="1073427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E6B6770-CF05-4EA4-93ED-6E3FB5869353}"/>
              </a:ext>
            </a:extLst>
          </p:cNvPr>
          <p:cNvSpPr/>
          <p:nvPr/>
        </p:nvSpPr>
        <p:spPr>
          <a:xfrm>
            <a:off x="4803914" y="2126974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0BBAF5A-CB71-468E-B4A4-BC2C94F38B7B}"/>
              </a:ext>
            </a:extLst>
          </p:cNvPr>
          <p:cNvSpPr/>
          <p:nvPr/>
        </p:nvSpPr>
        <p:spPr>
          <a:xfrm>
            <a:off x="6314663" y="2126974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463438D-CAA1-408E-8FF4-AE062CC7AC44}"/>
              </a:ext>
            </a:extLst>
          </p:cNvPr>
          <p:cNvSpPr/>
          <p:nvPr/>
        </p:nvSpPr>
        <p:spPr>
          <a:xfrm>
            <a:off x="4803913" y="3313044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68AC4A4-564B-479E-9AD8-435D13662A27}"/>
              </a:ext>
            </a:extLst>
          </p:cNvPr>
          <p:cNvSpPr/>
          <p:nvPr/>
        </p:nvSpPr>
        <p:spPr>
          <a:xfrm>
            <a:off x="6314663" y="3313043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D4381A-8378-47B2-9684-430B825E1FDA}"/>
              </a:ext>
            </a:extLst>
          </p:cNvPr>
          <p:cNvSpPr/>
          <p:nvPr/>
        </p:nvSpPr>
        <p:spPr>
          <a:xfrm>
            <a:off x="5539409" y="4399723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7EC627E-FAF5-4F8F-8461-1B9CD846626A}"/>
              </a:ext>
            </a:extLst>
          </p:cNvPr>
          <p:cNvSpPr/>
          <p:nvPr/>
        </p:nvSpPr>
        <p:spPr>
          <a:xfrm>
            <a:off x="7156174" y="4399722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42E4180-A96D-48CC-9273-23DCF2038057}"/>
              </a:ext>
            </a:extLst>
          </p:cNvPr>
          <p:cNvSpPr/>
          <p:nvPr/>
        </p:nvSpPr>
        <p:spPr>
          <a:xfrm>
            <a:off x="6314663" y="5406887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1629EC5-CA4F-4229-83F8-2E4BC5417405}"/>
              </a:ext>
            </a:extLst>
          </p:cNvPr>
          <p:cNvCxnSpPr>
            <a:stCxn id="5" idx="0"/>
            <a:endCxn id="4" idx="3"/>
          </p:cNvCxnSpPr>
          <p:nvPr/>
        </p:nvCxnSpPr>
        <p:spPr>
          <a:xfrm flipV="1">
            <a:off x="5082210" y="1548507"/>
            <a:ext cx="538710" cy="57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27D57AC-3D1E-4B17-A585-BB31CDD04DC1}"/>
              </a:ext>
            </a:extLst>
          </p:cNvPr>
          <p:cNvCxnSpPr>
            <a:stCxn id="6" idx="0"/>
            <a:endCxn id="4" idx="5"/>
          </p:cNvCxnSpPr>
          <p:nvPr/>
        </p:nvCxnSpPr>
        <p:spPr>
          <a:xfrm flipH="1" flipV="1">
            <a:off x="6014489" y="1548507"/>
            <a:ext cx="578470" cy="57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46BA01C-8E54-47ED-ACBE-D17E89886C34}"/>
              </a:ext>
            </a:extLst>
          </p:cNvPr>
          <p:cNvCxnSpPr>
            <a:stCxn id="6" idx="2"/>
            <a:endCxn id="5" idx="6"/>
          </p:cNvCxnSpPr>
          <p:nvPr/>
        </p:nvCxnSpPr>
        <p:spPr>
          <a:xfrm flipH="1">
            <a:off x="5360505" y="2405270"/>
            <a:ext cx="954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0D61D1B-B39C-46E2-8C17-DE81B47F284B}"/>
              </a:ext>
            </a:extLst>
          </p:cNvPr>
          <p:cNvCxnSpPr>
            <a:stCxn id="7" idx="0"/>
            <a:endCxn id="5" idx="4"/>
          </p:cNvCxnSpPr>
          <p:nvPr/>
        </p:nvCxnSpPr>
        <p:spPr>
          <a:xfrm flipV="1">
            <a:off x="5082209" y="2683565"/>
            <a:ext cx="1" cy="62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A5A485D-FD7B-4784-B6AE-0F12028B893B}"/>
              </a:ext>
            </a:extLst>
          </p:cNvPr>
          <p:cNvCxnSpPr>
            <a:stCxn id="8" idx="0"/>
            <a:endCxn id="5" idx="5"/>
          </p:cNvCxnSpPr>
          <p:nvPr/>
        </p:nvCxnSpPr>
        <p:spPr>
          <a:xfrm flipH="1" flipV="1">
            <a:off x="5278994" y="2602054"/>
            <a:ext cx="1313965" cy="71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883CB48-E329-4956-B195-A0B0EA38C4CE}"/>
              </a:ext>
            </a:extLst>
          </p:cNvPr>
          <p:cNvCxnSpPr>
            <a:stCxn id="7" idx="0"/>
            <a:endCxn id="6" idx="3"/>
          </p:cNvCxnSpPr>
          <p:nvPr/>
        </p:nvCxnSpPr>
        <p:spPr>
          <a:xfrm flipV="1">
            <a:off x="5082209" y="2602054"/>
            <a:ext cx="1313965" cy="71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E8B88FB-41B8-45E9-9D20-37743728FC6F}"/>
              </a:ext>
            </a:extLst>
          </p:cNvPr>
          <p:cNvCxnSpPr>
            <a:stCxn id="8" idx="0"/>
            <a:endCxn id="6" idx="4"/>
          </p:cNvCxnSpPr>
          <p:nvPr/>
        </p:nvCxnSpPr>
        <p:spPr>
          <a:xfrm flipV="1">
            <a:off x="6592959" y="2683565"/>
            <a:ext cx="0" cy="62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05C1C7A-48D3-499B-9F92-09882E6D947A}"/>
              </a:ext>
            </a:extLst>
          </p:cNvPr>
          <p:cNvCxnSpPr>
            <a:stCxn id="8" idx="2"/>
            <a:endCxn id="7" idx="6"/>
          </p:cNvCxnSpPr>
          <p:nvPr/>
        </p:nvCxnSpPr>
        <p:spPr>
          <a:xfrm flipH="1">
            <a:off x="5360504" y="3591339"/>
            <a:ext cx="9541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1C15A90-3158-4A4A-8CC1-4C188F0A817C}"/>
              </a:ext>
            </a:extLst>
          </p:cNvPr>
          <p:cNvCxnSpPr>
            <a:stCxn id="9" idx="0"/>
            <a:endCxn id="8" idx="3"/>
          </p:cNvCxnSpPr>
          <p:nvPr/>
        </p:nvCxnSpPr>
        <p:spPr>
          <a:xfrm flipV="1">
            <a:off x="5817705" y="3788123"/>
            <a:ext cx="578469" cy="61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BA2180B-AF47-4EFE-8D5D-ED807C986647}"/>
              </a:ext>
            </a:extLst>
          </p:cNvPr>
          <p:cNvCxnSpPr>
            <a:stCxn id="9" idx="0"/>
            <a:endCxn id="7" idx="5"/>
          </p:cNvCxnSpPr>
          <p:nvPr/>
        </p:nvCxnSpPr>
        <p:spPr>
          <a:xfrm flipH="1" flipV="1">
            <a:off x="5278993" y="3788124"/>
            <a:ext cx="538712" cy="61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6CC4D86-EB6A-4568-B61F-DCAA14E01C96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6096000" y="4678018"/>
            <a:ext cx="10601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EE3158B-EC03-4E71-9301-1E41E909ECF3}"/>
              </a:ext>
            </a:extLst>
          </p:cNvPr>
          <p:cNvCxnSpPr>
            <a:stCxn id="10" idx="0"/>
            <a:endCxn id="8" idx="5"/>
          </p:cNvCxnSpPr>
          <p:nvPr/>
        </p:nvCxnSpPr>
        <p:spPr>
          <a:xfrm flipH="1" flipV="1">
            <a:off x="6789743" y="3788123"/>
            <a:ext cx="644727" cy="61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9621B4A-333D-4335-B359-B077ACD2A2BB}"/>
              </a:ext>
            </a:extLst>
          </p:cNvPr>
          <p:cNvCxnSpPr>
            <a:stCxn id="11" idx="0"/>
            <a:endCxn id="10" idx="3"/>
          </p:cNvCxnSpPr>
          <p:nvPr/>
        </p:nvCxnSpPr>
        <p:spPr>
          <a:xfrm flipV="1">
            <a:off x="6592959" y="4874802"/>
            <a:ext cx="644726" cy="53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D1F311E-0645-45D1-B294-0FEEC8D64DEF}"/>
              </a:ext>
            </a:extLst>
          </p:cNvPr>
          <p:cNvCxnSpPr>
            <a:stCxn id="11" idx="0"/>
            <a:endCxn id="9" idx="5"/>
          </p:cNvCxnSpPr>
          <p:nvPr/>
        </p:nvCxnSpPr>
        <p:spPr>
          <a:xfrm flipH="1" flipV="1">
            <a:off x="6014489" y="4874803"/>
            <a:ext cx="578470" cy="53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16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3C8F8AD-4173-40A6-A8AE-7167E27F731B}"/>
              </a:ext>
            </a:extLst>
          </p:cNvPr>
          <p:cNvSpPr/>
          <p:nvPr/>
        </p:nvSpPr>
        <p:spPr>
          <a:xfrm>
            <a:off x="5539409" y="119270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B14DEBA-949A-4433-B5DF-A1693EFC54A8}"/>
              </a:ext>
            </a:extLst>
          </p:cNvPr>
          <p:cNvSpPr/>
          <p:nvPr/>
        </p:nvSpPr>
        <p:spPr>
          <a:xfrm>
            <a:off x="5539408" y="1845368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F59C11C-71A8-4F35-8314-871FABF6E575}"/>
              </a:ext>
            </a:extLst>
          </p:cNvPr>
          <p:cNvSpPr/>
          <p:nvPr/>
        </p:nvSpPr>
        <p:spPr>
          <a:xfrm>
            <a:off x="5539407" y="2708417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38A8858-B5D6-4020-9368-02FC6D132D86}"/>
              </a:ext>
            </a:extLst>
          </p:cNvPr>
          <p:cNvSpPr/>
          <p:nvPr/>
        </p:nvSpPr>
        <p:spPr>
          <a:xfrm>
            <a:off x="5539403" y="3571466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CA30B35-02C5-429E-889D-A4B8C2ED3363}"/>
              </a:ext>
            </a:extLst>
          </p:cNvPr>
          <p:cNvSpPr/>
          <p:nvPr/>
        </p:nvSpPr>
        <p:spPr>
          <a:xfrm>
            <a:off x="5539409" y="982319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BB5559C-ABFE-4B24-BBF8-23C7D0768D4C}"/>
              </a:ext>
            </a:extLst>
          </p:cNvPr>
          <p:cNvSpPr/>
          <p:nvPr/>
        </p:nvSpPr>
        <p:spPr>
          <a:xfrm>
            <a:off x="5539403" y="4434515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0A0BEBE-D5FA-4D1E-B2FD-3BE931151673}"/>
              </a:ext>
            </a:extLst>
          </p:cNvPr>
          <p:cNvSpPr/>
          <p:nvPr/>
        </p:nvSpPr>
        <p:spPr>
          <a:xfrm>
            <a:off x="5539403" y="5297564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726C81B-C186-4B04-A510-E8D4393C53AA}"/>
              </a:ext>
            </a:extLst>
          </p:cNvPr>
          <p:cNvSpPr/>
          <p:nvPr/>
        </p:nvSpPr>
        <p:spPr>
          <a:xfrm>
            <a:off x="172271" y="3150704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" name="流程图: 手动操作 1">
            <a:extLst>
              <a:ext uri="{FF2B5EF4-FFF2-40B4-BE49-F238E27FC236}">
                <a16:creationId xmlns:a16="http://schemas.microsoft.com/office/drawing/2014/main" id="{3427A712-7044-4018-BDA0-A7D564E9A53E}"/>
              </a:ext>
            </a:extLst>
          </p:cNvPr>
          <p:cNvSpPr/>
          <p:nvPr/>
        </p:nvSpPr>
        <p:spPr>
          <a:xfrm>
            <a:off x="6659218" y="119270"/>
            <a:ext cx="1981200" cy="662608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流程图: 手动操作 23">
            <a:extLst>
              <a:ext uri="{FF2B5EF4-FFF2-40B4-BE49-F238E27FC236}">
                <a16:creationId xmlns:a16="http://schemas.microsoft.com/office/drawing/2014/main" id="{C8C6B10C-30CB-4023-ABE7-450307158131}"/>
              </a:ext>
            </a:extLst>
          </p:cNvPr>
          <p:cNvSpPr/>
          <p:nvPr/>
        </p:nvSpPr>
        <p:spPr>
          <a:xfrm>
            <a:off x="6659218" y="982319"/>
            <a:ext cx="1981200" cy="662608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流程图: 手动操作 24">
            <a:extLst>
              <a:ext uri="{FF2B5EF4-FFF2-40B4-BE49-F238E27FC236}">
                <a16:creationId xmlns:a16="http://schemas.microsoft.com/office/drawing/2014/main" id="{1BD06327-B870-424F-B569-DC8431CA086A}"/>
              </a:ext>
            </a:extLst>
          </p:cNvPr>
          <p:cNvSpPr/>
          <p:nvPr/>
        </p:nvSpPr>
        <p:spPr>
          <a:xfrm>
            <a:off x="6659218" y="1845368"/>
            <a:ext cx="1981200" cy="662608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流程图: 手动操作 26">
            <a:extLst>
              <a:ext uri="{FF2B5EF4-FFF2-40B4-BE49-F238E27FC236}">
                <a16:creationId xmlns:a16="http://schemas.microsoft.com/office/drawing/2014/main" id="{A9BBC3AF-1A87-4C77-B137-EB4C683662D5}"/>
              </a:ext>
            </a:extLst>
          </p:cNvPr>
          <p:cNvSpPr/>
          <p:nvPr/>
        </p:nvSpPr>
        <p:spPr>
          <a:xfrm>
            <a:off x="6659218" y="2707587"/>
            <a:ext cx="1981200" cy="662608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流程图: 手动操作 27">
            <a:extLst>
              <a:ext uri="{FF2B5EF4-FFF2-40B4-BE49-F238E27FC236}">
                <a16:creationId xmlns:a16="http://schemas.microsoft.com/office/drawing/2014/main" id="{60ED7AE1-CEEA-4C5B-A9BF-AE1598B81A10}"/>
              </a:ext>
            </a:extLst>
          </p:cNvPr>
          <p:cNvSpPr/>
          <p:nvPr/>
        </p:nvSpPr>
        <p:spPr>
          <a:xfrm>
            <a:off x="6659218" y="3569806"/>
            <a:ext cx="1981200" cy="662608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流程图: 手动操作 28">
            <a:extLst>
              <a:ext uri="{FF2B5EF4-FFF2-40B4-BE49-F238E27FC236}">
                <a16:creationId xmlns:a16="http://schemas.microsoft.com/office/drawing/2014/main" id="{E69FA74B-409B-4D3D-B5E8-DB6C7A26D96F}"/>
              </a:ext>
            </a:extLst>
          </p:cNvPr>
          <p:cNvSpPr/>
          <p:nvPr/>
        </p:nvSpPr>
        <p:spPr>
          <a:xfrm>
            <a:off x="6659218" y="4432025"/>
            <a:ext cx="1981200" cy="662608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流程图: 手动操作 30">
            <a:extLst>
              <a:ext uri="{FF2B5EF4-FFF2-40B4-BE49-F238E27FC236}">
                <a16:creationId xmlns:a16="http://schemas.microsoft.com/office/drawing/2014/main" id="{DD02C793-E06A-42D7-B1EF-A8709D01AE0E}"/>
              </a:ext>
            </a:extLst>
          </p:cNvPr>
          <p:cNvSpPr/>
          <p:nvPr/>
        </p:nvSpPr>
        <p:spPr>
          <a:xfrm>
            <a:off x="6659218" y="5294244"/>
            <a:ext cx="1981200" cy="662608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22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3C8F8AD-4173-40A6-A8AE-7167E27F731B}"/>
              </a:ext>
            </a:extLst>
          </p:cNvPr>
          <p:cNvSpPr/>
          <p:nvPr/>
        </p:nvSpPr>
        <p:spPr>
          <a:xfrm>
            <a:off x="5539409" y="119270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B14DEBA-949A-4433-B5DF-A1693EFC54A8}"/>
              </a:ext>
            </a:extLst>
          </p:cNvPr>
          <p:cNvSpPr/>
          <p:nvPr/>
        </p:nvSpPr>
        <p:spPr>
          <a:xfrm>
            <a:off x="5539408" y="1845368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F59C11C-71A8-4F35-8314-871FABF6E575}"/>
              </a:ext>
            </a:extLst>
          </p:cNvPr>
          <p:cNvSpPr/>
          <p:nvPr/>
        </p:nvSpPr>
        <p:spPr>
          <a:xfrm>
            <a:off x="5539407" y="2708417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38A8858-B5D6-4020-9368-02FC6D132D86}"/>
              </a:ext>
            </a:extLst>
          </p:cNvPr>
          <p:cNvSpPr/>
          <p:nvPr/>
        </p:nvSpPr>
        <p:spPr>
          <a:xfrm>
            <a:off x="5539403" y="3571466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CA30B35-02C5-429E-889D-A4B8C2ED3363}"/>
              </a:ext>
            </a:extLst>
          </p:cNvPr>
          <p:cNvSpPr/>
          <p:nvPr/>
        </p:nvSpPr>
        <p:spPr>
          <a:xfrm>
            <a:off x="5539409" y="982319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BB5559C-ABFE-4B24-BBF8-23C7D0768D4C}"/>
              </a:ext>
            </a:extLst>
          </p:cNvPr>
          <p:cNvSpPr/>
          <p:nvPr/>
        </p:nvSpPr>
        <p:spPr>
          <a:xfrm>
            <a:off x="5539403" y="4434515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0A0BEBE-D5FA-4D1E-B2FD-3BE931151673}"/>
              </a:ext>
            </a:extLst>
          </p:cNvPr>
          <p:cNvSpPr/>
          <p:nvPr/>
        </p:nvSpPr>
        <p:spPr>
          <a:xfrm>
            <a:off x="5539403" y="5297564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726C81B-C186-4B04-A510-E8D4393C53AA}"/>
              </a:ext>
            </a:extLst>
          </p:cNvPr>
          <p:cNvSpPr/>
          <p:nvPr/>
        </p:nvSpPr>
        <p:spPr>
          <a:xfrm>
            <a:off x="172271" y="3150704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" name="流程图: 手动操作 1">
            <a:extLst>
              <a:ext uri="{FF2B5EF4-FFF2-40B4-BE49-F238E27FC236}">
                <a16:creationId xmlns:a16="http://schemas.microsoft.com/office/drawing/2014/main" id="{3427A712-7044-4018-BDA0-A7D564E9A53E}"/>
              </a:ext>
            </a:extLst>
          </p:cNvPr>
          <p:cNvSpPr/>
          <p:nvPr/>
        </p:nvSpPr>
        <p:spPr>
          <a:xfrm>
            <a:off x="6659217" y="119270"/>
            <a:ext cx="2838743" cy="662608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/>
              <a:t>φ</a:t>
            </a:r>
            <a:r>
              <a:rPr lang="en-US" dirty="0"/>
              <a:t>(B|A) </a:t>
            </a:r>
            <a:r>
              <a:rPr lang="el-GR" dirty="0"/>
              <a:t>φ</a:t>
            </a:r>
            <a:r>
              <a:rPr lang="en-US" dirty="0"/>
              <a:t>(C|A)</a:t>
            </a:r>
          </a:p>
        </p:txBody>
      </p:sp>
      <p:sp>
        <p:nvSpPr>
          <p:cNvPr id="24" name="流程图: 手动操作 23">
            <a:extLst>
              <a:ext uri="{FF2B5EF4-FFF2-40B4-BE49-F238E27FC236}">
                <a16:creationId xmlns:a16="http://schemas.microsoft.com/office/drawing/2014/main" id="{C8C6B10C-30CB-4023-ABE7-450307158131}"/>
              </a:ext>
            </a:extLst>
          </p:cNvPr>
          <p:cNvSpPr/>
          <p:nvPr/>
        </p:nvSpPr>
        <p:spPr>
          <a:xfrm>
            <a:off x="6659218" y="982319"/>
            <a:ext cx="2838740" cy="662607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/>
              <a:t>φ</a:t>
            </a:r>
            <a:r>
              <a:rPr lang="en-US" dirty="0"/>
              <a:t>(E|BC) </a:t>
            </a:r>
            <a:r>
              <a:rPr lang="el-GR" dirty="0"/>
              <a:t>φ</a:t>
            </a:r>
            <a:r>
              <a:rPr lang="en-US" dirty="0"/>
              <a:t>(F|DE)  </a:t>
            </a:r>
            <a:r>
              <a:rPr lang="el-GR" dirty="0"/>
              <a:t>φ</a:t>
            </a:r>
            <a:r>
              <a:rPr lang="en-US" dirty="0"/>
              <a:t>(G|E)</a:t>
            </a:r>
          </a:p>
        </p:txBody>
      </p:sp>
      <p:sp>
        <p:nvSpPr>
          <p:cNvPr id="25" name="流程图: 手动操作 24">
            <a:extLst>
              <a:ext uri="{FF2B5EF4-FFF2-40B4-BE49-F238E27FC236}">
                <a16:creationId xmlns:a16="http://schemas.microsoft.com/office/drawing/2014/main" id="{1BD06327-B870-424F-B569-DC8431CA086A}"/>
              </a:ext>
            </a:extLst>
          </p:cNvPr>
          <p:cNvSpPr/>
          <p:nvPr/>
        </p:nvSpPr>
        <p:spPr>
          <a:xfrm>
            <a:off x="6659218" y="1845368"/>
            <a:ext cx="2838740" cy="662607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/>
              <a:t>φ</a:t>
            </a:r>
            <a:r>
              <a:rPr lang="en-US" dirty="0"/>
              <a:t>(D|B) </a:t>
            </a:r>
          </a:p>
        </p:txBody>
      </p:sp>
      <p:sp>
        <p:nvSpPr>
          <p:cNvPr id="27" name="流程图: 手动操作 26">
            <a:extLst>
              <a:ext uri="{FF2B5EF4-FFF2-40B4-BE49-F238E27FC236}">
                <a16:creationId xmlns:a16="http://schemas.microsoft.com/office/drawing/2014/main" id="{A9BBC3AF-1A87-4C77-B137-EB4C683662D5}"/>
              </a:ext>
            </a:extLst>
          </p:cNvPr>
          <p:cNvSpPr/>
          <p:nvPr/>
        </p:nvSpPr>
        <p:spPr>
          <a:xfrm>
            <a:off x="6659218" y="2707586"/>
            <a:ext cx="2838740" cy="662607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流程图: 手动操作 27">
            <a:extLst>
              <a:ext uri="{FF2B5EF4-FFF2-40B4-BE49-F238E27FC236}">
                <a16:creationId xmlns:a16="http://schemas.microsoft.com/office/drawing/2014/main" id="{60ED7AE1-CEEA-4C5B-A9BF-AE1598B81A10}"/>
              </a:ext>
            </a:extLst>
          </p:cNvPr>
          <p:cNvSpPr/>
          <p:nvPr/>
        </p:nvSpPr>
        <p:spPr>
          <a:xfrm>
            <a:off x="6659218" y="3569806"/>
            <a:ext cx="2838740" cy="662607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流程图: 手动操作 28">
            <a:extLst>
              <a:ext uri="{FF2B5EF4-FFF2-40B4-BE49-F238E27FC236}">
                <a16:creationId xmlns:a16="http://schemas.microsoft.com/office/drawing/2014/main" id="{E69FA74B-409B-4D3D-B5E8-DB6C7A26D96F}"/>
              </a:ext>
            </a:extLst>
          </p:cNvPr>
          <p:cNvSpPr/>
          <p:nvPr/>
        </p:nvSpPr>
        <p:spPr>
          <a:xfrm>
            <a:off x="6659218" y="4432025"/>
            <a:ext cx="2838740" cy="662607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/>
              <a:t>φ</a:t>
            </a:r>
            <a:r>
              <a:rPr lang="en-US" dirty="0"/>
              <a:t>(H=</a:t>
            </a:r>
            <a:r>
              <a:rPr lang="en-US" dirty="0" err="1"/>
              <a:t>h|FG</a:t>
            </a:r>
            <a:r>
              <a:rPr lang="en-US" dirty="0"/>
              <a:t>)</a:t>
            </a:r>
          </a:p>
        </p:txBody>
      </p:sp>
      <p:sp>
        <p:nvSpPr>
          <p:cNvPr id="31" name="流程图: 手动操作 30">
            <a:extLst>
              <a:ext uri="{FF2B5EF4-FFF2-40B4-BE49-F238E27FC236}">
                <a16:creationId xmlns:a16="http://schemas.microsoft.com/office/drawing/2014/main" id="{DD02C793-E06A-42D7-B1EF-A8709D01AE0E}"/>
              </a:ext>
            </a:extLst>
          </p:cNvPr>
          <p:cNvSpPr/>
          <p:nvPr/>
        </p:nvSpPr>
        <p:spPr>
          <a:xfrm>
            <a:off x="6659218" y="5294244"/>
            <a:ext cx="2838740" cy="662607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20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3C8F8AD-4173-40A6-A8AE-7167E27F731B}"/>
              </a:ext>
            </a:extLst>
          </p:cNvPr>
          <p:cNvSpPr/>
          <p:nvPr/>
        </p:nvSpPr>
        <p:spPr>
          <a:xfrm>
            <a:off x="5539409" y="119270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B14DEBA-949A-4433-B5DF-A1693EFC54A8}"/>
              </a:ext>
            </a:extLst>
          </p:cNvPr>
          <p:cNvSpPr/>
          <p:nvPr/>
        </p:nvSpPr>
        <p:spPr>
          <a:xfrm>
            <a:off x="5539408" y="1845368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F59C11C-71A8-4F35-8314-871FABF6E575}"/>
              </a:ext>
            </a:extLst>
          </p:cNvPr>
          <p:cNvSpPr/>
          <p:nvPr/>
        </p:nvSpPr>
        <p:spPr>
          <a:xfrm>
            <a:off x="5539407" y="2708417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38A8858-B5D6-4020-9368-02FC6D132D86}"/>
              </a:ext>
            </a:extLst>
          </p:cNvPr>
          <p:cNvSpPr/>
          <p:nvPr/>
        </p:nvSpPr>
        <p:spPr>
          <a:xfrm>
            <a:off x="5539403" y="3571466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CA30B35-02C5-429E-889D-A4B8C2ED3363}"/>
              </a:ext>
            </a:extLst>
          </p:cNvPr>
          <p:cNvSpPr/>
          <p:nvPr/>
        </p:nvSpPr>
        <p:spPr>
          <a:xfrm>
            <a:off x="5539409" y="982319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BB5559C-ABFE-4B24-BBF8-23C7D0768D4C}"/>
              </a:ext>
            </a:extLst>
          </p:cNvPr>
          <p:cNvSpPr/>
          <p:nvPr/>
        </p:nvSpPr>
        <p:spPr>
          <a:xfrm>
            <a:off x="5539403" y="4434515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0A0BEBE-D5FA-4D1E-B2FD-3BE931151673}"/>
              </a:ext>
            </a:extLst>
          </p:cNvPr>
          <p:cNvSpPr/>
          <p:nvPr/>
        </p:nvSpPr>
        <p:spPr>
          <a:xfrm>
            <a:off x="5539403" y="5297564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726C81B-C186-4B04-A510-E8D4393C53AA}"/>
              </a:ext>
            </a:extLst>
          </p:cNvPr>
          <p:cNvSpPr/>
          <p:nvPr/>
        </p:nvSpPr>
        <p:spPr>
          <a:xfrm>
            <a:off x="172271" y="3150704"/>
            <a:ext cx="556591" cy="55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" name="流程图: 手动操作 1">
            <a:extLst>
              <a:ext uri="{FF2B5EF4-FFF2-40B4-BE49-F238E27FC236}">
                <a16:creationId xmlns:a16="http://schemas.microsoft.com/office/drawing/2014/main" id="{3427A712-7044-4018-BDA0-A7D564E9A53E}"/>
              </a:ext>
            </a:extLst>
          </p:cNvPr>
          <p:cNvSpPr/>
          <p:nvPr/>
        </p:nvSpPr>
        <p:spPr>
          <a:xfrm>
            <a:off x="6659217" y="119270"/>
            <a:ext cx="2838743" cy="662608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/>
              <a:t>φ</a:t>
            </a:r>
            <a:r>
              <a:rPr lang="en-US" dirty="0"/>
              <a:t>(B|A) </a:t>
            </a:r>
            <a:r>
              <a:rPr lang="el-GR" dirty="0"/>
              <a:t>φ</a:t>
            </a:r>
            <a:r>
              <a:rPr lang="en-US" dirty="0"/>
              <a:t>(C|A)</a:t>
            </a:r>
          </a:p>
        </p:txBody>
      </p:sp>
      <p:sp>
        <p:nvSpPr>
          <p:cNvPr id="24" name="流程图: 手动操作 23">
            <a:extLst>
              <a:ext uri="{FF2B5EF4-FFF2-40B4-BE49-F238E27FC236}">
                <a16:creationId xmlns:a16="http://schemas.microsoft.com/office/drawing/2014/main" id="{C8C6B10C-30CB-4023-ABE7-450307158131}"/>
              </a:ext>
            </a:extLst>
          </p:cNvPr>
          <p:cNvSpPr/>
          <p:nvPr/>
        </p:nvSpPr>
        <p:spPr>
          <a:xfrm>
            <a:off x="6659218" y="982319"/>
            <a:ext cx="2838740" cy="662607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/>
              <a:t>φ</a:t>
            </a:r>
            <a:r>
              <a:rPr lang="en-US" dirty="0"/>
              <a:t>(E|BC) </a:t>
            </a:r>
            <a:r>
              <a:rPr lang="el-GR" dirty="0"/>
              <a:t>φ</a:t>
            </a:r>
            <a:r>
              <a:rPr lang="en-US" dirty="0"/>
              <a:t>(F|DE)  </a:t>
            </a:r>
            <a:r>
              <a:rPr lang="el-GR" dirty="0"/>
              <a:t>φ</a:t>
            </a:r>
            <a:r>
              <a:rPr lang="en-US" dirty="0"/>
              <a:t>(G|E)</a:t>
            </a:r>
          </a:p>
        </p:txBody>
      </p:sp>
      <p:sp>
        <p:nvSpPr>
          <p:cNvPr id="25" name="流程图: 手动操作 24">
            <a:extLst>
              <a:ext uri="{FF2B5EF4-FFF2-40B4-BE49-F238E27FC236}">
                <a16:creationId xmlns:a16="http://schemas.microsoft.com/office/drawing/2014/main" id="{1BD06327-B870-424F-B569-DC8431CA086A}"/>
              </a:ext>
            </a:extLst>
          </p:cNvPr>
          <p:cNvSpPr/>
          <p:nvPr/>
        </p:nvSpPr>
        <p:spPr>
          <a:xfrm>
            <a:off x="6659218" y="1845368"/>
            <a:ext cx="2838740" cy="662607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/>
              <a:t>φ</a:t>
            </a:r>
            <a:r>
              <a:rPr lang="en-US" dirty="0"/>
              <a:t>(D|B) </a:t>
            </a:r>
          </a:p>
        </p:txBody>
      </p:sp>
      <p:sp>
        <p:nvSpPr>
          <p:cNvPr id="27" name="流程图: 手动操作 26">
            <a:extLst>
              <a:ext uri="{FF2B5EF4-FFF2-40B4-BE49-F238E27FC236}">
                <a16:creationId xmlns:a16="http://schemas.microsoft.com/office/drawing/2014/main" id="{A9BBC3AF-1A87-4C77-B137-EB4C683662D5}"/>
              </a:ext>
            </a:extLst>
          </p:cNvPr>
          <p:cNvSpPr/>
          <p:nvPr/>
        </p:nvSpPr>
        <p:spPr>
          <a:xfrm>
            <a:off x="6659218" y="2707586"/>
            <a:ext cx="2838740" cy="662607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流程图: 手动操作 27">
            <a:extLst>
              <a:ext uri="{FF2B5EF4-FFF2-40B4-BE49-F238E27FC236}">
                <a16:creationId xmlns:a16="http://schemas.microsoft.com/office/drawing/2014/main" id="{60ED7AE1-CEEA-4C5B-A9BF-AE1598B81A10}"/>
              </a:ext>
            </a:extLst>
          </p:cNvPr>
          <p:cNvSpPr/>
          <p:nvPr/>
        </p:nvSpPr>
        <p:spPr>
          <a:xfrm>
            <a:off x="6659218" y="3569806"/>
            <a:ext cx="2838740" cy="662607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流程图: 手动操作 28">
            <a:extLst>
              <a:ext uri="{FF2B5EF4-FFF2-40B4-BE49-F238E27FC236}">
                <a16:creationId xmlns:a16="http://schemas.microsoft.com/office/drawing/2014/main" id="{E69FA74B-409B-4D3D-B5E8-DB6C7A26D96F}"/>
              </a:ext>
            </a:extLst>
          </p:cNvPr>
          <p:cNvSpPr/>
          <p:nvPr/>
        </p:nvSpPr>
        <p:spPr>
          <a:xfrm>
            <a:off x="6659218" y="4432025"/>
            <a:ext cx="2838740" cy="662607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/>
              <a:t>φ</a:t>
            </a:r>
            <a:r>
              <a:rPr lang="en-US" dirty="0"/>
              <a:t>(H|FG)</a:t>
            </a:r>
          </a:p>
        </p:txBody>
      </p:sp>
      <p:sp>
        <p:nvSpPr>
          <p:cNvPr id="31" name="流程图: 手动操作 30">
            <a:extLst>
              <a:ext uri="{FF2B5EF4-FFF2-40B4-BE49-F238E27FC236}">
                <a16:creationId xmlns:a16="http://schemas.microsoft.com/office/drawing/2014/main" id="{DD02C793-E06A-42D7-B1EF-A8709D01AE0E}"/>
              </a:ext>
            </a:extLst>
          </p:cNvPr>
          <p:cNvSpPr/>
          <p:nvPr/>
        </p:nvSpPr>
        <p:spPr>
          <a:xfrm>
            <a:off x="6659218" y="5294244"/>
            <a:ext cx="2838740" cy="662607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8CE189-C1C1-4F90-9F0B-583D8B093F2B}"/>
              </a:ext>
            </a:extLst>
          </p:cNvPr>
          <p:cNvSpPr txBox="1"/>
          <p:nvPr/>
        </p:nvSpPr>
        <p:spPr>
          <a:xfrm>
            <a:off x="3996813" y="265908"/>
            <a:ext cx="115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ψ</a:t>
            </a:r>
            <a:r>
              <a:rPr lang="en-US" baseline="-25000" dirty="0"/>
              <a:t>A</a:t>
            </a:r>
            <a:r>
              <a:rPr lang="en-US" dirty="0"/>
              <a:t>(B, C)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643017F-8800-40B1-A92B-E0ADA8BB0B7D}"/>
              </a:ext>
            </a:extLst>
          </p:cNvPr>
          <p:cNvSpPr txBox="1"/>
          <p:nvPr/>
        </p:nvSpPr>
        <p:spPr>
          <a:xfrm>
            <a:off x="3511826" y="1075948"/>
            <a:ext cx="163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ψ</a:t>
            </a:r>
            <a:r>
              <a:rPr lang="en-US" baseline="-25000" dirty="0"/>
              <a:t>E</a:t>
            </a:r>
            <a:r>
              <a:rPr lang="en-US" dirty="0"/>
              <a:t>(B, C, D, F, G)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A2DAA5-4304-421C-938A-8674DAD9FA2C}"/>
              </a:ext>
            </a:extLst>
          </p:cNvPr>
          <p:cNvSpPr txBox="1"/>
          <p:nvPr/>
        </p:nvSpPr>
        <p:spPr>
          <a:xfrm>
            <a:off x="3996813" y="4528144"/>
            <a:ext cx="115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ψ</a:t>
            </a:r>
            <a:r>
              <a:rPr lang="en-US" baseline="-25000" dirty="0"/>
              <a:t>F</a:t>
            </a:r>
            <a:r>
              <a:rPr lang="en-US" dirty="0"/>
              <a:t>(G, H)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586B21C-5029-4F9C-9D4D-A1E579B26B46}"/>
              </a:ext>
            </a:extLst>
          </p:cNvPr>
          <p:cNvSpPr txBox="1"/>
          <p:nvPr/>
        </p:nvSpPr>
        <p:spPr>
          <a:xfrm>
            <a:off x="3996813" y="1937234"/>
            <a:ext cx="115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ψ</a:t>
            </a:r>
            <a:r>
              <a:rPr lang="en-US" baseline="-25000" dirty="0"/>
              <a:t>B</a:t>
            </a:r>
            <a:r>
              <a:rPr lang="en-US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813700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6D9D04E-E8EA-41D9-9F94-02D3A843871C}"/>
              </a:ext>
            </a:extLst>
          </p:cNvPr>
          <p:cNvSpPr/>
          <p:nvPr/>
        </p:nvSpPr>
        <p:spPr>
          <a:xfrm>
            <a:off x="5088834" y="331305"/>
            <a:ext cx="2584174" cy="6891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ABC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73B50E2-09EC-40C3-AC18-F4EC84C0F0C1}"/>
              </a:ext>
            </a:extLst>
          </p:cNvPr>
          <p:cNvSpPr/>
          <p:nvPr/>
        </p:nvSpPr>
        <p:spPr>
          <a:xfrm>
            <a:off x="5088834" y="1252331"/>
            <a:ext cx="2584174" cy="6891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EBCDFG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BB18E60-C409-4EB1-9B1D-ED39023EB38F}"/>
              </a:ext>
            </a:extLst>
          </p:cNvPr>
          <p:cNvSpPr/>
          <p:nvPr/>
        </p:nvSpPr>
        <p:spPr>
          <a:xfrm>
            <a:off x="5088834" y="2173357"/>
            <a:ext cx="2584174" cy="6891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BCDFG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DF21B25-EE0A-4B73-865B-54FACA7721F8}"/>
              </a:ext>
            </a:extLst>
          </p:cNvPr>
          <p:cNvSpPr/>
          <p:nvPr/>
        </p:nvSpPr>
        <p:spPr>
          <a:xfrm>
            <a:off x="5088834" y="3094384"/>
            <a:ext cx="2584174" cy="6891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CDFG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BB42354-C5FC-4AD8-A518-B9CA9DF2EA7E}"/>
              </a:ext>
            </a:extLst>
          </p:cNvPr>
          <p:cNvSpPr/>
          <p:nvPr/>
        </p:nvSpPr>
        <p:spPr>
          <a:xfrm>
            <a:off x="5088834" y="4015411"/>
            <a:ext cx="2584174" cy="6891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DFG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C2FCA33-49B2-4A9F-889A-F2623F4FD4E5}"/>
              </a:ext>
            </a:extLst>
          </p:cNvPr>
          <p:cNvSpPr/>
          <p:nvPr/>
        </p:nvSpPr>
        <p:spPr>
          <a:xfrm>
            <a:off x="5088834" y="4936438"/>
            <a:ext cx="2584174" cy="6891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FG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E74A814-8D3E-4732-A930-2935E7285CA2}"/>
              </a:ext>
            </a:extLst>
          </p:cNvPr>
          <p:cNvSpPr/>
          <p:nvPr/>
        </p:nvSpPr>
        <p:spPr>
          <a:xfrm>
            <a:off x="5088834" y="5857465"/>
            <a:ext cx="2584174" cy="6891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3CF99D56-D8FF-4A63-8021-6CE3FFE72D25}"/>
              </a:ext>
            </a:extLst>
          </p:cNvPr>
          <p:cNvCxnSpPr>
            <a:cxnSpLocks/>
            <a:stCxn id="4" idx="2"/>
            <a:endCxn id="6" idx="2"/>
          </p:cNvCxnSpPr>
          <p:nvPr/>
        </p:nvCxnSpPr>
        <p:spPr>
          <a:xfrm rot="10800000" flipV="1">
            <a:off x="5088834" y="675862"/>
            <a:ext cx="12700" cy="1842052"/>
          </a:xfrm>
          <a:prstGeom prst="curved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1D399F8-B7C2-4E4F-9C4B-3DD8A7BD73E3}"/>
              </a:ext>
            </a:extLst>
          </p:cNvPr>
          <p:cNvSpPr txBox="1"/>
          <p:nvPr/>
        </p:nvSpPr>
        <p:spPr>
          <a:xfrm>
            <a:off x="4280453" y="1412221"/>
            <a:ext cx="6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BC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D2234F7-B23F-49C4-921B-80AD01C77CE5}"/>
              </a:ext>
            </a:extLst>
          </p:cNvPr>
          <p:cNvSpPr txBox="1"/>
          <p:nvPr/>
        </p:nvSpPr>
        <p:spPr>
          <a:xfrm>
            <a:off x="6308589" y="1872734"/>
            <a:ext cx="8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BCDFG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01BE136-AC3A-4D76-A9A3-07B1B99D9977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6380921" y="1941444"/>
            <a:ext cx="0" cy="231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6205CE2-F235-4655-BE5C-2058481023D7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6380921" y="2862470"/>
            <a:ext cx="0" cy="231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845E9B2-59B3-4A33-999C-95352DFA2E8D}"/>
              </a:ext>
            </a:extLst>
          </p:cNvPr>
          <p:cNvSpPr txBox="1"/>
          <p:nvPr/>
        </p:nvSpPr>
        <p:spPr>
          <a:xfrm>
            <a:off x="6238460" y="2793761"/>
            <a:ext cx="90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CDFG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7C023F1-6921-4C6E-91C2-A4113513EB0F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6380921" y="3783497"/>
            <a:ext cx="0" cy="231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31D97E1-5B7E-41A7-BFC9-C5E07C70201A}"/>
              </a:ext>
            </a:extLst>
          </p:cNvPr>
          <p:cNvSpPr txBox="1"/>
          <p:nvPr/>
        </p:nvSpPr>
        <p:spPr>
          <a:xfrm>
            <a:off x="6236802" y="3714788"/>
            <a:ext cx="76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DFG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FC26E11-5501-4E16-AF5E-FB6ADE1A76AE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6380921" y="4704524"/>
            <a:ext cx="0" cy="231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546DC9C7-4526-4F44-9397-662E0FF21A59}"/>
              </a:ext>
            </a:extLst>
          </p:cNvPr>
          <p:cNvSpPr txBox="1"/>
          <p:nvPr/>
        </p:nvSpPr>
        <p:spPr>
          <a:xfrm>
            <a:off x="6236802" y="4635815"/>
            <a:ext cx="76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FG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0C821E3-12CB-4994-9852-515939820FE1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6380921" y="5625551"/>
            <a:ext cx="0" cy="231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82B5D725-3822-45E4-B352-50FC20A2FF55}"/>
              </a:ext>
            </a:extLst>
          </p:cNvPr>
          <p:cNvSpPr txBox="1"/>
          <p:nvPr/>
        </p:nvSpPr>
        <p:spPr>
          <a:xfrm>
            <a:off x="6236802" y="5556842"/>
            <a:ext cx="76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77009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7064</TotalTime>
  <Words>231</Words>
  <Application>Microsoft Office PowerPoint</Application>
  <PresentationFormat>宽屏</PresentationFormat>
  <Paragraphs>116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Xiaodi Lee</dc:creator>
  <cp:lastModifiedBy>Xiaodi Lee</cp:lastModifiedBy>
  <cp:revision>159</cp:revision>
  <dcterms:created xsi:type="dcterms:W3CDTF">2021-03-09T05:17:39Z</dcterms:created>
  <dcterms:modified xsi:type="dcterms:W3CDTF">2021-03-20T14:41:17Z</dcterms:modified>
</cp:coreProperties>
</file>