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3258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" y="1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22363"/>
            <a:ext cx="9944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602038"/>
            <a:ext cx="994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65125"/>
            <a:ext cx="28589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65125"/>
            <a:ext cx="841105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709739"/>
            <a:ext cx="114357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589464"/>
            <a:ext cx="114357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825625"/>
            <a:ext cx="563499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825625"/>
            <a:ext cx="563499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65126"/>
            <a:ext cx="114357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681163"/>
            <a:ext cx="56090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505075"/>
            <a:ext cx="560909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681163"/>
            <a:ext cx="563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505075"/>
            <a:ext cx="5636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87426"/>
            <a:ext cx="671226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87426"/>
            <a:ext cx="671226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65126"/>
            <a:ext cx="11435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825625"/>
            <a:ext cx="114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80D-CC22-4AED-88B4-C40E2D74CB25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356351"/>
            <a:ext cx="4474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AF17-790A-40AB-A5D7-4E5ED8CB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7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3948407" y="1063694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6817503" y="1063693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2338268" y="2832859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5386267" y="2832859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8434266" y="2832859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1225086" y="4555641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3948406" y="4555641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6817503" y="4555641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95E6C8-EF9C-4734-9EF3-D4ED1B0E19C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4368282" y="1903445"/>
            <a:ext cx="1437860" cy="929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16692A-657C-4E0D-BA21-8EF18D0E2616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5806142" y="1903448"/>
            <a:ext cx="1431236" cy="92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CE6CE33-64DC-4F09-A778-2EE0A0A74478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788162" y="1483571"/>
            <a:ext cx="20293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1B99750-B6BD-4D32-AFC3-0BC2C11A086D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758147" y="1903445"/>
            <a:ext cx="1610139" cy="929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BF2C4F-28A6-4574-95AF-290D1D3258D8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644964" y="3672611"/>
            <a:ext cx="1113183" cy="88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2109957-BF0B-4D8D-9DDF-BD6486C751BE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758143" y="3672611"/>
            <a:ext cx="1610138" cy="88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690DFCC-B038-4D4F-81AE-593516CC8E1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4368285" y="3672611"/>
            <a:ext cx="1437861" cy="88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509656-887C-4068-8DEB-EF001C2DDD7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78020" y="3252733"/>
            <a:ext cx="220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7EA8131-0FED-4B54-9AA3-5FD7375706A4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5806142" y="3672611"/>
            <a:ext cx="1431236" cy="88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C8550-C485-4D47-8B19-0752E4777FEC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7237382" y="3672611"/>
            <a:ext cx="1616763" cy="88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27E6E42-C73F-473F-BDE0-BD73CE8EF08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226019" y="3252733"/>
            <a:ext cx="220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2190060" y="2766593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3463855" y="2766594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4737651" y="2766593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5382955" y="1063693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6011447" y="2766590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4737650" y="4290598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7285244" y="2766590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8559040" y="2759281"/>
            <a:ext cx="839755" cy="839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CBEC9AB-E15F-449A-AA21-55FAB847E792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2609934" y="1903448"/>
            <a:ext cx="3192896" cy="86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3F4CB6-5B2D-4E16-AFA4-C3D5CEEC7581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3883730" y="1903444"/>
            <a:ext cx="1919100" cy="8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EFBD42-C2AC-45B9-AFDE-6E863E83E6F6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5157526" y="1903448"/>
            <a:ext cx="645304" cy="86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6822EC-F9F4-4C55-ADA4-8CA9DF7B7A8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5802830" y="1903448"/>
            <a:ext cx="1902288" cy="8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4A5590C-0557-4885-8A94-BD07CD3CAD32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5802830" y="1903448"/>
            <a:ext cx="3176084" cy="85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394C57-B72B-4A8E-B0BD-9ACCB58DD124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5802830" y="1903448"/>
            <a:ext cx="628492" cy="8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927D15-6AB8-4378-8321-B735D32D5B04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157529" y="3606344"/>
            <a:ext cx="1" cy="6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A598-8441-480F-B7D8-AF56F227C3B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29814" y="3186471"/>
            <a:ext cx="434041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3083A765-229B-4634-8BE8-5717FFAD6131}"/>
              </a:ext>
            </a:extLst>
          </p:cNvPr>
          <p:cNvCxnSpPr>
            <a:stCxn id="6" idx="4"/>
            <a:endCxn id="10" idx="4"/>
          </p:cNvCxnSpPr>
          <p:nvPr/>
        </p:nvCxnSpPr>
        <p:spPr>
          <a:xfrm rot="5400000" flipH="1" flipV="1">
            <a:off x="6431321" y="2332547"/>
            <a:ext cx="2" cy="2547592"/>
          </a:xfrm>
          <a:prstGeom prst="curvedConnector3">
            <a:avLst>
              <a:gd name="adj1" fmla="val -1143000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2318D0B5-D663-4C05-8812-DF91801DD58B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3883730" y="2332548"/>
            <a:ext cx="12700" cy="2547592"/>
          </a:xfrm>
          <a:prstGeom prst="curved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26055755-7A43-44C7-9767-0E7B01A90099}"/>
              </a:ext>
            </a:extLst>
          </p:cNvPr>
          <p:cNvCxnSpPr>
            <a:stCxn id="8" idx="4"/>
            <a:endCxn id="11" idx="4"/>
          </p:cNvCxnSpPr>
          <p:nvPr/>
        </p:nvCxnSpPr>
        <p:spPr>
          <a:xfrm rot="5400000" flipH="1" flipV="1">
            <a:off x="7701463" y="2328891"/>
            <a:ext cx="7310" cy="2547592"/>
          </a:xfrm>
          <a:prstGeom prst="curvedConnector3">
            <a:avLst>
              <a:gd name="adj1" fmla="val -312722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1347237" y="25085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2270232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3195273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6543328" y="51440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4119840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2475010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5044882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5958837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A6A7DE-8063-40A6-8799-FA03705DCE1A}"/>
              </a:ext>
            </a:extLst>
          </p:cNvPr>
          <p:cNvSpPr/>
          <p:nvPr/>
        </p:nvSpPr>
        <p:spPr>
          <a:xfrm>
            <a:off x="7150751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E619ED-0992-4520-981D-01004B3EA921}"/>
              </a:ext>
            </a:extLst>
          </p:cNvPr>
          <p:cNvSpPr/>
          <p:nvPr/>
        </p:nvSpPr>
        <p:spPr>
          <a:xfrm>
            <a:off x="8064706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9AACABD-A177-4AD2-AF0F-3C5F515BB6ED}"/>
              </a:ext>
            </a:extLst>
          </p:cNvPr>
          <p:cNvSpPr/>
          <p:nvPr/>
        </p:nvSpPr>
        <p:spPr>
          <a:xfrm>
            <a:off x="8991090" y="250981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B8721C-B9B4-4084-8D29-B877C6A7FD0C}"/>
              </a:ext>
            </a:extLst>
          </p:cNvPr>
          <p:cNvSpPr/>
          <p:nvPr/>
        </p:nvSpPr>
        <p:spPr>
          <a:xfrm>
            <a:off x="9914084" y="250517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2834D6-7115-4586-B1F3-02F5360D664C}"/>
              </a:ext>
            </a:extLst>
          </p:cNvPr>
          <p:cNvSpPr/>
          <p:nvPr/>
        </p:nvSpPr>
        <p:spPr>
          <a:xfrm>
            <a:off x="10838237" y="2499225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A4A7A9E-B764-4DAA-8FC0-E826FB6B3D50}"/>
              </a:ext>
            </a:extLst>
          </p:cNvPr>
          <p:cNvSpPr/>
          <p:nvPr/>
        </p:nvSpPr>
        <p:spPr>
          <a:xfrm>
            <a:off x="11760191" y="2499225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37353-B3DE-443D-9747-212F37EA6519}"/>
              </a:ext>
            </a:extLst>
          </p:cNvPr>
          <p:cNvSpPr/>
          <p:nvPr/>
        </p:nvSpPr>
        <p:spPr>
          <a:xfrm>
            <a:off x="3766560" y="1588397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464EE7-9A54-44EF-8DE3-1087D03730D4}"/>
              </a:ext>
            </a:extLst>
          </p:cNvPr>
          <p:cNvSpPr/>
          <p:nvPr/>
        </p:nvSpPr>
        <p:spPr>
          <a:xfrm>
            <a:off x="9568788" y="1588397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4279DC-1061-438D-9244-2AC77FB15796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3943204" y="1190136"/>
            <a:ext cx="2937991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400D97-5C6B-4B1E-92D3-CC6A7D7C8695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881194" y="1190136"/>
            <a:ext cx="2864237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65B7A9-0859-4293-B345-86D588D068D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685100" y="2082934"/>
            <a:ext cx="2258100" cy="42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64520A3-AB59-4E8D-9342-1646EC34179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608099" y="2082931"/>
            <a:ext cx="1335105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EF05CE-1661-477C-A30F-82157671C2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3533137" y="2082934"/>
            <a:ext cx="410064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B7AE0E-38F4-4251-B6AA-BFD74F248FB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943203" y="2082934"/>
            <a:ext cx="514503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7A87ED0-E864-45F4-97A2-45A9FE85C706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3943204" y="2082931"/>
            <a:ext cx="1439545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901989-ECD0-4691-B615-F3D0E972FD8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943201" y="2082931"/>
            <a:ext cx="2353500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E36861-6A7F-418F-9085-89A4A71BE139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7488614" y="2082931"/>
            <a:ext cx="2256814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30A8C9-F05C-4B04-A8BD-A104CFA94D72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8402573" y="2082934"/>
            <a:ext cx="1342859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F8838A4-1DC2-4487-9A54-E106D7C55BB1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9328957" y="2082931"/>
            <a:ext cx="416475" cy="42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0C0628-E451-423F-B8AC-3340177D95BC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9745432" y="2082934"/>
            <a:ext cx="506519" cy="42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97066F4-6B01-46AE-BBA2-944281B2C0D8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9745428" y="2082934"/>
            <a:ext cx="1430672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DF254DA-4C6C-4A03-96D6-CEDF6736020F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9745428" y="2082934"/>
            <a:ext cx="2352626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253395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685100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B1804C0-0763-470E-9111-FA204E6D822D}"/>
              </a:ext>
            </a:extLst>
          </p:cNvPr>
          <p:cNvSpPr/>
          <p:nvPr/>
        </p:nvSpPr>
        <p:spPr>
          <a:xfrm>
            <a:off x="2176390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58FA5F4-198A-4B61-AC70-C2ED3801095B}"/>
              </a:ext>
            </a:extLst>
          </p:cNvPr>
          <p:cNvSpPr/>
          <p:nvPr/>
        </p:nvSpPr>
        <p:spPr>
          <a:xfrm>
            <a:off x="2608095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60C78-BAC0-434A-B84E-00457E81E80D}"/>
              </a:ext>
            </a:extLst>
          </p:cNvPr>
          <p:cNvSpPr/>
          <p:nvPr/>
        </p:nvSpPr>
        <p:spPr>
          <a:xfrm>
            <a:off x="3101431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E5A675-B1C2-4420-805A-E49FAE3AD4C7}"/>
              </a:ext>
            </a:extLst>
          </p:cNvPr>
          <p:cNvSpPr/>
          <p:nvPr/>
        </p:nvSpPr>
        <p:spPr>
          <a:xfrm>
            <a:off x="3533136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2EF5E3-52DF-434A-A47C-58CB12D944D9}"/>
              </a:ext>
            </a:extLst>
          </p:cNvPr>
          <p:cNvSpPr/>
          <p:nvPr/>
        </p:nvSpPr>
        <p:spPr>
          <a:xfrm>
            <a:off x="4025998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FE6A396-9E0B-466B-ABCA-21D7618486DD}"/>
              </a:ext>
            </a:extLst>
          </p:cNvPr>
          <p:cNvSpPr/>
          <p:nvPr/>
        </p:nvSpPr>
        <p:spPr>
          <a:xfrm>
            <a:off x="4457703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4951951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5383656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5872017" y="360976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6303722" y="360976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056454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7488159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970864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8402569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944521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9376226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9893573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0325278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0827706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1259411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1757262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188967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C4583B-0610-4ABF-948A-25537541BEAF}"/>
              </a:ext>
            </a:extLst>
          </p:cNvPr>
          <p:cNvCxnSpPr>
            <a:stCxn id="4" idx="4"/>
            <a:endCxn id="57" idx="0"/>
          </p:cNvCxnSpPr>
          <p:nvPr/>
        </p:nvCxnSpPr>
        <p:spPr>
          <a:xfrm flipH="1">
            <a:off x="1430039" y="3184249"/>
            <a:ext cx="255065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957652C-1A0F-4F9B-B8CF-DE61FE16D3D6}"/>
              </a:ext>
            </a:extLst>
          </p:cNvPr>
          <p:cNvCxnSpPr>
            <a:stCxn id="4" idx="4"/>
            <a:endCxn id="77" idx="0"/>
          </p:cNvCxnSpPr>
          <p:nvPr/>
        </p:nvCxnSpPr>
        <p:spPr>
          <a:xfrm>
            <a:off x="1685100" y="3184249"/>
            <a:ext cx="176640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D3743B-6D24-4364-B86A-0D0EB0230002}"/>
              </a:ext>
            </a:extLst>
          </p:cNvPr>
          <p:cNvCxnSpPr>
            <a:stCxn id="5" idx="4"/>
            <a:endCxn id="78" idx="0"/>
          </p:cNvCxnSpPr>
          <p:nvPr/>
        </p:nvCxnSpPr>
        <p:spPr>
          <a:xfrm flipH="1">
            <a:off x="2353034" y="3179055"/>
            <a:ext cx="255065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20C8F71-DE02-464A-96BE-78B6308DA88D}"/>
              </a:ext>
            </a:extLst>
          </p:cNvPr>
          <p:cNvCxnSpPr>
            <a:stCxn id="5" idx="4"/>
            <a:endCxn id="79" idx="0"/>
          </p:cNvCxnSpPr>
          <p:nvPr/>
        </p:nvCxnSpPr>
        <p:spPr>
          <a:xfrm>
            <a:off x="2608095" y="3179055"/>
            <a:ext cx="176640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8D59E74-A4E5-4301-986D-A9FED8857D2D}"/>
              </a:ext>
            </a:extLst>
          </p:cNvPr>
          <p:cNvCxnSpPr>
            <a:stCxn id="6" idx="4"/>
            <a:endCxn id="80" idx="0"/>
          </p:cNvCxnSpPr>
          <p:nvPr/>
        </p:nvCxnSpPr>
        <p:spPr>
          <a:xfrm flipH="1">
            <a:off x="3278075" y="3184246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49E8A3E-933F-47E3-B8C5-A5569E522CF3}"/>
              </a:ext>
            </a:extLst>
          </p:cNvPr>
          <p:cNvCxnSpPr>
            <a:stCxn id="6" idx="4"/>
            <a:endCxn id="81" idx="0"/>
          </p:cNvCxnSpPr>
          <p:nvPr/>
        </p:nvCxnSpPr>
        <p:spPr>
          <a:xfrm>
            <a:off x="3533136" y="3184246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114D037-3350-4B5A-AD7D-D24D6409476B}"/>
              </a:ext>
            </a:extLst>
          </p:cNvPr>
          <p:cNvCxnSpPr>
            <a:stCxn id="8" idx="4"/>
            <a:endCxn id="82" idx="0"/>
          </p:cNvCxnSpPr>
          <p:nvPr/>
        </p:nvCxnSpPr>
        <p:spPr>
          <a:xfrm flipH="1">
            <a:off x="4202642" y="3184246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824A454-B297-4824-87DC-7532E252ECD7}"/>
              </a:ext>
            </a:extLst>
          </p:cNvPr>
          <p:cNvCxnSpPr>
            <a:stCxn id="8" idx="4"/>
            <a:endCxn id="83" idx="0"/>
          </p:cNvCxnSpPr>
          <p:nvPr/>
        </p:nvCxnSpPr>
        <p:spPr>
          <a:xfrm>
            <a:off x="4457703" y="3184246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DCBEDC5-2B66-48E8-99E0-E3DD3D9ED0D1}"/>
              </a:ext>
            </a:extLst>
          </p:cNvPr>
          <p:cNvCxnSpPr>
            <a:stCxn id="10" idx="4"/>
            <a:endCxn id="84" idx="0"/>
          </p:cNvCxnSpPr>
          <p:nvPr/>
        </p:nvCxnSpPr>
        <p:spPr>
          <a:xfrm flipH="1">
            <a:off x="5128591" y="3179055"/>
            <a:ext cx="254154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705EEBE-9D78-40DA-A3CA-A8391128366D}"/>
              </a:ext>
            </a:extLst>
          </p:cNvPr>
          <p:cNvCxnSpPr>
            <a:stCxn id="10" idx="4"/>
            <a:endCxn id="85" idx="0"/>
          </p:cNvCxnSpPr>
          <p:nvPr/>
        </p:nvCxnSpPr>
        <p:spPr>
          <a:xfrm>
            <a:off x="5382749" y="3179055"/>
            <a:ext cx="177551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9FE229-0A83-48EB-8909-98051D3742D4}"/>
              </a:ext>
            </a:extLst>
          </p:cNvPr>
          <p:cNvCxnSpPr>
            <a:stCxn id="11" idx="4"/>
            <a:endCxn id="86" idx="0"/>
          </p:cNvCxnSpPr>
          <p:nvPr/>
        </p:nvCxnSpPr>
        <p:spPr>
          <a:xfrm flipH="1">
            <a:off x="6048661" y="3179055"/>
            <a:ext cx="248043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EB42BBF-B724-4CF1-9B0A-6B86B670CF5F}"/>
              </a:ext>
            </a:extLst>
          </p:cNvPr>
          <p:cNvCxnSpPr>
            <a:stCxn id="11" idx="4"/>
            <a:endCxn id="87" idx="0"/>
          </p:cNvCxnSpPr>
          <p:nvPr/>
        </p:nvCxnSpPr>
        <p:spPr>
          <a:xfrm>
            <a:off x="6296700" y="3179055"/>
            <a:ext cx="183662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60FE92F-A1C2-4432-AD16-0247CD176BEF}"/>
              </a:ext>
            </a:extLst>
          </p:cNvPr>
          <p:cNvCxnSpPr>
            <a:stCxn id="22" idx="4"/>
            <a:endCxn id="88" idx="0"/>
          </p:cNvCxnSpPr>
          <p:nvPr/>
        </p:nvCxnSpPr>
        <p:spPr>
          <a:xfrm flipH="1">
            <a:off x="7233094" y="3179055"/>
            <a:ext cx="255520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EB2E8FB-A4CE-40E8-8D3E-02C35AA9A0B0}"/>
              </a:ext>
            </a:extLst>
          </p:cNvPr>
          <p:cNvCxnSpPr>
            <a:stCxn id="22" idx="4"/>
            <a:endCxn id="89" idx="0"/>
          </p:cNvCxnSpPr>
          <p:nvPr/>
        </p:nvCxnSpPr>
        <p:spPr>
          <a:xfrm>
            <a:off x="7488618" y="3179055"/>
            <a:ext cx="176185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98F1D15-1EA7-4911-9F02-8A431D3D1ED1}"/>
              </a:ext>
            </a:extLst>
          </p:cNvPr>
          <p:cNvCxnSpPr>
            <a:stCxn id="24" idx="4"/>
            <a:endCxn id="92" idx="0"/>
          </p:cNvCxnSpPr>
          <p:nvPr/>
        </p:nvCxnSpPr>
        <p:spPr>
          <a:xfrm flipH="1">
            <a:off x="8147508" y="3184247"/>
            <a:ext cx="255065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1D4C5B1-85D0-4DAE-92B4-00AB247944ED}"/>
              </a:ext>
            </a:extLst>
          </p:cNvPr>
          <p:cNvCxnSpPr>
            <a:stCxn id="24" idx="4"/>
            <a:endCxn id="93" idx="0"/>
          </p:cNvCxnSpPr>
          <p:nvPr/>
        </p:nvCxnSpPr>
        <p:spPr>
          <a:xfrm>
            <a:off x="8402569" y="3184247"/>
            <a:ext cx="176640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A45AA63-19AA-48B7-A1E7-D050391B9F5E}"/>
              </a:ext>
            </a:extLst>
          </p:cNvPr>
          <p:cNvCxnSpPr>
            <a:stCxn id="25" idx="4"/>
            <a:endCxn id="94" idx="0"/>
          </p:cNvCxnSpPr>
          <p:nvPr/>
        </p:nvCxnSpPr>
        <p:spPr>
          <a:xfrm flipH="1">
            <a:off x="9121161" y="3185542"/>
            <a:ext cx="207792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E629C23-7DBC-4E8A-B953-DD46234FA433}"/>
              </a:ext>
            </a:extLst>
          </p:cNvPr>
          <p:cNvCxnSpPr>
            <a:stCxn id="25" idx="4"/>
            <a:endCxn id="95" idx="0"/>
          </p:cNvCxnSpPr>
          <p:nvPr/>
        </p:nvCxnSpPr>
        <p:spPr>
          <a:xfrm>
            <a:off x="9328957" y="3185542"/>
            <a:ext cx="223913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D2C29AA-6998-4639-96A2-F0DC3782246A}"/>
              </a:ext>
            </a:extLst>
          </p:cNvPr>
          <p:cNvCxnSpPr>
            <a:stCxn id="27" idx="4"/>
            <a:endCxn id="96" idx="0"/>
          </p:cNvCxnSpPr>
          <p:nvPr/>
        </p:nvCxnSpPr>
        <p:spPr>
          <a:xfrm flipH="1">
            <a:off x="10070213" y="3180903"/>
            <a:ext cx="181734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104E0CD-3C91-4987-9640-0F331DBD2D31}"/>
              </a:ext>
            </a:extLst>
          </p:cNvPr>
          <p:cNvCxnSpPr>
            <a:stCxn id="27" idx="4"/>
            <a:endCxn id="97" idx="0"/>
          </p:cNvCxnSpPr>
          <p:nvPr/>
        </p:nvCxnSpPr>
        <p:spPr>
          <a:xfrm>
            <a:off x="10251951" y="3180903"/>
            <a:ext cx="249971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D1C6ADB-C996-4652-9DEB-963F0F20E085}"/>
              </a:ext>
            </a:extLst>
          </p:cNvPr>
          <p:cNvCxnSpPr>
            <a:stCxn id="28" idx="4"/>
            <a:endCxn id="98" idx="0"/>
          </p:cNvCxnSpPr>
          <p:nvPr/>
        </p:nvCxnSpPr>
        <p:spPr>
          <a:xfrm flipH="1">
            <a:off x="11004346" y="3174955"/>
            <a:ext cx="171754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4DD07B4-FC88-4C3F-835B-C9889E3AFFC6}"/>
              </a:ext>
            </a:extLst>
          </p:cNvPr>
          <p:cNvCxnSpPr>
            <a:stCxn id="28" idx="4"/>
            <a:endCxn id="99" idx="0"/>
          </p:cNvCxnSpPr>
          <p:nvPr/>
        </p:nvCxnSpPr>
        <p:spPr>
          <a:xfrm>
            <a:off x="11176104" y="3174955"/>
            <a:ext cx="259951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209FEC9-FD27-404A-8A92-553F0469B359}"/>
              </a:ext>
            </a:extLst>
          </p:cNvPr>
          <p:cNvCxnSpPr>
            <a:stCxn id="29" idx="4"/>
            <a:endCxn id="100" idx="0"/>
          </p:cNvCxnSpPr>
          <p:nvPr/>
        </p:nvCxnSpPr>
        <p:spPr>
          <a:xfrm flipH="1">
            <a:off x="11933902" y="3174955"/>
            <a:ext cx="164152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5500BEA-DBD3-4649-8FB4-BFF51E2E745D}"/>
              </a:ext>
            </a:extLst>
          </p:cNvPr>
          <p:cNvCxnSpPr>
            <a:stCxn id="29" idx="4"/>
            <a:endCxn id="101" idx="0"/>
          </p:cNvCxnSpPr>
          <p:nvPr/>
        </p:nvCxnSpPr>
        <p:spPr>
          <a:xfrm>
            <a:off x="12098058" y="3174955"/>
            <a:ext cx="267553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椭圆 177">
            <a:extLst>
              <a:ext uri="{FF2B5EF4-FFF2-40B4-BE49-F238E27FC236}">
                <a16:creationId xmlns:a16="http://schemas.microsoft.com/office/drawing/2014/main" id="{7C245BA3-27C7-4A32-BDB1-AC1666FB22E7}"/>
              </a:ext>
            </a:extLst>
          </p:cNvPr>
          <p:cNvSpPr/>
          <p:nvPr/>
        </p:nvSpPr>
        <p:spPr>
          <a:xfrm>
            <a:off x="3766560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3321F30B-3975-4FB2-A60A-FB5DFB603E55}"/>
              </a:ext>
            </a:extLst>
          </p:cNvPr>
          <p:cNvSpPr/>
          <p:nvPr/>
        </p:nvSpPr>
        <p:spPr>
          <a:xfrm>
            <a:off x="835800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CBE16A7-AC1D-4344-9EE6-1427DCD0FA3F}"/>
              </a:ext>
            </a:extLst>
          </p:cNvPr>
          <p:cNvSpPr/>
          <p:nvPr/>
        </p:nvSpPr>
        <p:spPr>
          <a:xfrm>
            <a:off x="964955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380370-0728-4AA3-99A9-40D3CA7C50A5}"/>
              </a:ext>
            </a:extLst>
          </p:cNvPr>
          <p:cNvCxnSpPr>
            <a:stCxn id="80" idx="2"/>
            <a:endCxn id="9" idx="0"/>
          </p:cNvCxnSpPr>
          <p:nvPr/>
        </p:nvCxnSpPr>
        <p:spPr>
          <a:xfrm flipH="1">
            <a:off x="2812874" y="4104367"/>
            <a:ext cx="465198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D120D20-F028-4767-9057-5C2A60D0C124}"/>
              </a:ext>
            </a:extLst>
          </p:cNvPr>
          <p:cNvCxnSpPr>
            <a:stCxn id="81" idx="2"/>
            <a:endCxn id="178" idx="0"/>
          </p:cNvCxnSpPr>
          <p:nvPr/>
        </p:nvCxnSpPr>
        <p:spPr>
          <a:xfrm>
            <a:off x="3709780" y="4104367"/>
            <a:ext cx="394647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59E1CD6-5611-423E-8D39-D6CEB85676AA}"/>
              </a:ext>
            </a:extLst>
          </p:cNvPr>
          <p:cNvCxnSpPr>
            <a:stCxn id="94" idx="2"/>
            <a:endCxn id="183" idx="0"/>
          </p:cNvCxnSpPr>
          <p:nvPr/>
        </p:nvCxnSpPr>
        <p:spPr>
          <a:xfrm flipH="1">
            <a:off x="8695866" y="4114749"/>
            <a:ext cx="425296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D625C216-67CB-4FBC-8748-65EDDC223B0A}"/>
              </a:ext>
            </a:extLst>
          </p:cNvPr>
          <p:cNvCxnSpPr>
            <a:stCxn id="95" idx="2"/>
            <a:endCxn id="184" idx="0"/>
          </p:cNvCxnSpPr>
          <p:nvPr/>
        </p:nvCxnSpPr>
        <p:spPr>
          <a:xfrm>
            <a:off x="9552869" y="4114749"/>
            <a:ext cx="434549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BB001F8-7BFA-4728-9A17-205B7566EB3E}"/>
              </a:ext>
            </a:extLst>
          </p:cNvPr>
          <p:cNvSpPr/>
          <p:nvPr/>
        </p:nvSpPr>
        <p:spPr>
          <a:xfrm>
            <a:off x="2410288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87D2D64-D37A-4385-821F-2C34276FFB53}"/>
              </a:ext>
            </a:extLst>
          </p:cNvPr>
          <p:cNvSpPr/>
          <p:nvPr/>
        </p:nvSpPr>
        <p:spPr>
          <a:xfrm>
            <a:off x="2841993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8C862B1-1277-4634-96D6-ABE8137A0A99}"/>
              </a:ext>
            </a:extLst>
          </p:cNvPr>
          <p:cNvSpPr/>
          <p:nvPr/>
        </p:nvSpPr>
        <p:spPr>
          <a:xfrm>
            <a:off x="3707449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83A5FC6-16BB-4FC0-92C0-C1496B19FD29}"/>
              </a:ext>
            </a:extLst>
          </p:cNvPr>
          <p:cNvSpPr/>
          <p:nvPr/>
        </p:nvSpPr>
        <p:spPr>
          <a:xfrm>
            <a:off x="4139154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1469312-E837-4FD6-9F8B-4B244943255A}"/>
              </a:ext>
            </a:extLst>
          </p:cNvPr>
          <p:cNvSpPr/>
          <p:nvPr/>
        </p:nvSpPr>
        <p:spPr>
          <a:xfrm>
            <a:off x="8308727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C30857C-3738-46FF-9DE3-90A05805668B}"/>
              </a:ext>
            </a:extLst>
          </p:cNvPr>
          <p:cNvSpPr/>
          <p:nvPr/>
        </p:nvSpPr>
        <p:spPr>
          <a:xfrm>
            <a:off x="8740432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7007C70-6178-4815-9562-C9AEF672D31C}"/>
              </a:ext>
            </a:extLst>
          </p:cNvPr>
          <p:cNvSpPr/>
          <p:nvPr/>
        </p:nvSpPr>
        <p:spPr>
          <a:xfrm>
            <a:off x="9623228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FF760A2-9625-4660-986C-795E6DD41EDD}"/>
              </a:ext>
            </a:extLst>
          </p:cNvPr>
          <p:cNvSpPr/>
          <p:nvPr/>
        </p:nvSpPr>
        <p:spPr>
          <a:xfrm>
            <a:off x="10054933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211E198-0FE5-43A5-B503-5305AC74150A}"/>
              </a:ext>
            </a:extLst>
          </p:cNvPr>
          <p:cNvCxnSpPr>
            <a:stCxn id="9" idx="4"/>
            <a:endCxn id="200" idx="0"/>
          </p:cNvCxnSpPr>
          <p:nvPr/>
        </p:nvCxnSpPr>
        <p:spPr>
          <a:xfrm flipH="1">
            <a:off x="2586932" y="5199045"/>
            <a:ext cx="225945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71090F10-BBCE-4B07-B20F-51618701B798}"/>
              </a:ext>
            </a:extLst>
          </p:cNvPr>
          <p:cNvCxnSpPr>
            <a:stCxn id="9" idx="4"/>
            <a:endCxn id="201" idx="0"/>
          </p:cNvCxnSpPr>
          <p:nvPr/>
        </p:nvCxnSpPr>
        <p:spPr>
          <a:xfrm>
            <a:off x="2812873" y="5199045"/>
            <a:ext cx="205760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54B9DBE-77DF-4275-9834-E4387DC74C91}"/>
              </a:ext>
            </a:extLst>
          </p:cNvPr>
          <p:cNvCxnSpPr>
            <a:stCxn id="178" idx="4"/>
            <a:endCxn id="202" idx="0"/>
          </p:cNvCxnSpPr>
          <p:nvPr/>
        </p:nvCxnSpPr>
        <p:spPr>
          <a:xfrm flipH="1">
            <a:off x="3884089" y="5199045"/>
            <a:ext cx="220334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E591C59-BCE7-4BC1-AE8F-B81EC033BCD4}"/>
              </a:ext>
            </a:extLst>
          </p:cNvPr>
          <p:cNvCxnSpPr>
            <a:stCxn id="178" idx="4"/>
            <a:endCxn id="203" idx="0"/>
          </p:cNvCxnSpPr>
          <p:nvPr/>
        </p:nvCxnSpPr>
        <p:spPr>
          <a:xfrm>
            <a:off x="4104426" y="5199045"/>
            <a:ext cx="211371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8C00CED-40EC-4ED0-AD00-7CBE13C55536}"/>
              </a:ext>
            </a:extLst>
          </p:cNvPr>
          <p:cNvCxnSpPr>
            <a:stCxn id="183" idx="4"/>
            <a:endCxn id="204" idx="0"/>
          </p:cNvCxnSpPr>
          <p:nvPr/>
        </p:nvCxnSpPr>
        <p:spPr>
          <a:xfrm flipH="1">
            <a:off x="8485368" y="5199045"/>
            <a:ext cx="21049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4962A0DB-F57C-40F5-B04A-8F308B83AD43}"/>
              </a:ext>
            </a:extLst>
          </p:cNvPr>
          <p:cNvCxnSpPr>
            <a:stCxn id="183" idx="4"/>
            <a:endCxn id="205" idx="0"/>
          </p:cNvCxnSpPr>
          <p:nvPr/>
        </p:nvCxnSpPr>
        <p:spPr>
          <a:xfrm>
            <a:off x="8695869" y="5199045"/>
            <a:ext cx="22120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961A5478-8E4F-423E-9A04-468990085728}"/>
              </a:ext>
            </a:extLst>
          </p:cNvPr>
          <p:cNvCxnSpPr>
            <a:stCxn id="184" idx="4"/>
            <a:endCxn id="206" idx="0"/>
          </p:cNvCxnSpPr>
          <p:nvPr/>
        </p:nvCxnSpPr>
        <p:spPr>
          <a:xfrm flipH="1">
            <a:off x="9799872" y="5199045"/>
            <a:ext cx="18754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788B8E-15C7-4445-8507-FDCB16AB4021}"/>
              </a:ext>
            </a:extLst>
          </p:cNvPr>
          <p:cNvCxnSpPr>
            <a:stCxn id="184" idx="4"/>
            <a:endCxn id="207" idx="0"/>
          </p:cNvCxnSpPr>
          <p:nvPr/>
        </p:nvCxnSpPr>
        <p:spPr>
          <a:xfrm>
            <a:off x="9987415" y="5199045"/>
            <a:ext cx="24415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89A279-3206-44C3-BEEC-1CAC1EC94DBC}"/>
              </a:ext>
            </a:extLst>
          </p:cNvPr>
          <p:cNvSpPr txBox="1"/>
          <p:nvPr/>
        </p:nvSpPr>
        <p:spPr>
          <a:xfrm>
            <a:off x="644871" y="766779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759347A-8DC9-468F-A564-5A6CE32339DA}"/>
              </a:ext>
            </a:extLst>
          </p:cNvPr>
          <p:cNvSpPr txBox="1"/>
          <p:nvPr/>
        </p:nvSpPr>
        <p:spPr>
          <a:xfrm>
            <a:off x="600482" y="168901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09A50E0-8928-4C63-AD79-D7C3C4EEF484}"/>
              </a:ext>
            </a:extLst>
          </p:cNvPr>
          <p:cNvSpPr txBox="1"/>
          <p:nvPr/>
        </p:nvSpPr>
        <p:spPr>
          <a:xfrm>
            <a:off x="625031" y="2682419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27D8512-C8E5-49B8-9A4F-FEBFFF0F7B5F}"/>
              </a:ext>
            </a:extLst>
          </p:cNvPr>
          <p:cNvSpPr txBox="1"/>
          <p:nvPr/>
        </p:nvSpPr>
        <p:spPr>
          <a:xfrm>
            <a:off x="596943" y="367582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1236F95-F9D8-46CF-9BDE-FB98D9E97000}"/>
              </a:ext>
            </a:extLst>
          </p:cNvPr>
          <p:cNvSpPr txBox="1"/>
          <p:nvPr/>
        </p:nvSpPr>
        <p:spPr>
          <a:xfrm>
            <a:off x="644871" y="4658890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ECB5FF75-21ED-4948-AFE4-1FF33FF91DD7}"/>
              </a:ext>
            </a:extLst>
          </p:cNvPr>
          <p:cNvSpPr txBox="1"/>
          <p:nvPr/>
        </p:nvSpPr>
        <p:spPr>
          <a:xfrm>
            <a:off x="595988" y="572188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5611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947320" y="25171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1870315" y="2511912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2795356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6143411" y="522990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3719923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207509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4794612" y="251499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5919046" y="252988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A6A7DE-8063-40A6-8799-FA03705DCE1A}"/>
              </a:ext>
            </a:extLst>
          </p:cNvPr>
          <p:cNvSpPr/>
          <p:nvPr/>
        </p:nvSpPr>
        <p:spPr>
          <a:xfrm>
            <a:off x="7150751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E619ED-0992-4520-981D-01004B3EA921}"/>
              </a:ext>
            </a:extLst>
          </p:cNvPr>
          <p:cNvSpPr/>
          <p:nvPr/>
        </p:nvSpPr>
        <p:spPr>
          <a:xfrm>
            <a:off x="8064706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9AACABD-A177-4AD2-AF0F-3C5F515BB6ED}"/>
              </a:ext>
            </a:extLst>
          </p:cNvPr>
          <p:cNvSpPr/>
          <p:nvPr/>
        </p:nvSpPr>
        <p:spPr>
          <a:xfrm>
            <a:off x="8991090" y="250981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B8721C-B9B4-4084-8D29-B877C6A7FD0C}"/>
              </a:ext>
            </a:extLst>
          </p:cNvPr>
          <p:cNvSpPr/>
          <p:nvPr/>
        </p:nvSpPr>
        <p:spPr>
          <a:xfrm>
            <a:off x="9914084" y="250517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2834D6-7115-4586-B1F3-02F5360D664C}"/>
              </a:ext>
            </a:extLst>
          </p:cNvPr>
          <p:cNvSpPr/>
          <p:nvPr/>
        </p:nvSpPr>
        <p:spPr>
          <a:xfrm>
            <a:off x="11082642" y="249922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A4A7A9E-B764-4DAA-8FC0-E826FB6B3D50}"/>
              </a:ext>
            </a:extLst>
          </p:cNvPr>
          <p:cNvSpPr/>
          <p:nvPr/>
        </p:nvSpPr>
        <p:spPr>
          <a:xfrm>
            <a:off x="12189845" y="249922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37353-B3DE-443D-9747-212F37EA6519}"/>
              </a:ext>
            </a:extLst>
          </p:cNvPr>
          <p:cNvSpPr/>
          <p:nvPr/>
        </p:nvSpPr>
        <p:spPr>
          <a:xfrm>
            <a:off x="3366643" y="159698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464EE7-9A54-44EF-8DE3-1087D03730D4}"/>
              </a:ext>
            </a:extLst>
          </p:cNvPr>
          <p:cNvSpPr/>
          <p:nvPr/>
        </p:nvSpPr>
        <p:spPr>
          <a:xfrm>
            <a:off x="9568788" y="158839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4279DC-1061-438D-9244-2AC77FB15796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3543287" y="1198720"/>
            <a:ext cx="2937991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400D97-5C6B-4B1E-92D3-CC6A7D7C8695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481274" y="1198716"/>
            <a:ext cx="3264154" cy="38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65B7A9-0859-4293-B345-86D588D068D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285183" y="2091518"/>
            <a:ext cx="2258100" cy="42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64520A3-AB59-4E8D-9342-1646EC34179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208182" y="2091515"/>
            <a:ext cx="1335105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EF05CE-1661-477C-A30F-82157671C2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3133220" y="2091518"/>
            <a:ext cx="410064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B7AE0E-38F4-4251-B6AA-BFD74F248FB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543286" y="2091518"/>
            <a:ext cx="514503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7A87ED0-E864-45F4-97A2-45A9FE85C706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3543283" y="2091518"/>
            <a:ext cx="1589192" cy="423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901989-ECD0-4691-B615-F3D0E972FD8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543283" y="2091518"/>
            <a:ext cx="2713626" cy="43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E36861-6A7F-418F-9085-89A4A71BE139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7488614" y="2082931"/>
            <a:ext cx="2256814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30A8C9-F05C-4B04-A8BD-A104CFA94D72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8402571" y="2082931"/>
            <a:ext cx="1342859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F8838A4-1DC2-4487-9A54-E106D7C55BB1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9328955" y="2082931"/>
            <a:ext cx="416475" cy="42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0C0628-E451-423F-B8AC-3340177D95BC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9745430" y="2082932"/>
            <a:ext cx="506519" cy="42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97066F4-6B01-46AE-BBA2-944281B2C0D8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9745428" y="2082932"/>
            <a:ext cx="1675077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DF254DA-4C6C-4A03-96D6-CEDF6736020F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9745428" y="2082932"/>
            <a:ext cx="2782280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53478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85183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B1804C0-0763-470E-9111-FA204E6D822D}"/>
              </a:ext>
            </a:extLst>
          </p:cNvPr>
          <p:cNvSpPr/>
          <p:nvPr/>
        </p:nvSpPr>
        <p:spPr>
          <a:xfrm>
            <a:off x="1776473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58FA5F4-198A-4B61-AC70-C2ED3801095B}"/>
              </a:ext>
            </a:extLst>
          </p:cNvPr>
          <p:cNvSpPr/>
          <p:nvPr/>
        </p:nvSpPr>
        <p:spPr>
          <a:xfrm>
            <a:off x="2208178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60C78-BAC0-434A-B84E-00457E81E80D}"/>
              </a:ext>
            </a:extLst>
          </p:cNvPr>
          <p:cNvSpPr/>
          <p:nvPr/>
        </p:nvSpPr>
        <p:spPr>
          <a:xfrm>
            <a:off x="2701514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E5A675-B1C2-4420-805A-E49FAE3AD4C7}"/>
              </a:ext>
            </a:extLst>
          </p:cNvPr>
          <p:cNvSpPr/>
          <p:nvPr/>
        </p:nvSpPr>
        <p:spPr>
          <a:xfrm>
            <a:off x="3133219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2EF5E3-52DF-434A-A47C-58CB12D944D9}"/>
              </a:ext>
            </a:extLst>
          </p:cNvPr>
          <p:cNvSpPr/>
          <p:nvPr/>
        </p:nvSpPr>
        <p:spPr>
          <a:xfrm>
            <a:off x="3626081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FE6A396-9E0B-466B-ABCA-21D7618486DD}"/>
              </a:ext>
            </a:extLst>
          </p:cNvPr>
          <p:cNvSpPr/>
          <p:nvPr/>
        </p:nvSpPr>
        <p:spPr>
          <a:xfrm>
            <a:off x="4057786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4701681" y="363187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5133386" y="363187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5832226" y="3636323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6263931" y="3636323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05645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748815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97086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840256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944521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9376226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9893573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0325278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1072111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1503816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2186916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618621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C4583B-0610-4ABF-948A-25537541BEAF}"/>
              </a:ext>
            </a:extLst>
          </p:cNvPr>
          <p:cNvCxnSpPr>
            <a:stCxn id="4" idx="4"/>
            <a:endCxn id="57" idx="0"/>
          </p:cNvCxnSpPr>
          <p:nvPr/>
        </p:nvCxnSpPr>
        <p:spPr>
          <a:xfrm flipH="1">
            <a:off x="1030122" y="3192833"/>
            <a:ext cx="255065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957652C-1A0F-4F9B-B8CF-DE61FE16D3D6}"/>
              </a:ext>
            </a:extLst>
          </p:cNvPr>
          <p:cNvCxnSpPr>
            <a:stCxn id="4" idx="4"/>
            <a:endCxn id="77" idx="0"/>
          </p:cNvCxnSpPr>
          <p:nvPr/>
        </p:nvCxnSpPr>
        <p:spPr>
          <a:xfrm>
            <a:off x="1285183" y="3192833"/>
            <a:ext cx="176640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D3743B-6D24-4364-B86A-0D0EB0230002}"/>
              </a:ext>
            </a:extLst>
          </p:cNvPr>
          <p:cNvCxnSpPr>
            <a:stCxn id="5" idx="4"/>
            <a:endCxn id="78" idx="0"/>
          </p:cNvCxnSpPr>
          <p:nvPr/>
        </p:nvCxnSpPr>
        <p:spPr>
          <a:xfrm flipH="1">
            <a:off x="1953117" y="3187639"/>
            <a:ext cx="255065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20C8F71-DE02-464A-96BE-78B6308DA88D}"/>
              </a:ext>
            </a:extLst>
          </p:cNvPr>
          <p:cNvCxnSpPr>
            <a:stCxn id="5" idx="4"/>
            <a:endCxn id="79" idx="0"/>
          </p:cNvCxnSpPr>
          <p:nvPr/>
        </p:nvCxnSpPr>
        <p:spPr>
          <a:xfrm>
            <a:off x="2208178" y="3187639"/>
            <a:ext cx="176640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8D59E74-A4E5-4301-986D-A9FED8857D2D}"/>
              </a:ext>
            </a:extLst>
          </p:cNvPr>
          <p:cNvCxnSpPr>
            <a:stCxn id="6" idx="4"/>
            <a:endCxn id="80" idx="0"/>
          </p:cNvCxnSpPr>
          <p:nvPr/>
        </p:nvCxnSpPr>
        <p:spPr>
          <a:xfrm flipH="1">
            <a:off x="2878158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49E8A3E-933F-47E3-B8C5-A5569E522CF3}"/>
              </a:ext>
            </a:extLst>
          </p:cNvPr>
          <p:cNvCxnSpPr>
            <a:stCxn id="6" idx="4"/>
            <a:endCxn id="81" idx="0"/>
          </p:cNvCxnSpPr>
          <p:nvPr/>
        </p:nvCxnSpPr>
        <p:spPr>
          <a:xfrm>
            <a:off x="3133219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114D037-3350-4B5A-AD7D-D24D6409476B}"/>
              </a:ext>
            </a:extLst>
          </p:cNvPr>
          <p:cNvCxnSpPr>
            <a:stCxn id="8" idx="4"/>
            <a:endCxn id="82" idx="0"/>
          </p:cNvCxnSpPr>
          <p:nvPr/>
        </p:nvCxnSpPr>
        <p:spPr>
          <a:xfrm flipH="1">
            <a:off x="3802725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824A454-B297-4824-87DC-7532E252ECD7}"/>
              </a:ext>
            </a:extLst>
          </p:cNvPr>
          <p:cNvCxnSpPr>
            <a:stCxn id="8" idx="4"/>
            <a:endCxn id="83" idx="0"/>
          </p:cNvCxnSpPr>
          <p:nvPr/>
        </p:nvCxnSpPr>
        <p:spPr>
          <a:xfrm>
            <a:off x="4057786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DCBEDC5-2B66-48E8-99E0-E3DD3D9ED0D1}"/>
              </a:ext>
            </a:extLst>
          </p:cNvPr>
          <p:cNvCxnSpPr>
            <a:stCxn id="10" idx="4"/>
            <a:endCxn id="84" idx="0"/>
          </p:cNvCxnSpPr>
          <p:nvPr/>
        </p:nvCxnSpPr>
        <p:spPr>
          <a:xfrm flipH="1">
            <a:off x="4878321" y="3190718"/>
            <a:ext cx="254154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705EEBE-9D78-40DA-A3CA-A8391128366D}"/>
              </a:ext>
            </a:extLst>
          </p:cNvPr>
          <p:cNvCxnSpPr>
            <a:stCxn id="10" idx="4"/>
            <a:endCxn id="85" idx="0"/>
          </p:cNvCxnSpPr>
          <p:nvPr/>
        </p:nvCxnSpPr>
        <p:spPr>
          <a:xfrm>
            <a:off x="5132479" y="3190718"/>
            <a:ext cx="177551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9FE229-0A83-48EB-8909-98051D3742D4}"/>
              </a:ext>
            </a:extLst>
          </p:cNvPr>
          <p:cNvCxnSpPr>
            <a:stCxn id="11" idx="4"/>
            <a:endCxn id="86" idx="0"/>
          </p:cNvCxnSpPr>
          <p:nvPr/>
        </p:nvCxnSpPr>
        <p:spPr>
          <a:xfrm flipH="1">
            <a:off x="6008870" y="3205614"/>
            <a:ext cx="248043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EB42BBF-B724-4CF1-9B0A-6B86B670CF5F}"/>
              </a:ext>
            </a:extLst>
          </p:cNvPr>
          <p:cNvCxnSpPr>
            <a:stCxn id="11" idx="4"/>
            <a:endCxn id="87" idx="0"/>
          </p:cNvCxnSpPr>
          <p:nvPr/>
        </p:nvCxnSpPr>
        <p:spPr>
          <a:xfrm>
            <a:off x="6256909" y="3205614"/>
            <a:ext cx="183662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60FE92F-A1C2-4432-AD16-0247CD176BEF}"/>
              </a:ext>
            </a:extLst>
          </p:cNvPr>
          <p:cNvCxnSpPr>
            <a:cxnSpLocks/>
            <a:stCxn id="22" idx="4"/>
            <a:endCxn id="88" idx="0"/>
          </p:cNvCxnSpPr>
          <p:nvPr/>
        </p:nvCxnSpPr>
        <p:spPr>
          <a:xfrm flipH="1">
            <a:off x="7233094" y="3179055"/>
            <a:ext cx="255520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EB2E8FB-A4CE-40E8-8D3E-02C35AA9A0B0}"/>
              </a:ext>
            </a:extLst>
          </p:cNvPr>
          <p:cNvCxnSpPr>
            <a:stCxn id="22" idx="4"/>
            <a:endCxn id="89" idx="0"/>
          </p:cNvCxnSpPr>
          <p:nvPr/>
        </p:nvCxnSpPr>
        <p:spPr>
          <a:xfrm>
            <a:off x="7488616" y="3179055"/>
            <a:ext cx="176185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98F1D15-1EA7-4911-9F02-8A431D3D1ED1}"/>
              </a:ext>
            </a:extLst>
          </p:cNvPr>
          <p:cNvCxnSpPr>
            <a:stCxn id="24" idx="4"/>
            <a:endCxn id="92" idx="0"/>
          </p:cNvCxnSpPr>
          <p:nvPr/>
        </p:nvCxnSpPr>
        <p:spPr>
          <a:xfrm flipH="1">
            <a:off x="8147506" y="3184244"/>
            <a:ext cx="255065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1D4C5B1-85D0-4DAE-92B4-00AB247944ED}"/>
              </a:ext>
            </a:extLst>
          </p:cNvPr>
          <p:cNvCxnSpPr>
            <a:stCxn id="24" idx="4"/>
            <a:endCxn id="93" idx="0"/>
          </p:cNvCxnSpPr>
          <p:nvPr/>
        </p:nvCxnSpPr>
        <p:spPr>
          <a:xfrm>
            <a:off x="8402569" y="3184244"/>
            <a:ext cx="176640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A45AA63-19AA-48B7-A1E7-D050391B9F5E}"/>
              </a:ext>
            </a:extLst>
          </p:cNvPr>
          <p:cNvCxnSpPr>
            <a:stCxn id="25" idx="4"/>
            <a:endCxn id="94" idx="0"/>
          </p:cNvCxnSpPr>
          <p:nvPr/>
        </p:nvCxnSpPr>
        <p:spPr>
          <a:xfrm flipH="1">
            <a:off x="9121161" y="3185542"/>
            <a:ext cx="207792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E629C23-7DBC-4E8A-B953-DD46234FA433}"/>
              </a:ext>
            </a:extLst>
          </p:cNvPr>
          <p:cNvCxnSpPr>
            <a:stCxn id="25" idx="4"/>
            <a:endCxn id="95" idx="0"/>
          </p:cNvCxnSpPr>
          <p:nvPr/>
        </p:nvCxnSpPr>
        <p:spPr>
          <a:xfrm>
            <a:off x="9328955" y="3185542"/>
            <a:ext cx="223913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D2C29AA-6998-4639-96A2-F0DC3782246A}"/>
              </a:ext>
            </a:extLst>
          </p:cNvPr>
          <p:cNvCxnSpPr>
            <a:stCxn id="27" idx="4"/>
            <a:endCxn id="96" idx="0"/>
          </p:cNvCxnSpPr>
          <p:nvPr/>
        </p:nvCxnSpPr>
        <p:spPr>
          <a:xfrm flipH="1">
            <a:off x="10070213" y="3180901"/>
            <a:ext cx="181734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104E0CD-3C91-4987-9640-0F331DBD2D31}"/>
              </a:ext>
            </a:extLst>
          </p:cNvPr>
          <p:cNvCxnSpPr>
            <a:stCxn id="27" idx="4"/>
            <a:endCxn id="97" idx="0"/>
          </p:cNvCxnSpPr>
          <p:nvPr/>
        </p:nvCxnSpPr>
        <p:spPr>
          <a:xfrm>
            <a:off x="10251949" y="3180901"/>
            <a:ext cx="249971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D1C6ADB-C996-4652-9DEB-963F0F20E085}"/>
              </a:ext>
            </a:extLst>
          </p:cNvPr>
          <p:cNvCxnSpPr>
            <a:stCxn id="28" idx="4"/>
            <a:endCxn id="98" idx="0"/>
          </p:cNvCxnSpPr>
          <p:nvPr/>
        </p:nvCxnSpPr>
        <p:spPr>
          <a:xfrm flipH="1">
            <a:off x="11248751" y="3174954"/>
            <a:ext cx="171754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4DD07B4-FC88-4C3F-835B-C9889E3AFFC6}"/>
              </a:ext>
            </a:extLst>
          </p:cNvPr>
          <p:cNvCxnSpPr>
            <a:stCxn id="28" idx="4"/>
            <a:endCxn id="99" idx="0"/>
          </p:cNvCxnSpPr>
          <p:nvPr/>
        </p:nvCxnSpPr>
        <p:spPr>
          <a:xfrm>
            <a:off x="11420507" y="3174954"/>
            <a:ext cx="259951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209FEC9-FD27-404A-8A92-553F0469B359}"/>
              </a:ext>
            </a:extLst>
          </p:cNvPr>
          <p:cNvCxnSpPr>
            <a:stCxn id="29" idx="4"/>
            <a:endCxn id="100" idx="0"/>
          </p:cNvCxnSpPr>
          <p:nvPr/>
        </p:nvCxnSpPr>
        <p:spPr>
          <a:xfrm flipH="1">
            <a:off x="12363556" y="3174954"/>
            <a:ext cx="164152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5500BEA-DBD3-4649-8FB4-BFF51E2E745D}"/>
              </a:ext>
            </a:extLst>
          </p:cNvPr>
          <p:cNvCxnSpPr>
            <a:stCxn id="29" idx="4"/>
            <a:endCxn id="101" idx="0"/>
          </p:cNvCxnSpPr>
          <p:nvPr/>
        </p:nvCxnSpPr>
        <p:spPr>
          <a:xfrm>
            <a:off x="12527710" y="3174954"/>
            <a:ext cx="267553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椭圆 177">
            <a:extLst>
              <a:ext uri="{FF2B5EF4-FFF2-40B4-BE49-F238E27FC236}">
                <a16:creationId xmlns:a16="http://schemas.microsoft.com/office/drawing/2014/main" id="{7C245BA3-27C7-4A32-BDB1-AC1666FB22E7}"/>
              </a:ext>
            </a:extLst>
          </p:cNvPr>
          <p:cNvSpPr/>
          <p:nvPr/>
        </p:nvSpPr>
        <p:spPr>
          <a:xfrm>
            <a:off x="336664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3321F30B-3975-4FB2-A60A-FB5DFB603E55}"/>
              </a:ext>
            </a:extLst>
          </p:cNvPr>
          <p:cNvSpPr/>
          <p:nvPr/>
        </p:nvSpPr>
        <p:spPr>
          <a:xfrm>
            <a:off x="835800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CBE16A7-AC1D-4344-9EE6-1427DCD0FA3F}"/>
              </a:ext>
            </a:extLst>
          </p:cNvPr>
          <p:cNvSpPr/>
          <p:nvPr/>
        </p:nvSpPr>
        <p:spPr>
          <a:xfrm>
            <a:off x="964955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380370-0728-4AA3-99A9-40D3CA7C50A5}"/>
              </a:ext>
            </a:extLst>
          </p:cNvPr>
          <p:cNvCxnSpPr>
            <a:stCxn id="80" idx="2"/>
            <a:endCxn id="9" idx="0"/>
          </p:cNvCxnSpPr>
          <p:nvPr/>
        </p:nvCxnSpPr>
        <p:spPr>
          <a:xfrm flipH="1">
            <a:off x="2412957" y="4112951"/>
            <a:ext cx="465198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D120D20-F028-4767-9057-5C2A60D0C124}"/>
              </a:ext>
            </a:extLst>
          </p:cNvPr>
          <p:cNvCxnSpPr>
            <a:stCxn id="81" idx="2"/>
            <a:endCxn id="178" idx="0"/>
          </p:cNvCxnSpPr>
          <p:nvPr/>
        </p:nvCxnSpPr>
        <p:spPr>
          <a:xfrm>
            <a:off x="3309863" y="4112951"/>
            <a:ext cx="394647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59E1CD6-5611-423E-8D39-D6CEB85676AA}"/>
              </a:ext>
            </a:extLst>
          </p:cNvPr>
          <p:cNvCxnSpPr>
            <a:stCxn id="94" idx="2"/>
            <a:endCxn id="183" idx="0"/>
          </p:cNvCxnSpPr>
          <p:nvPr/>
        </p:nvCxnSpPr>
        <p:spPr>
          <a:xfrm flipH="1">
            <a:off x="8695866" y="4114749"/>
            <a:ext cx="425296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D625C216-67CB-4FBC-8748-65EDDC223B0A}"/>
              </a:ext>
            </a:extLst>
          </p:cNvPr>
          <p:cNvCxnSpPr>
            <a:stCxn id="95" idx="2"/>
            <a:endCxn id="184" idx="0"/>
          </p:cNvCxnSpPr>
          <p:nvPr/>
        </p:nvCxnSpPr>
        <p:spPr>
          <a:xfrm>
            <a:off x="9552868" y="4114749"/>
            <a:ext cx="434549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BB001F8-7BFA-4728-9A17-205B7566EB3E}"/>
              </a:ext>
            </a:extLst>
          </p:cNvPr>
          <p:cNvSpPr/>
          <p:nvPr/>
        </p:nvSpPr>
        <p:spPr>
          <a:xfrm>
            <a:off x="2010371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87D2D64-D37A-4385-821F-2C34276FFB53}"/>
              </a:ext>
            </a:extLst>
          </p:cNvPr>
          <p:cNvSpPr/>
          <p:nvPr/>
        </p:nvSpPr>
        <p:spPr>
          <a:xfrm>
            <a:off x="2442076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8C862B1-1277-4634-96D6-ABE8137A0A99}"/>
              </a:ext>
            </a:extLst>
          </p:cNvPr>
          <p:cNvSpPr/>
          <p:nvPr/>
        </p:nvSpPr>
        <p:spPr>
          <a:xfrm>
            <a:off x="3307532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83A5FC6-16BB-4FC0-92C0-C1496B19FD29}"/>
              </a:ext>
            </a:extLst>
          </p:cNvPr>
          <p:cNvSpPr/>
          <p:nvPr/>
        </p:nvSpPr>
        <p:spPr>
          <a:xfrm>
            <a:off x="3739237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1469312-E837-4FD6-9F8B-4B244943255A}"/>
              </a:ext>
            </a:extLst>
          </p:cNvPr>
          <p:cNvSpPr/>
          <p:nvPr/>
        </p:nvSpPr>
        <p:spPr>
          <a:xfrm>
            <a:off x="8308727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C30857C-3738-46FF-9DE3-90A05805668B}"/>
              </a:ext>
            </a:extLst>
          </p:cNvPr>
          <p:cNvSpPr/>
          <p:nvPr/>
        </p:nvSpPr>
        <p:spPr>
          <a:xfrm>
            <a:off x="8740432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7007C70-6178-4815-9562-C9AEF672D31C}"/>
              </a:ext>
            </a:extLst>
          </p:cNvPr>
          <p:cNvSpPr/>
          <p:nvPr/>
        </p:nvSpPr>
        <p:spPr>
          <a:xfrm>
            <a:off x="9623228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FF760A2-9625-4660-986C-795E6DD41EDD}"/>
              </a:ext>
            </a:extLst>
          </p:cNvPr>
          <p:cNvSpPr/>
          <p:nvPr/>
        </p:nvSpPr>
        <p:spPr>
          <a:xfrm>
            <a:off x="10054933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211E198-0FE5-43A5-B503-5305AC74150A}"/>
              </a:ext>
            </a:extLst>
          </p:cNvPr>
          <p:cNvCxnSpPr>
            <a:stCxn id="9" idx="4"/>
            <a:endCxn id="200" idx="0"/>
          </p:cNvCxnSpPr>
          <p:nvPr/>
        </p:nvCxnSpPr>
        <p:spPr>
          <a:xfrm flipH="1">
            <a:off x="2187015" y="5207629"/>
            <a:ext cx="225945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71090F10-BBCE-4B07-B20F-51618701B798}"/>
              </a:ext>
            </a:extLst>
          </p:cNvPr>
          <p:cNvCxnSpPr>
            <a:stCxn id="9" idx="4"/>
            <a:endCxn id="201" idx="0"/>
          </p:cNvCxnSpPr>
          <p:nvPr/>
        </p:nvCxnSpPr>
        <p:spPr>
          <a:xfrm>
            <a:off x="2412956" y="5207629"/>
            <a:ext cx="205760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54B9DBE-77DF-4275-9834-E4387DC74C91}"/>
              </a:ext>
            </a:extLst>
          </p:cNvPr>
          <p:cNvCxnSpPr>
            <a:stCxn id="178" idx="4"/>
            <a:endCxn id="202" idx="0"/>
          </p:cNvCxnSpPr>
          <p:nvPr/>
        </p:nvCxnSpPr>
        <p:spPr>
          <a:xfrm flipH="1">
            <a:off x="3484172" y="5207629"/>
            <a:ext cx="220334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E591C59-BCE7-4BC1-AE8F-B81EC033BCD4}"/>
              </a:ext>
            </a:extLst>
          </p:cNvPr>
          <p:cNvCxnSpPr>
            <a:stCxn id="178" idx="4"/>
            <a:endCxn id="203" idx="0"/>
          </p:cNvCxnSpPr>
          <p:nvPr/>
        </p:nvCxnSpPr>
        <p:spPr>
          <a:xfrm>
            <a:off x="3704509" y="5207629"/>
            <a:ext cx="211371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8C00CED-40EC-4ED0-AD00-7CBE13C55536}"/>
              </a:ext>
            </a:extLst>
          </p:cNvPr>
          <p:cNvCxnSpPr>
            <a:stCxn id="183" idx="4"/>
            <a:endCxn id="204" idx="0"/>
          </p:cNvCxnSpPr>
          <p:nvPr/>
        </p:nvCxnSpPr>
        <p:spPr>
          <a:xfrm flipH="1">
            <a:off x="8485368" y="5199045"/>
            <a:ext cx="21049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4962A0DB-F57C-40F5-B04A-8F308B83AD43}"/>
              </a:ext>
            </a:extLst>
          </p:cNvPr>
          <p:cNvCxnSpPr>
            <a:stCxn id="183" idx="4"/>
            <a:endCxn id="205" idx="0"/>
          </p:cNvCxnSpPr>
          <p:nvPr/>
        </p:nvCxnSpPr>
        <p:spPr>
          <a:xfrm>
            <a:off x="8695867" y="5199045"/>
            <a:ext cx="22120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961A5478-8E4F-423E-9A04-468990085728}"/>
              </a:ext>
            </a:extLst>
          </p:cNvPr>
          <p:cNvCxnSpPr>
            <a:stCxn id="184" idx="4"/>
            <a:endCxn id="206" idx="0"/>
          </p:cNvCxnSpPr>
          <p:nvPr/>
        </p:nvCxnSpPr>
        <p:spPr>
          <a:xfrm flipH="1">
            <a:off x="9799870" y="5199045"/>
            <a:ext cx="18754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788B8E-15C7-4445-8507-FDCB16AB4021}"/>
              </a:ext>
            </a:extLst>
          </p:cNvPr>
          <p:cNvCxnSpPr>
            <a:stCxn id="184" idx="4"/>
            <a:endCxn id="207" idx="0"/>
          </p:cNvCxnSpPr>
          <p:nvPr/>
        </p:nvCxnSpPr>
        <p:spPr>
          <a:xfrm>
            <a:off x="9987415" y="5199045"/>
            <a:ext cx="24415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89A279-3206-44C3-BEEC-1CAC1EC94DBC}"/>
              </a:ext>
            </a:extLst>
          </p:cNvPr>
          <p:cNvSpPr txBox="1"/>
          <p:nvPr/>
        </p:nvSpPr>
        <p:spPr>
          <a:xfrm>
            <a:off x="173326" y="82938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759347A-8DC9-468F-A564-5A6CE32339DA}"/>
              </a:ext>
            </a:extLst>
          </p:cNvPr>
          <p:cNvSpPr txBox="1"/>
          <p:nvPr/>
        </p:nvSpPr>
        <p:spPr>
          <a:xfrm>
            <a:off x="128937" y="175161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09A50E0-8928-4C63-AD79-D7C3C4EEF484}"/>
              </a:ext>
            </a:extLst>
          </p:cNvPr>
          <p:cNvSpPr txBox="1"/>
          <p:nvPr/>
        </p:nvSpPr>
        <p:spPr>
          <a:xfrm>
            <a:off x="153486" y="274502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27D8512-C8E5-49B8-9A4F-FEBFFF0F7B5F}"/>
              </a:ext>
            </a:extLst>
          </p:cNvPr>
          <p:cNvSpPr txBox="1"/>
          <p:nvPr/>
        </p:nvSpPr>
        <p:spPr>
          <a:xfrm>
            <a:off x="125398" y="373842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1236F95-F9D8-46CF-9BDE-FB98D9E97000}"/>
              </a:ext>
            </a:extLst>
          </p:cNvPr>
          <p:cNvSpPr txBox="1"/>
          <p:nvPr/>
        </p:nvSpPr>
        <p:spPr>
          <a:xfrm>
            <a:off x="173326" y="4721495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ECB5FF75-21ED-4948-AFE4-1FF33FF91DD7}"/>
              </a:ext>
            </a:extLst>
          </p:cNvPr>
          <p:cNvSpPr txBox="1"/>
          <p:nvPr/>
        </p:nvSpPr>
        <p:spPr>
          <a:xfrm>
            <a:off x="124443" y="578449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5E604D-D8C8-4FFC-9B56-E233C37DE906}"/>
              </a:ext>
            </a:extLst>
          </p:cNvPr>
          <p:cNvSpPr txBox="1"/>
          <p:nvPr/>
        </p:nvSpPr>
        <p:spPr>
          <a:xfrm>
            <a:off x="4225743" y="105774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0.2875</a:t>
            </a:r>
            <a:endParaRPr 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9AED88C-9F7A-4912-B6CF-74063F4B3505}"/>
              </a:ext>
            </a:extLst>
          </p:cNvPr>
          <p:cNvSpPr txBox="1"/>
          <p:nvPr/>
        </p:nvSpPr>
        <p:spPr>
          <a:xfrm>
            <a:off x="8167762" y="10537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0.7125</a:t>
            </a:r>
            <a:endParaRPr 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2DF81CC-A3D5-4AF3-9C7F-6DC6136A9B50}"/>
              </a:ext>
            </a:extLst>
          </p:cNvPr>
          <p:cNvSpPr txBox="1"/>
          <p:nvPr/>
        </p:nvSpPr>
        <p:spPr>
          <a:xfrm>
            <a:off x="526124" y="31863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2AE304-E7DC-4BA9-A48B-5264140A7FE7}"/>
              </a:ext>
            </a:extLst>
          </p:cNvPr>
          <p:cNvSpPr txBox="1"/>
          <p:nvPr/>
        </p:nvSpPr>
        <p:spPr>
          <a:xfrm>
            <a:off x="1081679" y="317666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05E7373-12FD-4FE0-9D3C-54E2763E0388}"/>
              </a:ext>
            </a:extLst>
          </p:cNvPr>
          <p:cNvSpPr txBox="1"/>
          <p:nvPr/>
        </p:nvSpPr>
        <p:spPr>
          <a:xfrm>
            <a:off x="1421426" y="31820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DE1F124-A01C-46E9-8C45-B6B36F97E07D}"/>
              </a:ext>
            </a:extLst>
          </p:cNvPr>
          <p:cNvSpPr txBox="1"/>
          <p:nvPr/>
        </p:nvSpPr>
        <p:spPr>
          <a:xfrm>
            <a:off x="2025808" y="319071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194748A-2F84-4F62-9E2B-D8446B42D519}"/>
              </a:ext>
            </a:extLst>
          </p:cNvPr>
          <p:cNvSpPr txBox="1"/>
          <p:nvPr/>
        </p:nvSpPr>
        <p:spPr>
          <a:xfrm>
            <a:off x="2376730" y="320044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C4E19AE-9A3B-40D4-B886-92F88D252F5B}"/>
              </a:ext>
            </a:extLst>
          </p:cNvPr>
          <p:cNvSpPr txBox="1"/>
          <p:nvPr/>
        </p:nvSpPr>
        <p:spPr>
          <a:xfrm>
            <a:off x="2933844" y="321227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3292448" y="321432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B285A66-516C-4706-908D-C5B0B544B3F7}"/>
              </a:ext>
            </a:extLst>
          </p:cNvPr>
          <p:cNvSpPr txBox="1"/>
          <p:nvPr/>
        </p:nvSpPr>
        <p:spPr>
          <a:xfrm>
            <a:off x="3867040" y="3224191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CC77CB8-405D-4876-880B-1CCE35D2CB44}"/>
              </a:ext>
            </a:extLst>
          </p:cNvPr>
          <p:cNvSpPr txBox="1"/>
          <p:nvPr/>
        </p:nvSpPr>
        <p:spPr>
          <a:xfrm>
            <a:off x="4319126" y="322208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0.425</a:t>
            </a:r>
            <a:endParaRPr 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50E46E-14A7-4EAF-A61E-94CDFBC7F59D}"/>
              </a:ext>
            </a:extLst>
          </p:cNvPr>
          <p:cNvSpPr txBox="1"/>
          <p:nvPr/>
        </p:nvSpPr>
        <p:spPr>
          <a:xfrm>
            <a:off x="4884918" y="322208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0.575</a:t>
            </a:r>
            <a:endParaRPr 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E37EB00-9524-49A8-819D-0417FE1055A5}"/>
              </a:ext>
            </a:extLst>
          </p:cNvPr>
          <p:cNvSpPr txBox="1"/>
          <p:nvPr/>
        </p:nvSpPr>
        <p:spPr>
          <a:xfrm>
            <a:off x="5438957" y="3211288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0.175</a:t>
            </a:r>
            <a:endParaRPr lang="en-US" dirty="0"/>
          </a:p>
        </p:txBody>
      </p:sp>
      <p:sp>
        <p:nvSpPr>
          <p:cNvPr id="138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6166423" y="323053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0.825</a:t>
            </a:r>
            <a:endParaRPr 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E976761-48D7-400F-9ACD-C2102A3FBDB5}"/>
              </a:ext>
            </a:extLst>
          </p:cNvPr>
          <p:cNvSpPr txBox="1"/>
          <p:nvPr/>
        </p:nvSpPr>
        <p:spPr>
          <a:xfrm>
            <a:off x="6679599" y="322367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1E75FBC-166C-4449-A4DA-2676D3CB93C7}"/>
              </a:ext>
            </a:extLst>
          </p:cNvPr>
          <p:cNvSpPr txBox="1"/>
          <p:nvPr/>
        </p:nvSpPr>
        <p:spPr>
          <a:xfrm>
            <a:off x="7306262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A177723-F4D6-4DF0-AE7F-91B36EDD3B73}"/>
              </a:ext>
            </a:extLst>
          </p:cNvPr>
          <p:cNvSpPr txBox="1"/>
          <p:nvPr/>
        </p:nvSpPr>
        <p:spPr>
          <a:xfrm>
            <a:off x="7634250" y="32200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ADE110D-1DC7-42D9-9342-AD4D105D8656}"/>
              </a:ext>
            </a:extLst>
          </p:cNvPr>
          <p:cNvSpPr txBox="1"/>
          <p:nvPr/>
        </p:nvSpPr>
        <p:spPr>
          <a:xfrm>
            <a:off x="8220913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F483912-7A4F-4B78-AB48-5E6B18339C49}"/>
              </a:ext>
            </a:extLst>
          </p:cNvPr>
          <p:cNvSpPr txBox="1"/>
          <p:nvPr/>
        </p:nvSpPr>
        <p:spPr>
          <a:xfrm>
            <a:off x="8585796" y="322615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FD0F6C-9AFB-4D69-A514-19774F9A7814}"/>
              </a:ext>
            </a:extLst>
          </p:cNvPr>
          <p:cNvSpPr txBox="1"/>
          <p:nvPr/>
        </p:nvSpPr>
        <p:spPr>
          <a:xfrm>
            <a:off x="9159501" y="321041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F2CB468-F7BD-4EE4-BA25-1D6DEC156613}"/>
              </a:ext>
            </a:extLst>
          </p:cNvPr>
          <p:cNvSpPr txBox="1"/>
          <p:nvPr/>
        </p:nvSpPr>
        <p:spPr>
          <a:xfrm>
            <a:off x="9559311" y="321039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DE38DF5-BE5D-4367-9308-5B69F93F2362}"/>
              </a:ext>
            </a:extLst>
          </p:cNvPr>
          <p:cNvSpPr txBox="1"/>
          <p:nvPr/>
        </p:nvSpPr>
        <p:spPr>
          <a:xfrm>
            <a:off x="10109494" y="320679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0596076" y="3208593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0.15</a:t>
            </a:r>
            <a:endParaRPr 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8E8D42-1B2E-413A-9B5D-45595B037836}"/>
              </a:ext>
            </a:extLst>
          </p:cNvPr>
          <p:cNvSpPr txBox="1"/>
          <p:nvPr/>
        </p:nvSpPr>
        <p:spPr>
          <a:xfrm>
            <a:off x="11344368" y="3201998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0.85</a:t>
            </a:r>
            <a:endParaRPr lang="en-US" dirty="0"/>
          </a:p>
        </p:txBody>
      </p:sp>
      <p:sp>
        <p:nvSpPr>
          <p:cNvPr id="160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1794475" y="317666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62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2399663" y="31863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1823D6C-87F8-4B0A-98DB-7718E9805036}"/>
              </a:ext>
            </a:extLst>
          </p:cNvPr>
          <p:cNvSpPr txBox="1"/>
          <p:nvPr/>
        </p:nvSpPr>
        <p:spPr>
          <a:xfrm>
            <a:off x="1612116" y="524450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C1A2A58-5C9A-4119-BE61-E41ABAC90120}"/>
              </a:ext>
            </a:extLst>
          </p:cNvPr>
          <p:cNvSpPr txBox="1"/>
          <p:nvPr/>
        </p:nvSpPr>
        <p:spPr>
          <a:xfrm>
            <a:off x="2275254" y="52444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5164AAD-0EB2-46A2-BD1C-7BE60FA9EE36}"/>
              </a:ext>
            </a:extLst>
          </p:cNvPr>
          <p:cNvSpPr txBox="1"/>
          <p:nvPr/>
        </p:nvSpPr>
        <p:spPr>
          <a:xfrm>
            <a:off x="291487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BD53749-F6A6-48CC-873D-1DB34E3C6305}"/>
              </a:ext>
            </a:extLst>
          </p:cNvPr>
          <p:cNvSpPr txBox="1"/>
          <p:nvPr/>
        </p:nvSpPr>
        <p:spPr>
          <a:xfrm>
            <a:off x="3595242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6AF41-57D3-48F7-8651-3D2F78417EDB}"/>
              </a:ext>
            </a:extLst>
          </p:cNvPr>
          <p:cNvSpPr txBox="1"/>
          <p:nvPr/>
        </p:nvSpPr>
        <p:spPr>
          <a:xfrm>
            <a:off x="7894384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C845FA3-73A2-4CE0-AB43-A29BF72BF5EE}"/>
              </a:ext>
            </a:extLst>
          </p:cNvPr>
          <p:cNvSpPr txBox="1"/>
          <p:nvPr/>
        </p:nvSpPr>
        <p:spPr>
          <a:xfrm>
            <a:off x="857075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940AC2D-F418-4540-B2B8-646A67AD0A23}"/>
              </a:ext>
            </a:extLst>
          </p:cNvPr>
          <p:cNvSpPr txBox="1"/>
          <p:nvPr/>
        </p:nvSpPr>
        <p:spPr>
          <a:xfrm>
            <a:off x="9203839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7A4D81E-E165-4AE4-B9CD-5BD9FC6E56C5}"/>
              </a:ext>
            </a:extLst>
          </p:cNvPr>
          <p:cNvSpPr txBox="1"/>
          <p:nvPr/>
        </p:nvSpPr>
        <p:spPr>
          <a:xfrm>
            <a:off x="9913467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947320" y="25171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1870315" y="2511912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2795356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6143411" y="522990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3719923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207509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A6A7DE-8063-40A6-8799-FA03705DCE1A}"/>
              </a:ext>
            </a:extLst>
          </p:cNvPr>
          <p:cNvSpPr/>
          <p:nvPr/>
        </p:nvSpPr>
        <p:spPr>
          <a:xfrm>
            <a:off x="7150751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E619ED-0992-4520-981D-01004B3EA921}"/>
              </a:ext>
            </a:extLst>
          </p:cNvPr>
          <p:cNvSpPr/>
          <p:nvPr/>
        </p:nvSpPr>
        <p:spPr>
          <a:xfrm>
            <a:off x="8064706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9AACABD-A177-4AD2-AF0F-3C5F515BB6ED}"/>
              </a:ext>
            </a:extLst>
          </p:cNvPr>
          <p:cNvSpPr/>
          <p:nvPr/>
        </p:nvSpPr>
        <p:spPr>
          <a:xfrm>
            <a:off x="8991090" y="250981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B8721C-B9B4-4084-8D29-B877C6A7FD0C}"/>
              </a:ext>
            </a:extLst>
          </p:cNvPr>
          <p:cNvSpPr/>
          <p:nvPr/>
        </p:nvSpPr>
        <p:spPr>
          <a:xfrm>
            <a:off x="9914084" y="250517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37353-B3DE-443D-9747-212F37EA6519}"/>
              </a:ext>
            </a:extLst>
          </p:cNvPr>
          <p:cNvSpPr/>
          <p:nvPr/>
        </p:nvSpPr>
        <p:spPr>
          <a:xfrm>
            <a:off x="3366643" y="159698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464EE7-9A54-44EF-8DE3-1087D03730D4}"/>
              </a:ext>
            </a:extLst>
          </p:cNvPr>
          <p:cNvSpPr/>
          <p:nvPr/>
        </p:nvSpPr>
        <p:spPr>
          <a:xfrm>
            <a:off x="9568788" y="158839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4279DC-1061-438D-9244-2AC77FB15796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3543287" y="1198720"/>
            <a:ext cx="2937991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400D97-5C6B-4B1E-92D3-CC6A7D7C8695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481274" y="1198716"/>
            <a:ext cx="3264154" cy="38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65B7A9-0859-4293-B345-86D588D068D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285183" y="2091518"/>
            <a:ext cx="2258100" cy="42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64520A3-AB59-4E8D-9342-1646EC34179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208182" y="2091515"/>
            <a:ext cx="1335105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EF05CE-1661-477C-A30F-82157671C2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3133220" y="2091518"/>
            <a:ext cx="410064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B7AE0E-38F4-4251-B6AA-BFD74F248FB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543286" y="2091518"/>
            <a:ext cx="514503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E36861-6A7F-418F-9085-89A4A71BE139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7488614" y="2082931"/>
            <a:ext cx="2256814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30A8C9-F05C-4B04-A8BD-A104CFA94D72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8402571" y="2082931"/>
            <a:ext cx="1342859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F8838A4-1DC2-4487-9A54-E106D7C55BB1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9328955" y="2082931"/>
            <a:ext cx="416475" cy="42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0C0628-E451-423F-B8AC-3340177D95BC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9745430" y="2082932"/>
            <a:ext cx="506519" cy="42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53478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85183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B1804C0-0763-470E-9111-FA204E6D822D}"/>
              </a:ext>
            </a:extLst>
          </p:cNvPr>
          <p:cNvSpPr/>
          <p:nvPr/>
        </p:nvSpPr>
        <p:spPr>
          <a:xfrm>
            <a:off x="1776473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58FA5F4-198A-4B61-AC70-C2ED3801095B}"/>
              </a:ext>
            </a:extLst>
          </p:cNvPr>
          <p:cNvSpPr/>
          <p:nvPr/>
        </p:nvSpPr>
        <p:spPr>
          <a:xfrm>
            <a:off x="2208178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60C78-BAC0-434A-B84E-00457E81E80D}"/>
              </a:ext>
            </a:extLst>
          </p:cNvPr>
          <p:cNvSpPr/>
          <p:nvPr/>
        </p:nvSpPr>
        <p:spPr>
          <a:xfrm>
            <a:off x="2701514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E5A675-B1C2-4420-805A-E49FAE3AD4C7}"/>
              </a:ext>
            </a:extLst>
          </p:cNvPr>
          <p:cNvSpPr/>
          <p:nvPr/>
        </p:nvSpPr>
        <p:spPr>
          <a:xfrm>
            <a:off x="3133219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2EF5E3-52DF-434A-A47C-58CB12D944D9}"/>
              </a:ext>
            </a:extLst>
          </p:cNvPr>
          <p:cNvSpPr/>
          <p:nvPr/>
        </p:nvSpPr>
        <p:spPr>
          <a:xfrm>
            <a:off x="3626081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FE6A396-9E0B-466B-ABCA-21D7618486DD}"/>
              </a:ext>
            </a:extLst>
          </p:cNvPr>
          <p:cNvSpPr/>
          <p:nvPr/>
        </p:nvSpPr>
        <p:spPr>
          <a:xfrm>
            <a:off x="4057786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05645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748815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97086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840256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944521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9376226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9893573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0325278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C4583B-0610-4ABF-948A-25537541BEAF}"/>
              </a:ext>
            </a:extLst>
          </p:cNvPr>
          <p:cNvCxnSpPr>
            <a:stCxn id="4" idx="4"/>
            <a:endCxn id="57" idx="0"/>
          </p:cNvCxnSpPr>
          <p:nvPr/>
        </p:nvCxnSpPr>
        <p:spPr>
          <a:xfrm flipH="1">
            <a:off x="1030122" y="3192833"/>
            <a:ext cx="255065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957652C-1A0F-4F9B-B8CF-DE61FE16D3D6}"/>
              </a:ext>
            </a:extLst>
          </p:cNvPr>
          <p:cNvCxnSpPr>
            <a:stCxn id="4" idx="4"/>
            <a:endCxn id="77" idx="0"/>
          </p:cNvCxnSpPr>
          <p:nvPr/>
        </p:nvCxnSpPr>
        <p:spPr>
          <a:xfrm>
            <a:off x="1285183" y="3192833"/>
            <a:ext cx="176640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D3743B-6D24-4364-B86A-0D0EB0230002}"/>
              </a:ext>
            </a:extLst>
          </p:cNvPr>
          <p:cNvCxnSpPr>
            <a:stCxn id="5" idx="4"/>
            <a:endCxn id="78" idx="0"/>
          </p:cNvCxnSpPr>
          <p:nvPr/>
        </p:nvCxnSpPr>
        <p:spPr>
          <a:xfrm flipH="1">
            <a:off x="1953117" y="3187639"/>
            <a:ext cx="255065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20C8F71-DE02-464A-96BE-78B6308DA88D}"/>
              </a:ext>
            </a:extLst>
          </p:cNvPr>
          <p:cNvCxnSpPr>
            <a:stCxn id="5" idx="4"/>
            <a:endCxn id="79" idx="0"/>
          </p:cNvCxnSpPr>
          <p:nvPr/>
        </p:nvCxnSpPr>
        <p:spPr>
          <a:xfrm>
            <a:off x="2208178" y="3187639"/>
            <a:ext cx="176640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8D59E74-A4E5-4301-986D-A9FED8857D2D}"/>
              </a:ext>
            </a:extLst>
          </p:cNvPr>
          <p:cNvCxnSpPr>
            <a:stCxn id="6" idx="4"/>
            <a:endCxn id="80" idx="0"/>
          </p:cNvCxnSpPr>
          <p:nvPr/>
        </p:nvCxnSpPr>
        <p:spPr>
          <a:xfrm flipH="1">
            <a:off x="2878158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49E8A3E-933F-47E3-B8C5-A5569E522CF3}"/>
              </a:ext>
            </a:extLst>
          </p:cNvPr>
          <p:cNvCxnSpPr>
            <a:stCxn id="6" idx="4"/>
            <a:endCxn id="81" idx="0"/>
          </p:cNvCxnSpPr>
          <p:nvPr/>
        </p:nvCxnSpPr>
        <p:spPr>
          <a:xfrm>
            <a:off x="3133219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114D037-3350-4B5A-AD7D-D24D6409476B}"/>
              </a:ext>
            </a:extLst>
          </p:cNvPr>
          <p:cNvCxnSpPr>
            <a:stCxn id="8" idx="4"/>
            <a:endCxn id="82" idx="0"/>
          </p:cNvCxnSpPr>
          <p:nvPr/>
        </p:nvCxnSpPr>
        <p:spPr>
          <a:xfrm flipH="1">
            <a:off x="3802725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824A454-B297-4824-87DC-7532E252ECD7}"/>
              </a:ext>
            </a:extLst>
          </p:cNvPr>
          <p:cNvCxnSpPr>
            <a:stCxn id="8" idx="4"/>
            <a:endCxn id="83" idx="0"/>
          </p:cNvCxnSpPr>
          <p:nvPr/>
        </p:nvCxnSpPr>
        <p:spPr>
          <a:xfrm>
            <a:off x="4057786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60FE92F-A1C2-4432-AD16-0247CD176BEF}"/>
              </a:ext>
            </a:extLst>
          </p:cNvPr>
          <p:cNvCxnSpPr>
            <a:cxnSpLocks/>
            <a:stCxn id="22" idx="4"/>
            <a:endCxn id="88" idx="0"/>
          </p:cNvCxnSpPr>
          <p:nvPr/>
        </p:nvCxnSpPr>
        <p:spPr>
          <a:xfrm flipH="1">
            <a:off x="7233094" y="3179055"/>
            <a:ext cx="255520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EB2E8FB-A4CE-40E8-8D3E-02C35AA9A0B0}"/>
              </a:ext>
            </a:extLst>
          </p:cNvPr>
          <p:cNvCxnSpPr>
            <a:stCxn id="22" idx="4"/>
            <a:endCxn id="89" idx="0"/>
          </p:cNvCxnSpPr>
          <p:nvPr/>
        </p:nvCxnSpPr>
        <p:spPr>
          <a:xfrm>
            <a:off x="7488616" y="3179055"/>
            <a:ext cx="176185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98F1D15-1EA7-4911-9F02-8A431D3D1ED1}"/>
              </a:ext>
            </a:extLst>
          </p:cNvPr>
          <p:cNvCxnSpPr>
            <a:stCxn id="24" idx="4"/>
            <a:endCxn id="92" idx="0"/>
          </p:cNvCxnSpPr>
          <p:nvPr/>
        </p:nvCxnSpPr>
        <p:spPr>
          <a:xfrm flipH="1">
            <a:off x="8147506" y="3184244"/>
            <a:ext cx="255065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1D4C5B1-85D0-4DAE-92B4-00AB247944ED}"/>
              </a:ext>
            </a:extLst>
          </p:cNvPr>
          <p:cNvCxnSpPr>
            <a:stCxn id="24" idx="4"/>
            <a:endCxn id="93" idx="0"/>
          </p:cNvCxnSpPr>
          <p:nvPr/>
        </p:nvCxnSpPr>
        <p:spPr>
          <a:xfrm>
            <a:off x="8402569" y="3184244"/>
            <a:ext cx="176640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A45AA63-19AA-48B7-A1E7-D050391B9F5E}"/>
              </a:ext>
            </a:extLst>
          </p:cNvPr>
          <p:cNvCxnSpPr>
            <a:stCxn id="25" idx="4"/>
            <a:endCxn id="94" idx="0"/>
          </p:cNvCxnSpPr>
          <p:nvPr/>
        </p:nvCxnSpPr>
        <p:spPr>
          <a:xfrm flipH="1">
            <a:off x="9121161" y="3185542"/>
            <a:ext cx="207792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E629C23-7DBC-4E8A-B953-DD46234FA433}"/>
              </a:ext>
            </a:extLst>
          </p:cNvPr>
          <p:cNvCxnSpPr>
            <a:stCxn id="25" idx="4"/>
            <a:endCxn id="95" idx="0"/>
          </p:cNvCxnSpPr>
          <p:nvPr/>
        </p:nvCxnSpPr>
        <p:spPr>
          <a:xfrm>
            <a:off x="9328955" y="3185542"/>
            <a:ext cx="223913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D2C29AA-6998-4639-96A2-F0DC3782246A}"/>
              </a:ext>
            </a:extLst>
          </p:cNvPr>
          <p:cNvCxnSpPr>
            <a:stCxn id="27" idx="4"/>
            <a:endCxn id="96" idx="0"/>
          </p:cNvCxnSpPr>
          <p:nvPr/>
        </p:nvCxnSpPr>
        <p:spPr>
          <a:xfrm flipH="1">
            <a:off x="10070213" y="3180901"/>
            <a:ext cx="181734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104E0CD-3C91-4987-9640-0F331DBD2D31}"/>
              </a:ext>
            </a:extLst>
          </p:cNvPr>
          <p:cNvCxnSpPr>
            <a:stCxn id="27" idx="4"/>
            <a:endCxn id="97" idx="0"/>
          </p:cNvCxnSpPr>
          <p:nvPr/>
        </p:nvCxnSpPr>
        <p:spPr>
          <a:xfrm>
            <a:off x="10251949" y="3180901"/>
            <a:ext cx="249971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椭圆 177">
            <a:extLst>
              <a:ext uri="{FF2B5EF4-FFF2-40B4-BE49-F238E27FC236}">
                <a16:creationId xmlns:a16="http://schemas.microsoft.com/office/drawing/2014/main" id="{7C245BA3-27C7-4A32-BDB1-AC1666FB22E7}"/>
              </a:ext>
            </a:extLst>
          </p:cNvPr>
          <p:cNvSpPr/>
          <p:nvPr/>
        </p:nvSpPr>
        <p:spPr>
          <a:xfrm>
            <a:off x="336664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3321F30B-3975-4FB2-A60A-FB5DFB603E55}"/>
              </a:ext>
            </a:extLst>
          </p:cNvPr>
          <p:cNvSpPr/>
          <p:nvPr/>
        </p:nvSpPr>
        <p:spPr>
          <a:xfrm>
            <a:off x="835800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CBE16A7-AC1D-4344-9EE6-1427DCD0FA3F}"/>
              </a:ext>
            </a:extLst>
          </p:cNvPr>
          <p:cNvSpPr/>
          <p:nvPr/>
        </p:nvSpPr>
        <p:spPr>
          <a:xfrm>
            <a:off x="964955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380370-0728-4AA3-99A9-40D3CA7C50A5}"/>
              </a:ext>
            </a:extLst>
          </p:cNvPr>
          <p:cNvCxnSpPr>
            <a:stCxn id="80" idx="2"/>
            <a:endCxn id="9" idx="0"/>
          </p:cNvCxnSpPr>
          <p:nvPr/>
        </p:nvCxnSpPr>
        <p:spPr>
          <a:xfrm flipH="1">
            <a:off x="2412957" y="4112951"/>
            <a:ext cx="465198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D120D20-F028-4767-9057-5C2A60D0C124}"/>
              </a:ext>
            </a:extLst>
          </p:cNvPr>
          <p:cNvCxnSpPr>
            <a:stCxn id="81" idx="2"/>
            <a:endCxn id="178" idx="0"/>
          </p:cNvCxnSpPr>
          <p:nvPr/>
        </p:nvCxnSpPr>
        <p:spPr>
          <a:xfrm>
            <a:off x="3309863" y="4112951"/>
            <a:ext cx="394647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59E1CD6-5611-423E-8D39-D6CEB85676AA}"/>
              </a:ext>
            </a:extLst>
          </p:cNvPr>
          <p:cNvCxnSpPr>
            <a:stCxn id="94" idx="2"/>
            <a:endCxn id="183" idx="0"/>
          </p:cNvCxnSpPr>
          <p:nvPr/>
        </p:nvCxnSpPr>
        <p:spPr>
          <a:xfrm flipH="1">
            <a:off x="8695866" y="4114749"/>
            <a:ext cx="425296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D625C216-67CB-4FBC-8748-65EDDC223B0A}"/>
              </a:ext>
            </a:extLst>
          </p:cNvPr>
          <p:cNvCxnSpPr>
            <a:stCxn id="95" idx="2"/>
            <a:endCxn id="184" idx="0"/>
          </p:cNvCxnSpPr>
          <p:nvPr/>
        </p:nvCxnSpPr>
        <p:spPr>
          <a:xfrm>
            <a:off x="9552868" y="4114749"/>
            <a:ext cx="434549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BB001F8-7BFA-4728-9A17-205B7566EB3E}"/>
              </a:ext>
            </a:extLst>
          </p:cNvPr>
          <p:cNvSpPr/>
          <p:nvPr/>
        </p:nvSpPr>
        <p:spPr>
          <a:xfrm>
            <a:off x="2010371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87D2D64-D37A-4385-821F-2C34276FFB53}"/>
              </a:ext>
            </a:extLst>
          </p:cNvPr>
          <p:cNvSpPr/>
          <p:nvPr/>
        </p:nvSpPr>
        <p:spPr>
          <a:xfrm>
            <a:off x="2442076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8C862B1-1277-4634-96D6-ABE8137A0A99}"/>
              </a:ext>
            </a:extLst>
          </p:cNvPr>
          <p:cNvSpPr/>
          <p:nvPr/>
        </p:nvSpPr>
        <p:spPr>
          <a:xfrm>
            <a:off x="3307532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83A5FC6-16BB-4FC0-92C0-C1496B19FD29}"/>
              </a:ext>
            </a:extLst>
          </p:cNvPr>
          <p:cNvSpPr/>
          <p:nvPr/>
        </p:nvSpPr>
        <p:spPr>
          <a:xfrm>
            <a:off x="3739237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1469312-E837-4FD6-9F8B-4B244943255A}"/>
              </a:ext>
            </a:extLst>
          </p:cNvPr>
          <p:cNvSpPr/>
          <p:nvPr/>
        </p:nvSpPr>
        <p:spPr>
          <a:xfrm>
            <a:off x="8308727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C30857C-3738-46FF-9DE3-90A05805668B}"/>
              </a:ext>
            </a:extLst>
          </p:cNvPr>
          <p:cNvSpPr/>
          <p:nvPr/>
        </p:nvSpPr>
        <p:spPr>
          <a:xfrm>
            <a:off x="8740432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7007C70-6178-4815-9562-C9AEF672D31C}"/>
              </a:ext>
            </a:extLst>
          </p:cNvPr>
          <p:cNvSpPr/>
          <p:nvPr/>
        </p:nvSpPr>
        <p:spPr>
          <a:xfrm>
            <a:off x="9623228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FF760A2-9625-4660-986C-795E6DD41EDD}"/>
              </a:ext>
            </a:extLst>
          </p:cNvPr>
          <p:cNvSpPr/>
          <p:nvPr/>
        </p:nvSpPr>
        <p:spPr>
          <a:xfrm>
            <a:off x="10054933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211E198-0FE5-43A5-B503-5305AC74150A}"/>
              </a:ext>
            </a:extLst>
          </p:cNvPr>
          <p:cNvCxnSpPr>
            <a:stCxn id="9" idx="4"/>
            <a:endCxn id="200" idx="0"/>
          </p:cNvCxnSpPr>
          <p:nvPr/>
        </p:nvCxnSpPr>
        <p:spPr>
          <a:xfrm flipH="1">
            <a:off x="2187015" y="5207629"/>
            <a:ext cx="225945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71090F10-BBCE-4B07-B20F-51618701B798}"/>
              </a:ext>
            </a:extLst>
          </p:cNvPr>
          <p:cNvCxnSpPr>
            <a:stCxn id="9" idx="4"/>
            <a:endCxn id="201" idx="0"/>
          </p:cNvCxnSpPr>
          <p:nvPr/>
        </p:nvCxnSpPr>
        <p:spPr>
          <a:xfrm>
            <a:off x="2412956" y="5207629"/>
            <a:ext cx="205760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54B9DBE-77DF-4275-9834-E4387DC74C91}"/>
              </a:ext>
            </a:extLst>
          </p:cNvPr>
          <p:cNvCxnSpPr>
            <a:stCxn id="178" idx="4"/>
            <a:endCxn id="202" idx="0"/>
          </p:cNvCxnSpPr>
          <p:nvPr/>
        </p:nvCxnSpPr>
        <p:spPr>
          <a:xfrm flipH="1">
            <a:off x="3484172" y="5207629"/>
            <a:ext cx="220334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E591C59-BCE7-4BC1-AE8F-B81EC033BCD4}"/>
              </a:ext>
            </a:extLst>
          </p:cNvPr>
          <p:cNvCxnSpPr>
            <a:stCxn id="178" idx="4"/>
            <a:endCxn id="203" idx="0"/>
          </p:cNvCxnSpPr>
          <p:nvPr/>
        </p:nvCxnSpPr>
        <p:spPr>
          <a:xfrm>
            <a:off x="3704509" y="5207629"/>
            <a:ext cx="211371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8C00CED-40EC-4ED0-AD00-7CBE13C55536}"/>
              </a:ext>
            </a:extLst>
          </p:cNvPr>
          <p:cNvCxnSpPr>
            <a:stCxn id="183" idx="4"/>
            <a:endCxn id="204" idx="0"/>
          </p:cNvCxnSpPr>
          <p:nvPr/>
        </p:nvCxnSpPr>
        <p:spPr>
          <a:xfrm flipH="1">
            <a:off x="8485368" y="5199045"/>
            <a:ext cx="21049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4962A0DB-F57C-40F5-B04A-8F308B83AD43}"/>
              </a:ext>
            </a:extLst>
          </p:cNvPr>
          <p:cNvCxnSpPr>
            <a:stCxn id="183" idx="4"/>
            <a:endCxn id="205" idx="0"/>
          </p:cNvCxnSpPr>
          <p:nvPr/>
        </p:nvCxnSpPr>
        <p:spPr>
          <a:xfrm>
            <a:off x="8695867" y="5199045"/>
            <a:ext cx="22120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961A5478-8E4F-423E-9A04-468990085728}"/>
              </a:ext>
            </a:extLst>
          </p:cNvPr>
          <p:cNvCxnSpPr>
            <a:stCxn id="184" idx="4"/>
            <a:endCxn id="206" idx="0"/>
          </p:cNvCxnSpPr>
          <p:nvPr/>
        </p:nvCxnSpPr>
        <p:spPr>
          <a:xfrm flipH="1">
            <a:off x="9799870" y="5199045"/>
            <a:ext cx="18754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788B8E-15C7-4445-8507-FDCB16AB4021}"/>
              </a:ext>
            </a:extLst>
          </p:cNvPr>
          <p:cNvCxnSpPr>
            <a:stCxn id="184" idx="4"/>
            <a:endCxn id="207" idx="0"/>
          </p:cNvCxnSpPr>
          <p:nvPr/>
        </p:nvCxnSpPr>
        <p:spPr>
          <a:xfrm>
            <a:off x="9987415" y="5199045"/>
            <a:ext cx="24415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89A279-3206-44C3-BEEC-1CAC1EC94DBC}"/>
              </a:ext>
            </a:extLst>
          </p:cNvPr>
          <p:cNvSpPr txBox="1"/>
          <p:nvPr/>
        </p:nvSpPr>
        <p:spPr>
          <a:xfrm>
            <a:off x="173326" y="82938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759347A-8DC9-468F-A564-5A6CE32339DA}"/>
              </a:ext>
            </a:extLst>
          </p:cNvPr>
          <p:cNvSpPr txBox="1"/>
          <p:nvPr/>
        </p:nvSpPr>
        <p:spPr>
          <a:xfrm>
            <a:off x="128937" y="175161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09A50E0-8928-4C63-AD79-D7C3C4EEF484}"/>
              </a:ext>
            </a:extLst>
          </p:cNvPr>
          <p:cNvSpPr txBox="1"/>
          <p:nvPr/>
        </p:nvSpPr>
        <p:spPr>
          <a:xfrm>
            <a:off x="153486" y="274502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27D8512-C8E5-49B8-9A4F-FEBFFF0F7B5F}"/>
              </a:ext>
            </a:extLst>
          </p:cNvPr>
          <p:cNvSpPr txBox="1"/>
          <p:nvPr/>
        </p:nvSpPr>
        <p:spPr>
          <a:xfrm>
            <a:off x="125398" y="373842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1236F95-F9D8-46CF-9BDE-FB98D9E97000}"/>
              </a:ext>
            </a:extLst>
          </p:cNvPr>
          <p:cNvSpPr txBox="1"/>
          <p:nvPr/>
        </p:nvSpPr>
        <p:spPr>
          <a:xfrm>
            <a:off x="173326" y="4721495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ECB5FF75-21ED-4948-AFE4-1FF33FF91DD7}"/>
              </a:ext>
            </a:extLst>
          </p:cNvPr>
          <p:cNvSpPr txBox="1"/>
          <p:nvPr/>
        </p:nvSpPr>
        <p:spPr>
          <a:xfrm>
            <a:off x="124443" y="578449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5E604D-D8C8-4FFC-9B56-E233C37DE906}"/>
              </a:ext>
            </a:extLst>
          </p:cNvPr>
          <p:cNvSpPr txBox="1"/>
          <p:nvPr/>
        </p:nvSpPr>
        <p:spPr>
          <a:xfrm>
            <a:off x="4225743" y="105774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0.2875</a:t>
            </a:r>
            <a:endParaRPr 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9AED88C-9F7A-4912-B6CF-74063F4B3505}"/>
              </a:ext>
            </a:extLst>
          </p:cNvPr>
          <p:cNvSpPr txBox="1"/>
          <p:nvPr/>
        </p:nvSpPr>
        <p:spPr>
          <a:xfrm>
            <a:off x="8167762" y="10537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0.7125</a:t>
            </a:r>
            <a:endParaRPr 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2DF81CC-A3D5-4AF3-9C7F-6DC6136A9B50}"/>
              </a:ext>
            </a:extLst>
          </p:cNvPr>
          <p:cNvSpPr txBox="1"/>
          <p:nvPr/>
        </p:nvSpPr>
        <p:spPr>
          <a:xfrm>
            <a:off x="526124" y="31863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2AE304-E7DC-4BA9-A48B-5264140A7FE7}"/>
              </a:ext>
            </a:extLst>
          </p:cNvPr>
          <p:cNvSpPr txBox="1"/>
          <p:nvPr/>
        </p:nvSpPr>
        <p:spPr>
          <a:xfrm>
            <a:off x="1081679" y="317666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05E7373-12FD-4FE0-9D3C-54E2763E0388}"/>
              </a:ext>
            </a:extLst>
          </p:cNvPr>
          <p:cNvSpPr txBox="1"/>
          <p:nvPr/>
        </p:nvSpPr>
        <p:spPr>
          <a:xfrm>
            <a:off x="1421426" y="31820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DE1F124-A01C-46E9-8C45-B6B36F97E07D}"/>
              </a:ext>
            </a:extLst>
          </p:cNvPr>
          <p:cNvSpPr txBox="1"/>
          <p:nvPr/>
        </p:nvSpPr>
        <p:spPr>
          <a:xfrm>
            <a:off x="2025808" y="319071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194748A-2F84-4F62-9E2B-D8446B42D519}"/>
              </a:ext>
            </a:extLst>
          </p:cNvPr>
          <p:cNvSpPr txBox="1"/>
          <p:nvPr/>
        </p:nvSpPr>
        <p:spPr>
          <a:xfrm>
            <a:off x="2376730" y="320044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C4E19AE-9A3B-40D4-B886-92F88D252F5B}"/>
              </a:ext>
            </a:extLst>
          </p:cNvPr>
          <p:cNvSpPr txBox="1"/>
          <p:nvPr/>
        </p:nvSpPr>
        <p:spPr>
          <a:xfrm>
            <a:off x="2933844" y="321227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3292448" y="321432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B285A66-516C-4706-908D-C5B0B544B3F7}"/>
              </a:ext>
            </a:extLst>
          </p:cNvPr>
          <p:cNvSpPr txBox="1"/>
          <p:nvPr/>
        </p:nvSpPr>
        <p:spPr>
          <a:xfrm>
            <a:off x="3867040" y="3224191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38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6166423" y="323053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0.825</a:t>
            </a:r>
            <a:endParaRPr 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E976761-48D7-400F-9ACD-C2102A3FBDB5}"/>
              </a:ext>
            </a:extLst>
          </p:cNvPr>
          <p:cNvSpPr txBox="1"/>
          <p:nvPr/>
        </p:nvSpPr>
        <p:spPr>
          <a:xfrm>
            <a:off x="6679599" y="322367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1E75FBC-166C-4449-A4DA-2676D3CB93C7}"/>
              </a:ext>
            </a:extLst>
          </p:cNvPr>
          <p:cNvSpPr txBox="1"/>
          <p:nvPr/>
        </p:nvSpPr>
        <p:spPr>
          <a:xfrm>
            <a:off x="7306262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A177723-F4D6-4DF0-AE7F-91B36EDD3B73}"/>
              </a:ext>
            </a:extLst>
          </p:cNvPr>
          <p:cNvSpPr txBox="1"/>
          <p:nvPr/>
        </p:nvSpPr>
        <p:spPr>
          <a:xfrm>
            <a:off x="7634250" y="32200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ADE110D-1DC7-42D9-9342-AD4D105D8656}"/>
              </a:ext>
            </a:extLst>
          </p:cNvPr>
          <p:cNvSpPr txBox="1"/>
          <p:nvPr/>
        </p:nvSpPr>
        <p:spPr>
          <a:xfrm>
            <a:off x="8220913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F483912-7A4F-4B78-AB48-5E6B18339C49}"/>
              </a:ext>
            </a:extLst>
          </p:cNvPr>
          <p:cNvSpPr txBox="1"/>
          <p:nvPr/>
        </p:nvSpPr>
        <p:spPr>
          <a:xfrm>
            <a:off x="8585796" y="322615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FD0F6C-9AFB-4D69-A514-19774F9A7814}"/>
              </a:ext>
            </a:extLst>
          </p:cNvPr>
          <p:cNvSpPr txBox="1"/>
          <p:nvPr/>
        </p:nvSpPr>
        <p:spPr>
          <a:xfrm>
            <a:off x="9159501" y="321041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F2CB468-F7BD-4EE4-BA25-1D6DEC156613}"/>
              </a:ext>
            </a:extLst>
          </p:cNvPr>
          <p:cNvSpPr txBox="1"/>
          <p:nvPr/>
        </p:nvSpPr>
        <p:spPr>
          <a:xfrm>
            <a:off x="9559311" y="321039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DE38DF5-BE5D-4367-9308-5B69F93F2362}"/>
              </a:ext>
            </a:extLst>
          </p:cNvPr>
          <p:cNvSpPr txBox="1"/>
          <p:nvPr/>
        </p:nvSpPr>
        <p:spPr>
          <a:xfrm>
            <a:off x="10109494" y="320679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1823D6C-87F8-4B0A-98DB-7718E9805036}"/>
              </a:ext>
            </a:extLst>
          </p:cNvPr>
          <p:cNvSpPr txBox="1"/>
          <p:nvPr/>
        </p:nvSpPr>
        <p:spPr>
          <a:xfrm>
            <a:off x="1612116" y="524450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C1A2A58-5C9A-4119-BE61-E41ABAC90120}"/>
              </a:ext>
            </a:extLst>
          </p:cNvPr>
          <p:cNvSpPr txBox="1"/>
          <p:nvPr/>
        </p:nvSpPr>
        <p:spPr>
          <a:xfrm>
            <a:off x="2275254" y="52444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5164AAD-0EB2-46A2-BD1C-7BE60FA9EE36}"/>
              </a:ext>
            </a:extLst>
          </p:cNvPr>
          <p:cNvSpPr txBox="1"/>
          <p:nvPr/>
        </p:nvSpPr>
        <p:spPr>
          <a:xfrm>
            <a:off x="291487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BD53749-F6A6-48CC-873D-1DB34E3C6305}"/>
              </a:ext>
            </a:extLst>
          </p:cNvPr>
          <p:cNvSpPr txBox="1"/>
          <p:nvPr/>
        </p:nvSpPr>
        <p:spPr>
          <a:xfrm>
            <a:off x="3595242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6AF41-57D3-48F7-8651-3D2F78417EDB}"/>
              </a:ext>
            </a:extLst>
          </p:cNvPr>
          <p:cNvSpPr txBox="1"/>
          <p:nvPr/>
        </p:nvSpPr>
        <p:spPr>
          <a:xfrm>
            <a:off x="7894384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C845FA3-73A2-4CE0-AB43-A29BF72BF5EE}"/>
              </a:ext>
            </a:extLst>
          </p:cNvPr>
          <p:cNvSpPr txBox="1"/>
          <p:nvPr/>
        </p:nvSpPr>
        <p:spPr>
          <a:xfrm>
            <a:off x="857075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940AC2D-F418-4540-B2B8-646A67AD0A23}"/>
              </a:ext>
            </a:extLst>
          </p:cNvPr>
          <p:cNvSpPr txBox="1"/>
          <p:nvPr/>
        </p:nvSpPr>
        <p:spPr>
          <a:xfrm>
            <a:off x="9203839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7A4D81E-E165-4AE4-B9CD-5BD9FC6E56C5}"/>
              </a:ext>
            </a:extLst>
          </p:cNvPr>
          <p:cNvSpPr txBox="1"/>
          <p:nvPr/>
        </p:nvSpPr>
        <p:spPr>
          <a:xfrm>
            <a:off x="9913467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4108591" y="25085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5031586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5956627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6543328" y="51440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6881194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5909794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7806236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8720191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37353-B3DE-443D-9747-212F37EA6519}"/>
              </a:ext>
            </a:extLst>
          </p:cNvPr>
          <p:cNvSpPr/>
          <p:nvPr/>
        </p:nvSpPr>
        <p:spPr>
          <a:xfrm>
            <a:off x="3766560" y="1588397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464EE7-9A54-44EF-8DE3-1087D03730D4}"/>
              </a:ext>
            </a:extLst>
          </p:cNvPr>
          <p:cNvSpPr/>
          <p:nvPr/>
        </p:nvSpPr>
        <p:spPr>
          <a:xfrm>
            <a:off x="9568788" y="1588397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4279DC-1061-438D-9244-2AC77FB15796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3943204" y="1190136"/>
            <a:ext cx="2937991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400D97-5C6B-4B1E-92D3-CC6A7D7C8695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881194" y="1190136"/>
            <a:ext cx="2864237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4014749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4446454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B1804C0-0763-470E-9111-FA204E6D822D}"/>
              </a:ext>
            </a:extLst>
          </p:cNvPr>
          <p:cNvSpPr/>
          <p:nvPr/>
        </p:nvSpPr>
        <p:spPr>
          <a:xfrm>
            <a:off x="4937744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58FA5F4-198A-4B61-AC70-C2ED3801095B}"/>
              </a:ext>
            </a:extLst>
          </p:cNvPr>
          <p:cNvSpPr/>
          <p:nvPr/>
        </p:nvSpPr>
        <p:spPr>
          <a:xfrm>
            <a:off x="5369449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60C78-BAC0-434A-B84E-00457E81E80D}"/>
              </a:ext>
            </a:extLst>
          </p:cNvPr>
          <p:cNvSpPr/>
          <p:nvPr/>
        </p:nvSpPr>
        <p:spPr>
          <a:xfrm>
            <a:off x="5862785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E5A675-B1C2-4420-805A-E49FAE3AD4C7}"/>
              </a:ext>
            </a:extLst>
          </p:cNvPr>
          <p:cNvSpPr/>
          <p:nvPr/>
        </p:nvSpPr>
        <p:spPr>
          <a:xfrm>
            <a:off x="6294490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2EF5E3-52DF-434A-A47C-58CB12D944D9}"/>
              </a:ext>
            </a:extLst>
          </p:cNvPr>
          <p:cNvSpPr/>
          <p:nvPr/>
        </p:nvSpPr>
        <p:spPr>
          <a:xfrm>
            <a:off x="6787352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FE6A396-9E0B-466B-ABCA-21D7618486DD}"/>
              </a:ext>
            </a:extLst>
          </p:cNvPr>
          <p:cNvSpPr/>
          <p:nvPr/>
        </p:nvSpPr>
        <p:spPr>
          <a:xfrm>
            <a:off x="7219057" y="360983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713305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8145010" y="3620216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633371" y="360976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9065076" y="360976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C4583B-0610-4ABF-948A-25537541BEAF}"/>
              </a:ext>
            </a:extLst>
          </p:cNvPr>
          <p:cNvCxnSpPr>
            <a:cxnSpLocks/>
            <a:stCxn id="4" idx="4"/>
            <a:endCxn id="57" idx="0"/>
          </p:cNvCxnSpPr>
          <p:nvPr/>
        </p:nvCxnSpPr>
        <p:spPr>
          <a:xfrm flipH="1">
            <a:off x="4191393" y="3184249"/>
            <a:ext cx="255065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957652C-1A0F-4F9B-B8CF-DE61FE16D3D6}"/>
              </a:ext>
            </a:extLst>
          </p:cNvPr>
          <p:cNvCxnSpPr>
            <a:stCxn id="4" idx="4"/>
            <a:endCxn id="77" idx="0"/>
          </p:cNvCxnSpPr>
          <p:nvPr/>
        </p:nvCxnSpPr>
        <p:spPr>
          <a:xfrm>
            <a:off x="4446454" y="3184249"/>
            <a:ext cx="176640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D3743B-6D24-4364-B86A-0D0EB0230002}"/>
              </a:ext>
            </a:extLst>
          </p:cNvPr>
          <p:cNvCxnSpPr>
            <a:stCxn id="5" idx="4"/>
            <a:endCxn id="78" idx="0"/>
          </p:cNvCxnSpPr>
          <p:nvPr/>
        </p:nvCxnSpPr>
        <p:spPr>
          <a:xfrm flipH="1">
            <a:off x="5114388" y="3179055"/>
            <a:ext cx="255065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20C8F71-DE02-464A-96BE-78B6308DA88D}"/>
              </a:ext>
            </a:extLst>
          </p:cNvPr>
          <p:cNvCxnSpPr>
            <a:stCxn id="5" idx="4"/>
            <a:endCxn id="79" idx="0"/>
          </p:cNvCxnSpPr>
          <p:nvPr/>
        </p:nvCxnSpPr>
        <p:spPr>
          <a:xfrm>
            <a:off x="5369449" y="3179055"/>
            <a:ext cx="176640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8D59E74-A4E5-4301-986D-A9FED8857D2D}"/>
              </a:ext>
            </a:extLst>
          </p:cNvPr>
          <p:cNvCxnSpPr>
            <a:stCxn id="6" idx="4"/>
            <a:endCxn id="80" idx="0"/>
          </p:cNvCxnSpPr>
          <p:nvPr/>
        </p:nvCxnSpPr>
        <p:spPr>
          <a:xfrm flipH="1">
            <a:off x="6039429" y="3184246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49E8A3E-933F-47E3-B8C5-A5569E522CF3}"/>
              </a:ext>
            </a:extLst>
          </p:cNvPr>
          <p:cNvCxnSpPr>
            <a:stCxn id="6" idx="4"/>
            <a:endCxn id="81" idx="0"/>
          </p:cNvCxnSpPr>
          <p:nvPr/>
        </p:nvCxnSpPr>
        <p:spPr>
          <a:xfrm>
            <a:off x="6294490" y="3184246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114D037-3350-4B5A-AD7D-D24D6409476B}"/>
              </a:ext>
            </a:extLst>
          </p:cNvPr>
          <p:cNvCxnSpPr>
            <a:stCxn id="8" idx="4"/>
            <a:endCxn id="82" idx="0"/>
          </p:cNvCxnSpPr>
          <p:nvPr/>
        </p:nvCxnSpPr>
        <p:spPr>
          <a:xfrm flipH="1">
            <a:off x="6963996" y="3184246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824A454-B297-4824-87DC-7532E252ECD7}"/>
              </a:ext>
            </a:extLst>
          </p:cNvPr>
          <p:cNvCxnSpPr>
            <a:stCxn id="8" idx="4"/>
            <a:endCxn id="83" idx="0"/>
          </p:cNvCxnSpPr>
          <p:nvPr/>
        </p:nvCxnSpPr>
        <p:spPr>
          <a:xfrm>
            <a:off x="7219057" y="3184246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DCBEDC5-2B66-48E8-99E0-E3DD3D9ED0D1}"/>
              </a:ext>
            </a:extLst>
          </p:cNvPr>
          <p:cNvCxnSpPr>
            <a:stCxn id="10" idx="4"/>
            <a:endCxn id="84" idx="0"/>
          </p:cNvCxnSpPr>
          <p:nvPr/>
        </p:nvCxnSpPr>
        <p:spPr>
          <a:xfrm flipH="1">
            <a:off x="7889945" y="3179055"/>
            <a:ext cx="254154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705EEBE-9D78-40DA-A3CA-A8391128366D}"/>
              </a:ext>
            </a:extLst>
          </p:cNvPr>
          <p:cNvCxnSpPr>
            <a:stCxn id="10" idx="4"/>
            <a:endCxn id="85" idx="0"/>
          </p:cNvCxnSpPr>
          <p:nvPr/>
        </p:nvCxnSpPr>
        <p:spPr>
          <a:xfrm>
            <a:off x="8144103" y="3179055"/>
            <a:ext cx="177551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9FE229-0A83-48EB-8909-98051D3742D4}"/>
              </a:ext>
            </a:extLst>
          </p:cNvPr>
          <p:cNvCxnSpPr>
            <a:stCxn id="11" idx="4"/>
            <a:endCxn id="86" idx="0"/>
          </p:cNvCxnSpPr>
          <p:nvPr/>
        </p:nvCxnSpPr>
        <p:spPr>
          <a:xfrm flipH="1">
            <a:off x="8810015" y="3179055"/>
            <a:ext cx="248043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EB42BBF-B724-4CF1-9B0A-6B86B670CF5F}"/>
              </a:ext>
            </a:extLst>
          </p:cNvPr>
          <p:cNvCxnSpPr>
            <a:stCxn id="11" idx="4"/>
            <a:endCxn id="87" idx="0"/>
          </p:cNvCxnSpPr>
          <p:nvPr/>
        </p:nvCxnSpPr>
        <p:spPr>
          <a:xfrm>
            <a:off x="9058054" y="3179055"/>
            <a:ext cx="183662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BB001F8-7BFA-4728-9A17-205B7566EB3E}"/>
              </a:ext>
            </a:extLst>
          </p:cNvPr>
          <p:cNvSpPr/>
          <p:nvPr/>
        </p:nvSpPr>
        <p:spPr>
          <a:xfrm>
            <a:off x="5845072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87D2D64-D37A-4385-821F-2C34276FFB53}"/>
              </a:ext>
            </a:extLst>
          </p:cNvPr>
          <p:cNvSpPr/>
          <p:nvPr/>
        </p:nvSpPr>
        <p:spPr>
          <a:xfrm>
            <a:off x="6276777" y="565929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211E198-0FE5-43A5-B503-5305AC74150A}"/>
              </a:ext>
            </a:extLst>
          </p:cNvPr>
          <p:cNvCxnSpPr>
            <a:stCxn id="9" idx="4"/>
            <a:endCxn id="200" idx="0"/>
          </p:cNvCxnSpPr>
          <p:nvPr/>
        </p:nvCxnSpPr>
        <p:spPr>
          <a:xfrm flipH="1">
            <a:off x="6021716" y="5199045"/>
            <a:ext cx="225945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71090F10-BBCE-4B07-B20F-51618701B798}"/>
              </a:ext>
            </a:extLst>
          </p:cNvPr>
          <p:cNvCxnSpPr>
            <a:stCxn id="9" idx="4"/>
            <a:endCxn id="201" idx="0"/>
          </p:cNvCxnSpPr>
          <p:nvPr/>
        </p:nvCxnSpPr>
        <p:spPr>
          <a:xfrm>
            <a:off x="6247657" y="5199045"/>
            <a:ext cx="205760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89A279-3206-44C3-BEEC-1CAC1EC94DBC}"/>
              </a:ext>
            </a:extLst>
          </p:cNvPr>
          <p:cNvSpPr txBox="1"/>
          <p:nvPr/>
        </p:nvSpPr>
        <p:spPr>
          <a:xfrm>
            <a:off x="2718998" y="766779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759347A-8DC9-468F-A564-5A6CE32339DA}"/>
              </a:ext>
            </a:extLst>
          </p:cNvPr>
          <p:cNvSpPr txBox="1"/>
          <p:nvPr/>
        </p:nvSpPr>
        <p:spPr>
          <a:xfrm>
            <a:off x="2674609" y="168901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09A50E0-8928-4C63-AD79-D7C3C4EEF484}"/>
              </a:ext>
            </a:extLst>
          </p:cNvPr>
          <p:cNvSpPr txBox="1"/>
          <p:nvPr/>
        </p:nvSpPr>
        <p:spPr>
          <a:xfrm>
            <a:off x="2699158" y="2682419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27D8512-C8E5-49B8-9A4F-FEBFFF0F7B5F}"/>
              </a:ext>
            </a:extLst>
          </p:cNvPr>
          <p:cNvSpPr txBox="1"/>
          <p:nvPr/>
        </p:nvSpPr>
        <p:spPr>
          <a:xfrm>
            <a:off x="2671070" y="367582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1236F95-F9D8-46CF-9BDE-FB98D9E97000}"/>
              </a:ext>
            </a:extLst>
          </p:cNvPr>
          <p:cNvSpPr txBox="1"/>
          <p:nvPr/>
        </p:nvSpPr>
        <p:spPr>
          <a:xfrm>
            <a:off x="2718998" y="4658890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ECB5FF75-21ED-4948-AFE4-1FF33FF91DD7}"/>
              </a:ext>
            </a:extLst>
          </p:cNvPr>
          <p:cNvSpPr txBox="1"/>
          <p:nvPr/>
        </p:nvSpPr>
        <p:spPr>
          <a:xfrm>
            <a:off x="2670115" y="572188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A8BB1D-97A4-4B92-90F1-36A3C0FF2ED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943200" y="2082934"/>
            <a:ext cx="503254" cy="42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C2AD7A-574C-4CD2-8FD3-4E205056F6E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943200" y="2082934"/>
            <a:ext cx="1426249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8893C4-DBA8-43FD-9FEC-3778FEF6EBF0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943200" y="2082934"/>
            <a:ext cx="2351290" cy="42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6D7D9E7-3F68-4A1C-AE57-8C274ED64EEF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3943200" y="2082934"/>
            <a:ext cx="3275857" cy="42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779F99-711A-4156-BAD0-A21D88FFFA75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3943200" y="2082934"/>
            <a:ext cx="4200899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47E6D255-51CB-4730-AABB-AF4DC7E99409}"/>
              </a:ext>
            </a:extLst>
          </p:cNvPr>
          <p:cNvCxnSpPr>
            <a:stCxn id="2" idx="2"/>
            <a:endCxn id="11" idx="0"/>
          </p:cNvCxnSpPr>
          <p:nvPr/>
        </p:nvCxnSpPr>
        <p:spPr>
          <a:xfrm>
            <a:off x="3943200" y="2082934"/>
            <a:ext cx="5114854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F499B9F-F84C-47E4-A747-C5935DDDDF3F}"/>
              </a:ext>
            </a:extLst>
          </p:cNvPr>
          <p:cNvCxnSpPr>
            <a:stCxn id="31" idx="2"/>
            <a:endCxn id="4" idx="0"/>
          </p:cNvCxnSpPr>
          <p:nvPr/>
        </p:nvCxnSpPr>
        <p:spPr>
          <a:xfrm flipH="1">
            <a:off x="4446454" y="2082934"/>
            <a:ext cx="5298974" cy="42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026F99FC-98D6-44A2-AC3A-55E3DC052A04}"/>
              </a:ext>
            </a:extLst>
          </p:cNvPr>
          <p:cNvCxnSpPr>
            <a:stCxn id="31" idx="2"/>
            <a:endCxn id="5" idx="0"/>
          </p:cNvCxnSpPr>
          <p:nvPr/>
        </p:nvCxnSpPr>
        <p:spPr>
          <a:xfrm flipH="1">
            <a:off x="5369449" y="2082934"/>
            <a:ext cx="4375979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4B3E960D-6171-4968-8576-8A11ABEA3460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flipH="1">
            <a:off x="6294490" y="2082934"/>
            <a:ext cx="3450938" cy="42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E63E8518-922E-46E6-B2B4-2645D6D01C28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flipH="1">
            <a:off x="7219057" y="2082934"/>
            <a:ext cx="2526371" cy="42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7EB93D9B-6252-42F6-87D6-E2BCE336EC04}"/>
              </a:ext>
            </a:extLst>
          </p:cNvPr>
          <p:cNvCxnSpPr>
            <a:stCxn id="31" idx="2"/>
            <a:endCxn id="10" idx="0"/>
          </p:cNvCxnSpPr>
          <p:nvPr/>
        </p:nvCxnSpPr>
        <p:spPr>
          <a:xfrm flipH="1">
            <a:off x="8144099" y="2082934"/>
            <a:ext cx="1601329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83F4270A-6DC4-41B1-AEFE-498A4ACADBB7}"/>
              </a:ext>
            </a:extLst>
          </p:cNvPr>
          <p:cNvCxnSpPr>
            <a:stCxn id="31" idx="2"/>
            <a:endCxn id="11" idx="0"/>
          </p:cNvCxnSpPr>
          <p:nvPr/>
        </p:nvCxnSpPr>
        <p:spPr>
          <a:xfrm flipH="1">
            <a:off x="9058054" y="2082934"/>
            <a:ext cx="687374" cy="4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F4575466-E1EB-4494-8D6D-AAA18D2B6EC8}"/>
              </a:ext>
            </a:extLst>
          </p:cNvPr>
          <p:cNvCxnSpPr>
            <a:stCxn id="80" idx="2"/>
            <a:endCxn id="9" idx="0"/>
          </p:cNvCxnSpPr>
          <p:nvPr/>
        </p:nvCxnSpPr>
        <p:spPr>
          <a:xfrm>
            <a:off x="6039425" y="4104371"/>
            <a:ext cx="208232" cy="418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8103C873-B6EA-4B7E-A2DC-C79F46053EDE}"/>
              </a:ext>
            </a:extLst>
          </p:cNvPr>
          <p:cNvCxnSpPr>
            <a:stCxn id="81" idx="2"/>
            <a:endCxn id="9" idx="0"/>
          </p:cNvCxnSpPr>
          <p:nvPr/>
        </p:nvCxnSpPr>
        <p:spPr>
          <a:xfrm flipH="1">
            <a:off x="6247657" y="4104371"/>
            <a:ext cx="223473" cy="418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1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8ADB4F-C17C-4603-9834-60A773AFDA71}"/>
              </a:ext>
            </a:extLst>
          </p:cNvPr>
          <p:cNvSpPr/>
          <p:nvPr/>
        </p:nvSpPr>
        <p:spPr>
          <a:xfrm>
            <a:off x="947320" y="25171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683DE6-074A-4C8D-8F71-628CE02C5B46}"/>
              </a:ext>
            </a:extLst>
          </p:cNvPr>
          <p:cNvSpPr/>
          <p:nvPr/>
        </p:nvSpPr>
        <p:spPr>
          <a:xfrm>
            <a:off x="1870315" y="2511912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588A42-0B88-473C-805E-D8907FA56A8A}"/>
              </a:ext>
            </a:extLst>
          </p:cNvPr>
          <p:cNvSpPr/>
          <p:nvPr/>
        </p:nvSpPr>
        <p:spPr>
          <a:xfrm>
            <a:off x="2795356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5F470-B11A-40CD-8779-205F2A683003}"/>
              </a:ext>
            </a:extLst>
          </p:cNvPr>
          <p:cNvSpPr/>
          <p:nvPr/>
        </p:nvSpPr>
        <p:spPr>
          <a:xfrm>
            <a:off x="6143411" y="522990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C02E0B-9098-488D-A6E3-DC9026608B2F}"/>
              </a:ext>
            </a:extLst>
          </p:cNvPr>
          <p:cNvSpPr/>
          <p:nvPr/>
        </p:nvSpPr>
        <p:spPr>
          <a:xfrm>
            <a:off x="3719923" y="251710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D78219-8067-4710-B432-067E6B471E33}"/>
              </a:ext>
            </a:extLst>
          </p:cNvPr>
          <p:cNvSpPr/>
          <p:nvPr/>
        </p:nvSpPr>
        <p:spPr>
          <a:xfrm>
            <a:off x="207509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400C1B-2C07-48EB-9B10-7249C2D4C9F0}"/>
              </a:ext>
            </a:extLst>
          </p:cNvPr>
          <p:cNvSpPr/>
          <p:nvPr/>
        </p:nvSpPr>
        <p:spPr>
          <a:xfrm>
            <a:off x="4794612" y="2514991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FACB29-9EC2-45F2-BCC3-468C6E8D0D9A}"/>
              </a:ext>
            </a:extLst>
          </p:cNvPr>
          <p:cNvSpPr/>
          <p:nvPr/>
        </p:nvSpPr>
        <p:spPr>
          <a:xfrm>
            <a:off x="5919046" y="252988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A6A7DE-8063-40A6-8799-FA03705DCE1A}"/>
              </a:ext>
            </a:extLst>
          </p:cNvPr>
          <p:cNvSpPr/>
          <p:nvPr/>
        </p:nvSpPr>
        <p:spPr>
          <a:xfrm>
            <a:off x="7150751" y="2503328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E619ED-0992-4520-981D-01004B3EA921}"/>
              </a:ext>
            </a:extLst>
          </p:cNvPr>
          <p:cNvSpPr/>
          <p:nvPr/>
        </p:nvSpPr>
        <p:spPr>
          <a:xfrm>
            <a:off x="8064706" y="250851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9AACABD-A177-4AD2-AF0F-3C5F515BB6ED}"/>
              </a:ext>
            </a:extLst>
          </p:cNvPr>
          <p:cNvSpPr/>
          <p:nvPr/>
        </p:nvSpPr>
        <p:spPr>
          <a:xfrm>
            <a:off x="8991090" y="2509816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B8721C-B9B4-4084-8D29-B877C6A7FD0C}"/>
              </a:ext>
            </a:extLst>
          </p:cNvPr>
          <p:cNvSpPr/>
          <p:nvPr/>
        </p:nvSpPr>
        <p:spPr>
          <a:xfrm>
            <a:off x="9914084" y="250517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2834D6-7115-4586-B1F3-02F5360D664C}"/>
              </a:ext>
            </a:extLst>
          </p:cNvPr>
          <p:cNvSpPr/>
          <p:nvPr/>
        </p:nvSpPr>
        <p:spPr>
          <a:xfrm>
            <a:off x="11082642" y="249922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A4A7A9E-B764-4DAA-8FC0-E826FB6B3D50}"/>
              </a:ext>
            </a:extLst>
          </p:cNvPr>
          <p:cNvSpPr/>
          <p:nvPr/>
        </p:nvSpPr>
        <p:spPr>
          <a:xfrm>
            <a:off x="12189845" y="2499227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37353-B3DE-443D-9747-212F37EA6519}"/>
              </a:ext>
            </a:extLst>
          </p:cNvPr>
          <p:cNvSpPr/>
          <p:nvPr/>
        </p:nvSpPr>
        <p:spPr>
          <a:xfrm>
            <a:off x="3366643" y="1596981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464EE7-9A54-44EF-8DE3-1087D03730D4}"/>
              </a:ext>
            </a:extLst>
          </p:cNvPr>
          <p:cNvSpPr/>
          <p:nvPr/>
        </p:nvSpPr>
        <p:spPr>
          <a:xfrm>
            <a:off x="9568788" y="158839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4279DC-1061-438D-9244-2AC77FB15796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3543287" y="1198720"/>
            <a:ext cx="2937991" cy="39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400D97-5C6B-4B1E-92D3-CC6A7D7C8695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481274" y="1198716"/>
            <a:ext cx="3264154" cy="38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65B7A9-0859-4293-B345-86D588D068D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285183" y="2091518"/>
            <a:ext cx="2258100" cy="42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64520A3-AB59-4E8D-9342-1646EC34179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208182" y="2091515"/>
            <a:ext cx="1335105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EF05CE-1661-477C-A30F-82157671C2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3133220" y="2091518"/>
            <a:ext cx="410064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B7AE0E-38F4-4251-B6AA-BFD74F248FB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543286" y="2091518"/>
            <a:ext cx="514503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7A87ED0-E864-45F4-97A2-45A9FE85C706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3543283" y="2091518"/>
            <a:ext cx="1589192" cy="423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901989-ECD0-4691-B615-F3D0E972FD8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543283" y="2091518"/>
            <a:ext cx="2713626" cy="43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E36861-6A7F-418F-9085-89A4A71BE139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7488614" y="2082931"/>
            <a:ext cx="2256814" cy="420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30A8C9-F05C-4B04-A8BD-A104CFA94D72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8402571" y="2082931"/>
            <a:ext cx="1342859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F8838A4-1DC2-4487-9A54-E106D7C55BB1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9328955" y="2082931"/>
            <a:ext cx="416475" cy="42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0C0628-E451-423F-B8AC-3340177D95BC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9745430" y="2082932"/>
            <a:ext cx="506519" cy="42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97066F4-6B01-46AE-BBA2-944281B2C0D8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9745428" y="2082932"/>
            <a:ext cx="1675077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DF254DA-4C6C-4A03-96D6-CEDF6736020F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9745428" y="2082932"/>
            <a:ext cx="2782280" cy="41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53478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85183" y="362880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B1804C0-0763-470E-9111-FA204E6D822D}"/>
              </a:ext>
            </a:extLst>
          </p:cNvPr>
          <p:cNvSpPr/>
          <p:nvPr/>
        </p:nvSpPr>
        <p:spPr>
          <a:xfrm>
            <a:off x="1776473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58FA5F4-198A-4B61-AC70-C2ED3801095B}"/>
              </a:ext>
            </a:extLst>
          </p:cNvPr>
          <p:cNvSpPr/>
          <p:nvPr/>
        </p:nvSpPr>
        <p:spPr>
          <a:xfrm>
            <a:off x="2208178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60C78-BAC0-434A-B84E-00457E81E80D}"/>
              </a:ext>
            </a:extLst>
          </p:cNvPr>
          <p:cNvSpPr/>
          <p:nvPr/>
        </p:nvSpPr>
        <p:spPr>
          <a:xfrm>
            <a:off x="2701514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E5A675-B1C2-4420-805A-E49FAE3AD4C7}"/>
              </a:ext>
            </a:extLst>
          </p:cNvPr>
          <p:cNvSpPr/>
          <p:nvPr/>
        </p:nvSpPr>
        <p:spPr>
          <a:xfrm>
            <a:off x="3133219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2EF5E3-52DF-434A-A47C-58CB12D944D9}"/>
              </a:ext>
            </a:extLst>
          </p:cNvPr>
          <p:cNvSpPr/>
          <p:nvPr/>
        </p:nvSpPr>
        <p:spPr>
          <a:xfrm>
            <a:off x="3626081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FE6A396-9E0B-466B-ABCA-21D7618486DD}"/>
              </a:ext>
            </a:extLst>
          </p:cNvPr>
          <p:cNvSpPr/>
          <p:nvPr/>
        </p:nvSpPr>
        <p:spPr>
          <a:xfrm>
            <a:off x="4057786" y="3618418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4701681" y="363187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5133386" y="363187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5832226" y="3636323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6263931" y="3636323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05645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748815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7970864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8402569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8944521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9376226" y="3620214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9893573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0325278" y="3627470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1072111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1503816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827158-1E55-49CB-ABAE-673BEA6FCB14}"/>
              </a:ext>
            </a:extLst>
          </p:cNvPr>
          <p:cNvSpPr/>
          <p:nvPr/>
        </p:nvSpPr>
        <p:spPr>
          <a:xfrm>
            <a:off x="12186916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E22AB68-BF28-4AB3-BA0E-641D943ADE21}"/>
              </a:ext>
            </a:extLst>
          </p:cNvPr>
          <p:cNvSpPr/>
          <p:nvPr/>
        </p:nvSpPr>
        <p:spPr>
          <a:xfrm>
            <a:off x="12618621" y="3627472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C4583B-0610-4ABF-948A-25537541BEAF}"/>
              </a:ext>
            </a:extLst>
          </p:cNvPr>
          <p:cNvCxnSpPr>
            <a:stCxn id="4" idx="4"/>
            <a:endCxn id="57" idx="0"/>
          </p:cNvCxnSpPr>
          <p:nvPr/>
        </p:nvCxnSpPr>
        <p:spPr>
          <a:xfrm flipH="1">
            <a:off x="1030122" y="3192833"/>
            <a:ext cx="255065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957652C-1A0F-4F9B-B8CF-DE61FE16D3D6}"/>
              </a:ext>
            </a:extLst>
          </p:cNvPr>
          <p:cNvCxnSpPr>
            <a:stCxn id="4" idx="4"/>
            <a:endCxn id="77" idx="0"/>
          </p:cNvCxnSpPr>
          <p:nvPr/>
        </p:nvCxnSpPr>
        <p:spPr>
          <a:xfrm>
            <a:off x="1285183" y="3192833"/>
            <a:ext cx="176640" cy="43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D3743B-6D24-4364-B86A-0D0EB0230002}"/>
              </a:ext>
            </a:extLst>
          </p:cNvPr>
          <p:cNvCxnSpPr>
            <a:stCxn id="5" idx="4"/>
            <a:endCxn id="78" idx="0"/>
          </p:cNvCxnSpPr>
          <p:nvPr/>
        </p:nvCxnSpPr>
        <p:spPr>
          <a:xfrm flipH="1">
            <a:off x="1953117" y="3187639"/>
            <a:ext cx="255065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20C8F71-DE02-464A-96BE-78B6308DA88D}"/>
              </a:ext>
            </a:extLst>
          </p:cNvPr>
          <p:cNvCxnSpPr>
            <a:stCxn id="5" idx="4"/>
            <a:endCxn id="79" idx="0"/>
          </p:cNvCxnSpPr>
          <p:nvPr/>
        </p:nvCxnSpPr>
        <p:spPr>
          <a:xfrm>
            <a:off x="2208178" y="3187639"/>
            <a:ext cx="176640" cy="4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8D59E74-A4E5-4301-986D-A9FED8857D2D}"/>
              </a:ext>
            </a:extLst>
          </p:cNvPr>
          <p:cNvCxnSpPr>
            <a:stCxn id="6" idx="4"/>
            <a:endCxn id="80" idx="0"/>
          </p:cNvCxnSpPr>
          <p:nvPr/>
        </p:nvCxnSpPr>
        <p:spPr>
          <a:xfrm flipH="1">
            <a:off x="2878158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49E8A3E-933F-47E3-B8C5-A5569E522CF3}"/>
              </a:ext>
            </a:extLst>
          </p:cNvPr>
          <p:cNvCxnSpPr>
            <a:stCxn id="6" idx="4"/>
            <a:endCxn id="81" idx="0"/>
          </p:cNvCxnSpPr>
          <p:nvPr/>
        </p:nvCxnSpPr>
        <p:spPr>
          <a:xfrm>
            <a:off x="3133219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114D037-3350-4B5A-AD7D-D24D6409476B}"/>
              </a:ext>
            </a:extLst>
          </p:cNvPr>
          <p:cNvCxnSpPr>
            <a:stCxn id="8" idx="4"/>
            <a:endCxn id="82" idx="0"/>
          </p:cNvCxnSpPr>
          <p:nvPr/>
        </p:nvCxnSpPr>
        <p:spPr>
          <a:xfrm flipH="1">
            <a:off x="3802725" y="3192830"/>
            <a:ext cx="255065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824A454-B297-4824-87DC-7532E252ECD7}"/>
              </a:ext>
            </a:extLst>
          </p:cNvPr>
          <p:cNvCxnSpPr>
            <a:stCxn id="8" idx="4"/>
            <a:endCxn id="83" idx="0"/>
          </p:cNvCxnSpPr>
          <p:nvPr/>
        </p:nvCxnSpPr>
        <p:spPr>
          <a:xfrm>
            <a:off x="4057786" y="3192830"/>
            <a:ext cx="176640" cy="4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DCBEDC5-2B66-48E8-99E0-E3DD3D9ED0D1}"/>
              </a:ext>
            </a:extLst>
          </p:cNvPr>
          <p:cNvCxnSpPr>
            <a:stCxn id="10" idx="4"/>
            <a:endCxn id="84" idx="0"/>
          </p:cNvCxnSpPr>
          <p:nvPr/>
        </p:nvCxnSpPr>
        <p:spPr>
          <a:xfrm flipH="1">
            <a:off x="4878321" y="3190718"/>
            <a:ext cx="254154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705EEBE-9D78-40DA-A3CA-A8391128366D}"/>
              </a:ext>
            </a:extLst>
          </p:cNvPr>
          <p:cNvCxnSpPr>
            <a:stCxn id="10" idx="4"/>
            <a:endCxn id="85" idx="0"/>
          </p:cNvCxnSpPr>
          <p:nvPr/>
        </p:nvCxnSpPr>
        <p:spPr>
          <a:xfrm>
            <a:off x="5132479" y="3190718"/>
            <a:ext cx="177551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9FE229-0A83-48EB-8909-98051D3742D4}"/>
              </a:ext>
            </a:extLst>
          </p:cNvPr>
          <p:cNvCxnSpPr>
            <a:stCxn id="11" idx="4"/>
            <a:endCxn id="86" idx="0"/>
          </p:cNvCxnSpPr>
          <p:nvPr/>
        </p:nvCxnSpPr>
        <p:spPr>
          <a:xfrm flipH="1">
            <a:off x="6008870" y="3205614"/>
            <a:ext cx="248043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EB42BBF-B724-4CF1-9B0A-6B86B670CF5F}"/>
              </a:ext>
            </a:extLst>
          </p:cNvPr>
          <p:cNvCxnSpPr>
            <a:stCxn id="11" idx="4"/>
            <a:endCxn id="87" idx="0"/>
          </p:cNvCxnSpPr>
          <p:nvPr/>
        </p:nvCxnSpPr>
        <p:spPr>
          <a:xfrm>
            <a:off x="6256909" y="3205614"/>
            <a:ext cx="183662" cy="43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60FE92F-A1C2-4432-AD16-0247CD176BEF}"/>
              </a:ext>
            </a:extLst>
          </p:cNvPr>
          <p:cNvCxnSpPr>
            <a:cxnSpLocks/>
            <a:stCxn id="22" idx="4"/>
            <a:endCxn id="88" idx="0"/>
          </p:cNvCxnSpPr>
          <p:nvPr/>
        </p:nvCxnSpPr>
        <p:spPr>
          <a:xfrm flipH="1">
            <a:off x="7233094" y="3179055"/>
            <a:ext cx="255520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EB2E8FB-A4CE-40E8-8D3E-02C35AA9A0B0}"/>
              </a:ext>
            </a:extLst>
          </p:cNvPr>
          <p:cNvCxnSpPr>
            <a:stCxn id="22" idx="4"/>
            <a:endCxn id="89" idx="0"/>
          </p:cNvCxnSpPr>
          <p:nvPr/>
        </p:nvCxnSpPr>
        <p:spPr>
          <a:xfrm>
            <a:off x="7488616" y="3179055"/>
            <a:ext cx="176185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98F1D15-1EA7-4911-9F02-8A431D3D1ED1}"/>
              </a:ext>
            </a:extLst>
          </p:cNvPr>
          <p:cNvCxnSpPr>
            <a:stCxn id="24" idx="4"/>
            <a:endCxn id="92" idx="0"/>
          </p:cNvCxnSpPr>
          <p:nvPr/>
        </p:nvCxnSpPr>
        <p:spPr>
          <a:xfrm flipH="1">
            <a:off x="8147506" y="3184244"/>
            <a:ext cx="255065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1D4C5B1-85D0-4DAE-92B4-00AB247944ED}"/>
              </a:ext>
            </a:extLst>
          </p:cNvPr>
          <p:cNvCxnSpPr>
            <a:stCxn id="24" idx="4"/>
            <a:endCxn id="93" idx="0"/>
          </p:cNvCxnSpPr>
          <p:nvPr/>
        </p:nvCxnSpPr>
        <p:spPr>
          <a:xfrm>
            <a:off x="8402569" y="3184244"/>
            <a:ext cx="176640" cy="43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A45AA63-19AA-48B7-A1E7-D050391B9F5E}"/>
              </a:ext>
            </a:extLst>
          </p:cNvPr>
          <p:cNvCxnSpPr>
            <a:stCxn id="25" idx="4"/>
            <a:endCxn id="94" idx="0"/>
          </p:cNvCxnSpPr>
          <p:nvPr/>
        </p:nvCxnSpPr>
        <p:spPr>
          <a:xfrm flipH="1">
            <a:off x="9121161" y="3185542"/>
            <a:ext cx="207792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E629C23-7DBC-4E8A-B953-DD46234FA433}"/>
              </a:ext>
            </a:extLst>
          </p:cNvPr>
          <p:cNvCxnSpPr>
            <a:stCxn id="25" idx="4"/>
            <a:endCxn id="95" idx="0"/>
          </p:cNvCxnSpPr>
          <p:nvPr/>
        </p:nvCxnSpPr>
        <p:spPr>
          <a:xfrm>
            <a:off x="9328955" y="3185542"/>
            <a:ext cx="223913" cy="4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D2C29AA-6998-4639-96A2-F0DC3782246A}"/>
              </a:ext>
            </a:extLst>
          </p:cNvPr>
          <p:cNvCxnSpPr>
            <a:stCxn id="27" idx="4"/>
            <a:endCxn id="96" idx="0"/>
          </p:cNvCxnSpPr>
          <p:nvPr/>
        </p:nvCxnSpPr>
        <p:spPr>
          <a:xfrm flipH="1">
            <a:off x="10070213" y="3180901"/>
            <a:ext cx="181734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104E0CD-3C91-4987-9640-0F331DBD2D31}"/>
              </a:ext>
            </a:extLst>
          </p:cNvPr>
          <p:cNvCxnSpPr>
            <a:stCxn id="27" idx="4"/>
            <a:endCxn id="97" idx="0"/>
          </p:cNvCxnSpPr>
          <p:nvPr/>
        </p:nvCxnSpPr>
        <p:spPr>
          <a:xfrm>
            <a:off x="10251949" y="3180901"/>
            <a:ext cx="249971" cy="44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D1C6ADB-C996-4652-9DEB-963F0F20E085}"/>
              </a:ext>
            </a:extLst>
          </p:cNvPr>
          <p:cNvCxnSpPr>
            <a:stCxn id="28" idx="4"/>
            <a:endCxn id="98" idx="0"/>
          </p:cNvCxnSpPr>
          <p:nvPr/>
        </p:nvCxnSpPr>
        <p:spPr>
          <a:xfrm flipH="1">
            <a:off x="11248751" y="3174954"/>
            <a:ext cx="171754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4DD07B4-FC88-4C3F-835B-C9889E3AFFC6}"/>
              </a:ext>
            </a:extLst>
          </p:cNvPr>
          <p:cNvCxnSpPr>
            <a:stCxn id="28" idx="4"/>
            <a:endCxn id="99" idx="0"/>
          </p:cNvCxnSpPr>
          <p:nvPr/>
        </p:nvCxnSpPr>
        <p:spPr>
          <a:xfrm>
            <a:off x="11420507" y="3174954"/>
            <a:ext cx="259951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209FEC9-FD27-404A-8A92-553F0469B359}"/>
              </a:ext>
            </a:extLst>
          </p:cNvPr>
          <p:cNvCxnSpPr>
            <a:stCxn id="29" idx="4"/>
            <a:endCxn id="100" idx="0"/>
          </p:cNvCxnSpPr>
          <p:nvPr/>
        </p:nvCxnSpPr>
        <p:spPr>
          <a:xfrm flipH="1">
            <a:off x="12363556" y="3174954"/>
            <a:ext cx="164152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5500BEA-DBD3-4649-8FB4-BFF51E2E745D}"/>
              </a:ext>
            </a:extLst>
          </p:cNvPr>
          <p:cNvCxnSpPr>
            <a:stCxn id="29" idx="4"/>
            <a:endCxn id="101" idx="0"/>
          </p:cNvCxnSpPr>
          <p:nvPr/>
        </p:nvCxnSpPr>
        <p:spPr>
          <a:xfrm>
            <a:off x="12527710" y="3174954"/>
            <a:ext cx="267553" cy="4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椭圆 177">
            <a:extLst>
              <a:ext uri="{FF2B5EF4-FFF2-40B4-BE49-F238E27FC236}">
                <a16:creationId xmlns:a16="http://schemas.microsoft.com/office/drawing/2014/main" id="{7C245BA3-27C7-4A32-BDB1-AC1666FB22E7}"/>
              </a:ext>
            </a:extLst>
          </p:cNvPr>
          <p:cNvSpPr/>
          <p:nvPr/>
        </p:nvSpPr>
        <p:spPr>
          <a:xfrm>
            <a:off x="3366643" y="4531903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3321F30B-3975-4FB2-A60A-FB5DFB603E55}"/>
              </a:ext>
            </a:extLst>
          </p:cNvPr>
          <p:cNvSpPr/>
          <p:nvPr/>
        </p:nvSpPr>
        <p:spPr>
          <a:xfrm>
            <a:off x="835800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CBE16A7-AC1D-4344-9EE6-1427DCD0FA3F}"/>
              </a:ext>
            </a:extLst>
          </p:cNvPr>
          <p:cNvSpPr/>
          <p:nvPr/>
        </p:nvSpPr>
        <p:spPr>
          <a:xfrm>
            <a:off x="9649552" y="4523319"/>
            <a:ext cx="675726" cy="675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380370-0728-4AA3-99A9-40D3CA7C50A5}"/>
              </a:ext>
            </a:extLst>
          </p:cNvPr>
          <p:cNvCxnSpPr>
            <a:stCxn id="80" idx="2"/>
            <a:endCxn id="9" idx="0"/>
          </p:cNvCxnSpPr>
          <p:nvPr/>
        </p:nvCxnSpPr>
        <p:spPr>
          <a:xfrm flipH="1">
            <a:off x="2412957" y="4112951"/>
            <a:ext cx="465198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D120D20-F028-4767-9057-5C2A60D0C124}"/>
              </a:ext>
            </a:extLst>
          </p:cNvPr>
          <p:cNvCxnSpPr>
            <a:stCxn id="81" idx="2"/>
            <a:endCxn id="178" idx="0"/>
          </p:cNvCxnSpPr>
          <p:nvPr/>
        </p:nvCxnSpPr>
        <p:spPr>
          <a:xfrm>
            <a:off x="3309863" y="4112951"/>
            <a:ext cx="394647" cy="41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59E1CD6-5611-423E-8D39-D6CEB85676AA}"/>
              </a:ext>
            </a:extLst>
          </p:cNvPr>
          <p:cNvCxnSpPr>
            <a:stCxn id="94" idx="2"/>
            <a:endCxn id="183" idx="0"/>
          </p:cNvCxnSpPr>
          <p:nvPr/>
        </p:nvCxnSpPr>
        <p:spPr>
          <a:xfrm flipH="1">
            <a:off x="8695866" y="4114749"/>
            <a:ext cx="425296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D625C216-67CB-4FBC-8748-65EDDC223B0A}"/>
              </a:ext>
            </a:extLst>
          </p:cNvPr>
          <p:cNvCxnSpPr>
            <a:stCxn id="95" idx="2"/>
            <a:endCxn id="184" idx="0"/>
          </p:cNvCxnSpPr>
          <p:nvPr/>
        </p:nvCxnSpPr>
        <p:spPr>
          <a:xfrm>
            <a:off x="9552868" y="4114749"/>
            <a:ext cx="434549" cy="40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BB001F8-7BFA-4728-9A17-205B7566EB3E}"/>
              </a:ext>
            </a:extLst>
          </p:cNvPr>
          <p:cNvSpPr/>
          <p:nvPr/>
        </p:nvSpPr>
        <p:spPr>
          <a:xfrm>
            <a:off x="2010371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87D2D64-D37A-4385-821F-2C34276FFB53}"/>
              </a:ext>
            </a:extLst>
          </p:cNvPr>
          <p:cNvSpPr/>
          <p:nvPr/>
        </p:nvSpPr>
        <p:spPr>
          <a:xfrm>
            <a:off x="2442076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8C862B1-1277-4634-96D6-ABE8137A0A99}"/>
              </a:ext>
            </a:extLst>
          </p:cNvPr>
          <p:cNvSpPr/>
          <p:nvPr/>
        </p:nvSpPr>
        <p:spPr>
          <a:xfrm>
            <a:off x="3307532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83A5FC6-16BB-4FC0-92C0-C1496B19FD29}"/>
              </a:ext>
            </a:extLst>
          </p:cNvPr>
          <p:cNvSpPr/>
          <p:nvPr/>
        </p:nvSpPr>
        <p:spPr>
          <a:xfrm>
            <a:off x="3739237" y="5667875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1469312-E837-4FD6-9F8B-4B244943255A}"/>
              </a:ext>
            </a:extLst>
          </p:cNvPr>
          <p:cNvSpPr/>
          <p:nvPr/>
        </p:nvSpPr>
        <p:spPr>
          <a:xfrm>
            <a:off x="8308727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C30857C-3738-46FF-9DE3-90A05805668B}"/>
              </a:ext>
            </a:extLst>
          </p:cNvPr>
          <p:cNvSpPr/>
          <p:nvPr/>
        </p:nvSpPr>
        <p:spPr>
          <a:xfrm>
            <a:off x="8740432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7007C70-6178-4815-9562-C9AEF672D31C}"/>
              </a:ext>
            </a:extLst>
          </p:cNvPr>
          <p:cNvSpPr/>
          <p:nvPr/>
        </p:nvSpPr>
        <p:spPr>
          <a:xfrm>
            <a:off x="9623228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FF760A2-9625-4660-986C-795E6DD41EDD}"/>
              </a:ext>
            </a:extLst>
          </p:cNvPr>
          <p:cNvSpPr/>
          <p:nvPr/>
        </p:nvSpPr>
        <p:spPr>
          <a:xfrm>
            <a:off x="10054933" y="5659289"/>
            <a:ext cx="353280" cy="494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211E198-0FE5-43A5-B503-5305AC74150A}"/>
              </a:ext>
            </a:extLst>
          </p:cNvPr>
          <p:cNvCxnSpPr>
            <a:stCxn id="9" idx="4"/>
            <a:endCxn id="200" idx="0"/>
          </p:cNvCxnSpPr>
          <p:nvPr/>
        </p:nvCxnSpPr>
        <p:spPr>
          <a:xfrm flipH="1">
            <a:off x="2187015" y="5207629"/>
            <a:ext cx="225945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71090F10-BBCE-4B07-B20F-51618701B798}"/>
              </a:ext>
            </a:extLst>
          </p:cNvPr>
          <p:cNvCxnSpPr>
            <a:stCxn id="9" idx="4"/>
            <a:endCxn id="201" idx="0"/>
          </p:cNvCxnSpPr>
          <p:nvPr/>
        </p:nvCxnSpPr>
        <p:spPr>
          <a:xfrm>
            <a:off x="2412956" y="5207629"/>
            <a:ext cx="205760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54B9DBE-77DF-4275-9834-E4387DC74C91}"/>
              </a:ext>
            </a:extLst>
          </p:cNvPr>
          <p:cNvCxnSpPr>
            <a:stCxn id="178" idx="4"/>
            <a:endCxn id="202" idx="0"/>
          </p:cNvCxnSpPr>
          <p:nvPr/>
        </p:nvCxnSpPr>
        <p:spPr>
          <a:xfrm flipH="1">
            <a:off x="3484172" y="5207629"/>
            <a:ext cx="220334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E591C59-BCE7-4BC1-AE8F-B81EC033BCD4}"/>
              </a:ext>
            </a:extLst>
          </p:cNvPr>
          <p:cNvCxnSpPr>
            <a:stCxn id="178" idx="4"/>
            <a:endCxn id="203" idx="0"/>
          </p:cNvCxnSpPr>
          <p:nvPr/>
        </p:nvCxnSpPr>
        <p:spPr>
          <a:xfrm>
            <a:off x="3704509" y="5207629"/>
            <a:ext cx="211371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8C00CED-40EC-4ED0-AD00-7CBE13C55536}"/>
              </a:ext>
            </a:extLst>
          </p:cNvPr>
          <p:cNvCxnSpPr>
            <a:stCxn id="183" idx="4"/>
            <a:endCxn id="204" idx="0"/>
          </p:cNvCxnSpPr>
          <p:nvPr/>
        </p:nvCxnSpPr>
        <p:spPr>
          <a:xfrm flipH="1">
            <a:off x="8485368" y="5199045"/>
            <a:ext cx="21049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4962A0DB-F57C-40F5-B04A-8F308B83AD43}"/>
              </a:ext>
            </a:extLst>
          </p:cNvPr>
          <p:cNvCxnSpPr>
            <a:stCxn id="183" idx="4"/>
            <a:endCxn id="205" idx="0"/>
          </p:cNvCxnSpPr>
          <p:nvPr/>
        </p:nvCxnSpPr>
        <p:spPr>
          <a:xfrm>
            <a:off x="8695867" y="5199045"/>
            <a:ext cx="22120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961A5478-8E4F-423E-9A04-468990085728}"/>
              </a:ext>
            </a:extLst>
          </p:cNvPr>
          <p:cNvCxnSpPr>
            <a:stCxn id="184" idx="4"/>
            <a:endCxn id="206" idx="0"/>
          </p:cNvCxnSpPr>
          <p:nvPr/>
        </p:nvCxnSpPr>
        <p:spPr>
          <a:xfrm flipH="1">
            <a:off x="9799870" y="5199045"/>
            <a:ext cx="187547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788B8E-15C7-4445-8507-FDCB16AB4021}"/>
              </a:ext>
            </a:extLst>
          </p:cNvPr>
          <p:cNvCxnSpPr>
            <a:stCxn id="184" idx="4"/>
            <a:endCxn id="207" idx="0"/>
          </p:cNvCxnSpPr>
          <p:nvPr/>
        </p:nvCxnSpPr>
        <p:spPr>
          <a:xfrm>
            <a:off x="9987415" y="5199045"/>
            <a:ext cx="244158" cy="46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89A279-3206-44C3-BEEC-1CAC1EC94DBC}"/>
              </a:ext>
            </a:extLst>
          </p:cNvPr>
          <p:cNvSpPr txBox="1"/>
          <p:nvPr/>
        </p:nvSpPr>
        <p:spPr>
          <a:xfrm>
            <a:off x="173326" y="82938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759347A-8DC9-468F-A564-5A6CE32339DA}"/>
              </a:ext>
            </a:extLst>
          </p:cNvPr>
          <p:cNvSpPr txBox="1"/>
          <p:nvPr/>
        </p:nvSpPr>
        <p:spPr>
          <a:xfrm>
            <a:off x="128937" y="175161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09A50E0-8928-4C63-AD79-D7C3C4EEF484}"/>
              </a:ext>
            </a:extLst>
          </p:cNvPr>
          <p:cNvSpPr txBox="1"/>
          <p:nvPr/>
        </p:nvSpPr>
        <p:spPr>
          <a:xfrm>
            <a:off x="153486" y="2745024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27D8512-C8E5-49B8-9A4F-FEBFFF0F7B5F}"/>
              </a:ext>
            </a:extLst>
          </p:cNvPr>
          <p:cNvSpPr txBox="1"/>
          <p:nvPr/>
        </p:nvSpPr>
        <p:spPr>
          <a:xfrm>
            <a:off x="125398" y="3738429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1236F95-F9D8-46CF-9BDE-FB98D9E97000}"/>
              </a:ext>
            </a:extLst>
          </p:cNvPr>
          <p:cNvSpPr txBox="1"/>
          <p:nvPr/>
        </p:nvSpPr>
        <p:spPr>
          <a:xfrm>
            <a:off x="173326" y="4721495"/>
            <a:ext cx="4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ECB5FF75-21ED-4948-AFE4-1FF33FF91DD7}"/>
              </a:ext>
            </a:extLst>
          </p:cNvPr>
          <p:cNvSpPr txBox="1"/>
          <p:nvPr/>
        </p:nvSpPr>
        <p:spPr>
          <a:xfrm>
            <a:off x="124443" y="5784494"/>
            <a:ext cx="6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5E604D-D8C8-4FFC-9B56-E233C37DE906}"/>
              </a:ext>
            </a:extLst>
          </p:cNvPr>
          <p:cNvSpPr txBox="1"/>
          <p:nvPr/>
        </p:nvSpPr>
        <p:spPr>
          <a:xfrm>
            <a:off x="4225743" y="105774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0.675</a:t>
            </a:r>
            <a:endParaRPr 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9AED88C-9F7A-4912-B6CF-74063F4B3505}"/>
              </a:ext>
            </a:extLst>
          </p:cNvPr>
          <p:cNvSpPr txBox="1"/>
          <p:nvPr/>
        </p:nvSpPr>
        <p:spPr>
          <a:xfrm>
            <a:off x="8167762" y="10537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0.325</a:t>
            </a:r>
            <a:endParaRPr 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2DF81CC-A3D5-4AF3-9C7F-6DC6136A9B50}"/>
              </a:ext>
            </a:extLst>
          </p:cNvPr>
          <p:cNvSpPr txBox="1"/>
          <p:nvPr/>
        </p:nvSpPr>
        <p:spPr>
          <a:xfrm>
            <a:off x="526124" y="31863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2AE304-E7DC-4BA9-A48B-5264140A7FE7}"/>
              </a:ext>
            </a:extLst>
          </p:cNvPr>
          <p:cNvSpPr txBox="1"/>
          <p:nvPr/>
        </p:nvSpPr>
        <p:spPr>
          <a:xfrm>
            <a:off x="1081679" y="317666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05E7373-12FD-4FE0-9D3C-54E2763E0388}"/>
              </a:ext>
            </a:extLst>
          </p:cNvPr>
          <p:cNvSpPr txBox="1"/>
          <p:nvPr/>
        </p:nvSpPr>
        <p:spPr>
          <a:xfrm>
            <a:off x="1421426" y="31820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DE1F124-A01C-46E9-8C45-B6B36F97E07D}"/>
              </a:ext>
            </a:extLst>
          </p:cNvPr>
          <p:cNvSpPr txBox="1"/>
          <p:nvPr/>
        </p:nvSpPr>
        <p:spPr>
          <a:xfrm>
            <a:off x="2025808" y="319071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194748A-2F84-4F62-9E2B-D8446B42D519}"/>
              </a:ext>
            </a:extLst>
          </p:cNvPr>
          <p:cNvSpPr txBox="1"/>
          <p:nvPr/>
        </p:nvSpPr>
        <p:spPr>
          <a:xfrm>
            <a:off x="2376730" y="320044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C4E19AE-9A3B-40D4-B886-92F88D252F5B}"/>
              </a:ext>
            </a:extLst>
          </p:cNvPr>
          <p:cNvSpPr txBox="1"/>
          <p:nvPr/>
        </p:nvSpPr>
        <p:spPr>
          <a:xfrm>
            <a:off x="2933844" y="321227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3292448" y="321432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B285A66-516C-4706-908D-C5B0B544B3F7}"/>
              </a:ext>
            </a:extLst>
          </p:cNvPr>
          <p:cNvSpPr txBox="1"/>
          <p:nvPr/>
        </p:nvSpPr>
        <p:spPr>
          <a:xfrm>
            <a:off x="3867040" y="3224191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CC77CB8-405D-4876-880B-1CCE35D2CB44}"/>
              </a:ext>
            </a:extLst>
          </p:cNvPr>
          <p:cNvSpPr txBox="1"/>
          <p:nvPr/>
        </p:nvSpPr>
        <p:spPr>
          <a:xfrm>
            <a:off x="4319126" y="322208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50E46E-14A7-4EAF-A61E-94CDFBC7F59D}"/>
              </a:ext>
            </a:extLst>
          </p:cNvPr>
          <p:cNvSpPr txBox="1"/>
          <p:nvPr/>
        </p:nvSpPr>
        <p:spPr>
          <a:xfrm>
            <a:off x="4884918" y="322208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E37EB00-9524-49A8-819D-0417FE1055A5}"/>
              </a:ext>
            </a:extLst>
          </p:cNvPr>
          <p:cNvSpPr txBox="1"/>
          <p:nvPr/>
        </p:nvSpPr>
        <p:spPr>
          <a:xfrm>
            <a:off x="5438957" y="3211288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0.55</a:t>
            </a:r>
            <a:endParaRPr lang="en-US" dirty="0"/>
          </a:p>
        </p:txBody>
      </p:sp>
      <p:sp>
        <p:nvSpPr>
          <p:cNvPr id="138" name="文本框 123">
            <a:extLst>
              <a:ext uri="{FF2B5EF4-FFF2-40B4-BE49-F238E27FC236}">
                <a16:creationId xmlns:a16="http://schemas.microsoft.com/office/drawing/2014/main" id="{B6047E6E-139C-4283-AB5E-9CEEF1C5376A}"/>
              </a:ext>
            </a:extLst>
          </p:cNvPr>
          <p:cNvSpPr txBox="1"/>
          <p:nvPr/>
        </p:nvSpPr>
        <p:spPr>
          <a:xfrm>
            <a:off x="6166423" y="3230535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0.45</a:t>
            </a:r>
            <a:endParaRPr 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E976761-48D7-400F-9ACD-C2102A3FBDB5}"/>
              </a:ext>
            </a:extLst>
          </p:cNvPr>
          <p:cNvSpPr txBox="1"/>
          <p:nvPr/>
        </p:nvSpPr>
        <p:spPr>
          <a:xfrm>
            <a:off x="6679599" y="322367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1E75FBC-166C-4449-A4DA-2676D3CB93C7}"/>
              </a:ext>
            </a:extLst>
          </p:cNvPr>
          <p:cNvSpPr txBox="1"/>
          <p:nvPr/>
        </p:nvSpPr>
        <p:spPr>
          <a:xfrm>
            <a:off x="7306262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A177723-F4D6-4DF0-AE7F-91B36EDD3B73}"/>
              </a:ext>
            </a:extLst>
          </p:cNvPr>
          <p:cNvSpPr txBox="1"/>
          <p:nvPr/>
        </p:nvSpPr>
        <p:spPr>
          <a:xfrm>
            <a:off x="7634250" y="32200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0.6</a:t>
            </a:r>
            <a:endParaRPr 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ADE110D-1DC7-42D9-9342-AD4D105D8656}"/>
              </a:ext>
            </a:extLst>
          </p:cNvPr>
          <p:cNvSpPr txBox="1"/>
          <p:nvPr/>
        </p:nvSpPr>
        <p:spPr>
          <a:xfrm>
            <a:off x="8220913" y="322867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</a:t>
            </a:r>
            <a:endParaRPr 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F483912-7A4F-4B78-AB48-5E6B18339C49}"/>
              </a:ext>
            </a:extLst>
          </p:cNvPr>
          <p:cNvSpPr txBox="1"/>
          <p:nvPr/>
        </p:nvSpPr>
        <p:spPr>
          <a:xfrm>
            <a:off x="8585796" y="322615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FD0F6C-9AFB-4D69-A514-19774F9A7814}"/>
              </a:ext>
            </a:extLst>
          </p:cNvPr>
          <p:cNvSpPr txBox="1"/>
          <p:nvPr/>
        </p:nvSpPr>
        <p:spPr>
          <a:xfrm>
            <a:off x="9159501" y="321041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F2CB468-F7BD-4EE4-BA25-1D6DEC156613}"/>
              </a:ext>
            </a:extLst>
          </p:cNvPr>
          <p:cNvSpPr txBox="1"/>
          <p:nvPr/>
        </p:nvSpPr>
        <p:spPr>
          <a:xfrm>
            <a:off x="9559311" y="321039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DE38DF5-BE5D-4367-9308-5B69F93F2362}"/>
              </a:ext>
            </a:extLst>
          </p:cNvPr>
          <p:cNvSpPr txBox="1"/>
          <p:nvPr/>
        </p:nvSpPr>
        <p:spPr>
          <a:xfrm>
            <a:off x="10109494" y="3206792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0596076" y="3208593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0.55</a:t>
            </a:r>
            <a:endParaRPr 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8E8D42-1B2E-413A-9B5D-45595B037836}"/>
              </a:ext>
            </a:extLst>
          </p:cNvPr>
          <p:cNvSpPr txBox="1"/>
          <p:nvPr/>
        </p:nvSpPr>
        <p:spPr>
          <a:xfrm>
            <a:off x="11344368" y="3201998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0.45</a:t>
            </a:r>
            <a:endParaRPr lang="en-US" dirty="0"/>
          </a:p>
        </p:txBody>
      </p:sp>
      <p:sp>
        <p:nvSpPr>
          <p:cNvPr id="160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1794475" y="317666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0.8</a:t>
            </a:r>
            <a:endParaRPr lang="en-US" dirty="0"/>
          </a:p>
        </p:txBody>
      </p:sp>
      <p:sp>
        <p:nvSpPr>
          <p:cNvPr id="162" name="文本框 156">
            <a:extLst>
              <a:ext uri="{FF2B5EF4-FFF2-40B4-BE49-F238E27FC236}">
                <a16:creationId xmlns:a16="http://schemas.microsoft.com/office/drawing/2014/main" id="{51A48177-D93C-4C4E-A849-118D9CE73874}"/>
              </a:ext>
            </a:extLst>
          </p:cNvPr>
          <p:cNvSpPr txBox="1"/>
          <p:nvPr/>
        </p:nvSpPr>
        <p:spPr>
          <a:xfrm>
            <a:off x="12399663" y="3186397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0.2</a:t>
            </a:r>
            <a:endParaRPr 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1823D6C-87F8-4B0A-98DB-7718E9805036}"/>
              </a:ext>
            </a:extLst>
          </p:cNvPr>
          <p:cNvSpPr txBox="1"/>
          <p:nvPr/>
        </p:nvSpPr>
        <p:spPr>
          <a:xfrm>
            <a:off x="1612116" y="5244500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C1A2A58-5C9A-4119-BE61-E41ABAC90120}"/>
              </a:ext>
            </a:extLst>
          </p:cNvPr>
          <p:cNvSpPr txBox="1"/>
          <p:nvPr/>
        </p:nvSpPr>
        <p:spPr>
          <a:xfrm>
            <a:off x="2275254" y="5244496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5164AAD-0EB2-46A2-BD1C-7BE60FA9EE36}"/>
              </a:ext>
            </a:extLst>
          </p:cNvPr>
          <p:cNvSpPr txBox="1"/>
          <p:nvPr/>
        </p:nvSpPr>
        <p:spPr>
          <a:xfrm>
            <a:off x="291487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BD53749-F6A6-48CC-873D-1DB34E3C6305}"/>
              </a:ext>
            </a:extLst>
          </p:cNvPr>
          <p:cNvSpPr txBox="1"/>
          <p:nvPr/>
        </p:nvSpPr>
        <p:spPr>
          <a:xfrm>
            <a:off x="3595242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6AF41-57D3-48F7-8651-3D2F78417EDB}"/>
              </a:ext>
            </a:extLst>
          </p:cNvPr>
          <p:cNvSpPr txBox="1"/>
          <p:nvPr/>
        </p:nvSpPr>
        <p:spPr>
          <a:xfrm>
            <a:off x="7894384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  <a:endParaRPr 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C845FA3-73A2-4CE0-AB43-A29BF72BF5EE}"/>
              </a:ext>
            </a:extLst>
          </p:cNvPr>
          <p:cNvSpPr txBox="1"/>
          <p:nvPr/>
        </p:nvSpPr>
        <p:spPr>
          <a:xfrm>
            <a:off x="8570751" y="5253379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940AC2D-F418-4540-B2B8-646A67AD0A23}"/>
              </a:ext>
            </a:extLst>
          </p:cNvPr>
          <p:cNvSpPr txBox="1"/>
          <p:nvPr/>
        </p:nvSpPr>
        <p:spPr>
          <a:xfrm>
            <a:off x="9203839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7A4D81E-E165-4AE4-B9CD-5BD9FC6E56C5}"/>
              </a:ext>
            </a:extLst>
          </p:cNvPr>
          <p:cNvSpPr txBox="1"/>
          <p:nvPr/>
        </p:nvSpPr>
        <p:spPr>
          <a:xfrm>
            <a:off x="9913467" y="5250184"/>
            <a:ext cx="9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4760</TotalTime>
  <Words>357</Words>
  <Application>Microsoft Office PowerPoint</Application>
  <PresentationFormat>自定义</PresentationFormat>
  <Paragraphs>357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Xiaodi Lee</dc:creator>
  <cp:lastModifiedBy>Xiaodi Lee</cp:lastModifiedBy>
  <cp:revision>87</cp:revision>
  <dcterms:created xsi:type="dcterms:W3CDTF">2021-04-02T14:43:04Z</dcterms:created>
  <dcterms:modified xsi:type="dcterms:W3CDTF">2021-04-05T23:32:23Z</dcterms:modified>
</cp:coreProperties>
</file>