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1" d="100"/>
          <a:sy n="61" d="100"/>
        </p:scale>
        <p:origin x="53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4BB2A-67DA-4343-BDE9-251CDB46A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D9AEC1-8637-4848-85B7-2BC3193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DAC173-1DB3-4382-B022-F53CF9D4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A718-D193-471D-B377-706C314AAFB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DE5898-5A06-4277-A5E8-2F067C29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55545D-B6AB-4F70-BA60-0C1426084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044D-F0F2-4611-9414-B50C944C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3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6A311-CD14-413C-97C1-A788C6A7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9EDC4A-15BF-4E79-960A-9CB04DA2D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29983A-8182-44B3-B30A-396FFB9F5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A718-D193-471D-B377-706C314AAFB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ED15E2-52A9-4260-969E-DA104E90F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E01F12-9E04-472D-B411-C002FCD9D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044D-F0F2-4611-9414-B50C944C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67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295499-76AA-4644-B5B0-5DC20DC6A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DE66A0-D2D1-4C58-AC81-E32459A82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D2491A-2FDC-4CC7-B128-268C6187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A718-D193-471D-B377-706C314AAFB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83350B-10BE-4F35-BF04-E9CB0028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A31DC-906C-4101-AEC8-62733041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044D-F0F2-4611-9414-B50C944C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1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2FC83-075C-4FA9-A156-BA14BA3B5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F8B7B-F136-49BD-855D-A28EEF722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03D0D-572D-409A-845F-508900A35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A718-D193-471D-B377-706C314AAFB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72F45-D8F5-48F3-981D-69F8F6BBE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90084A-B205-4C14-A61C-C95893B4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044D-F0F2-4611-9414-B50C944C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9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3767F-437E-43EC-836E-8FE3E9FE5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25C6A0-BAB3-4011-AC43-A6FAC577E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79107F-E859-482E-80E9-0ED61234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A718-D193-471D-B377-706C314AAFB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301B25-7FF8-4CF7-9941-E5964A70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6ED08C-53D4-4E55-8B20-3F33F5AF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044D-F0F2-4611-9414-B50C944C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0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CEB45-08DB-4B7E-9468-C13AFD42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CC979-99A9-4BF2-A1F8-E4C88071B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F293DD-777B-4A01-B1FB-73AD76D3D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BA5A15-43B9-44D4-8FC5-D016A0AB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A718-D193-471D-B377-706C314AAFB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E9CCCC-6642-494D-94F1-50E413B89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975208-82D7-48C0-AD2F-B0F639D9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044D-F0F2-4611-9414-B50C944C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8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0C785-3BD6-4972-8730-81AB72F2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DAA17F-0D66-44A8-8188-A62111260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FFFAC4-C0ED-473F-B069-522F895F8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7B9D38-EE1C-4FE0-A0D8-2F66A617A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3E1933-FB2D-4757-B687-2C4866F03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ED7A7B-7D7B-4C2A-964D-0E70146DA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A718-D193-471D-B377-706C314AAFB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F1AAD0-D403-4A91-8E35-69E8DB83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5023B4-1BA8-45DF-8DA9-830E4590E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044D-F0F2-4611-9414-B50C944C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7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D617E-0A66-4F3A-845C-DF01F983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FAFEB1-F3A4-4360-B40F-B4A33554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A718-D193-471D-B377-706C314AAFB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AEEA7A-9B38-4DFA-9219-D304EB5CF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99CC35-2F3B-4367-8B0D-369D9A30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044D-F0F2-4611-9414-B50C944C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3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8585B1-9342-484E-9D8C-D3DED04B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A718-D193-471D-B377-706C314AAFB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FFE263-2BE4-471E-B6DE-114163847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53593E-147F-43CB-A9CF-154E3C83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044D-F0F2-4611-9414-B50C944C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5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ED73C-C1D4-45D7-B396-214E7DFAE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087918-392D-43D6-BB85-CB8CE9C3F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FA97F9-5244-4BBE-9B0C-6961A26BE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D38A39-8E4A-4AA9-8096-072857BB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A718-D193-471D-B377-706C314AAFB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BAE4DD-8553-418E-A17B-CAC95F18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278517-FC3D-4751-8B47-8275B518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044D-F0F2-4611-9414-B50C944C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A0540-2139-4686-9C75-EF9E76DF9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392E2C-2C44-446C-98B8-3DF25D32B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730E0A-1AA2-438E-94AB-3AE774C38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0EF3CD-DFE7-4756-BBF0-CF4163BE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A718-D193-471D-B377-706C314AAFB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515759-7B36-4D21-B724-DC0EE423E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B13623-608A-433C-A295-CFF9B5CD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044D-F0F2-4611-9414-B50C944C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4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4F0B92-05D9-413D-87AF-B0340A4A7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AFA5AE-07B5-48F5-928A-152FA9D27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53B454-36A7-4A7F-8047-A496A4C7B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A718-D193-471D-B377-706C314AAFB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4B4EE-8F41-41F1-BBE1-0D890D038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5DC05C-915E-4388-93CC-F104C7DA3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2044D-F0F2-4611-9414-B50C944C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6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138CDD2-ABDA-4787-A354-A18BE0046502}"/>
              </a:ext>
            </a:extLst>
          </p:cNvPr>
          <p:cNvSpPr/>
          <p:nvPr/>
        </p:nvSpPr>
        <p:spPr>
          <a:xfrm>
            <a:off x="5459259" y="4258850"/>
            <a:ext cx="718159" cy="7181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84BD191-EC7A-475A-8F8C-54DB930BFC06}"/>
              </a:ext>
            </a:extLst>
          </p:cNvPr>
          <p:cNvSpPr/>
          <p:nvPr/>
        </p:nvSpPr>
        <p:spPr>
          <a:xfrm>
            <a:off x="3166998" y="2933179"/>
            <a:ext cx="718159" cy="7181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r>
              <a:rPr lang="en-US" baseline="-25000" dirty="0"/>
              <a:t>0</a:t>
            </a:r>
            <a:r>
              <a:rPr lang="en-US" baseline="30000" dirty="0"/>
              <a:t>’</a:t>
            </a:r>
            <a:endParaRPr 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B1F8F79-F536-4A35-833D-6B1FCC2CDC25}"/>
              </a:ext>
            </a:extLst>
          </p:cNvPr>
          <p:cNvSpPr/>
          <p:nvPr/>
        </p:nvSpPr>
        <p:spPr>
          <a:xfrm>
            <a:off x="4672208" y="2933178"/>
            <a:ext cx="718159" cy="7181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baseline="30000" dirty="0"/>
              <a:t>’</a:t>
            </a:r>
            <a:endParaRPr 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F72E020-1BF7-4767-8F10-8A5082BC663B}"/>
              </a:ext>
            </a:extLst>
          </p:cNvPr>
          <p:cNvSpPr/>
          <p:nvPr/>
        </p:nvSpPr>
        <p:spPr>
          <a:xfrm>
            <a:off x="6177418" y="2933177"/>
            <a:ext cx="718159" cy="7181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r>
              <a:rPr lang="en-US" baseline="-25000" dirty="0"/>
              <a:t>2</a:t>
            </a:r>
            <a:r>
              <a:rPr lang="en-US" baseline="30000" dirty="0"/>
              <a:t>’</a:t>
            </a:r>
            <a:endParaRPr 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770127B-24B5-4991-97A3-4D92FF15FDFB}"/>
              </a:ext>
            </a:extLst>
          </p:cNvPr>
          <p:cNvSpPr/>
          <p:nvPr/>
        </p:nvSpPr>
        <p:spPr>
          <a:xfrm>
            <a:off x="7682628" y="2933176"/>
            <a:ext cx="718159" cy="7181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r>
              <a:rPr lang="en-US" baseline="-25000" dirty="0"/>
              <a:t>3</a:t>
            </a:r>
            <a:r>
              <a:rPr lang="en-US" baseline="30000" dirty="0"/>
              <a:t>’</a:t>
            </a:r>
            <a:endParaRPr 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82F3E61-041A-4166-8AB6-8354D50BA614}"/>
              </a:ext>
            </a:extLst>
          </p:cNvPr>
          <p:cNvSpPr/>
          <p:nvPr/>
        </p:nvSpPr>
        <p:spPr>
          <a:xfrm>
            <a:off x="4672208" y="1515650"/>
            <a:ext cx="718159" cy="7181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25F7D54-0B1D-4AC8-9A3B-56E195C35998}"/>
              </a:ext>
            </a:extLst>
          </p:cNvPr>
          <p:cNvSpPr/>
          <p:nvPr/>
        </p:nvSpPr>
        <p:spPr>
          <a:xfrm>
            <a:off x="6177418" y="1518778"/>
            <a:ext cx="718159" cy="7181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8544CC1-3DBF-431A-B0E0-6004200EFB5A}"/>
              </a:ext>
            </a:extLst>
          </p:cNvPr>
          <p:cNvSpPr/>
          <p:nvPr/>
        </p:nvSpPr>
        <p:spPr>
          <a:xfrm>
            <a:off x="7682628" y="1515649"/>
            <a:ext cx="718159" cy="7181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r>
              <a:rPr lang="en-US" baseline="-25000" dirty="0"/>
              <a:t>3</a:t>
            </a:r>
            <a:endParaRPr 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D4FEE6F-4167-4E75-A128-2004B4D6452F}"/>
              </a:ext>
            </a:extLst>
          </p:cNvPr>
          <p:cNvCxnSpPr>
            <a:stCxn id="9" idx="4"/>
            <a:endCxn id="6" idx="0"/>
          </p:cNvCxnSpPr>
          <p:nvPr/>
        </p:nvCxnSpPr>
        <p:spPr>
          <a:xfrm>
            <a:off x="5031288" y="2233809"/>
            <a:ext cx="0" cy="69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DAEACB4-4267-45A2-8123-DDD30C16C54F}"/>
              </a:ext>
            </a:extLst>
          </p:cNvPr>
          <p:cNvCxnSpPr>
            <a:stCxn id="10" idx="4"/>
            <a:endCxn id="7" idx="0"/>
          </p:cNvCxnSpPr>
          <p:nvPr/>
        </p:nvCxnSpPr>
        <p:spPr>
          <a:xfrm>
            <a:off x="6536498" y="2236937"/>
            <a:ext cx="0" cy="69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1F208EB-9F3D-4253-94F6-97CB56AE3257}"/>
              </a:ext>
            </a:extLst>
          </p:cNvPr>
          <p:cNvCxnSpPr>
            <a:stCxn id="11" idx="4"/>
            <a:endCxn id="8" idx="0"/>
          </p:cNvCxnSpPr>
          <p:nvPr/>
        </p:nvCxnSpPr>
        <p:spPr>
          <a:xfrm>
            <a:off x="8041708" y="2233808"/>
            <a:ext cx="0" cy="699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E1AF62A-EFCE-44AB-B618-9E0470765931}"/>
              </a:ext>
            </a:extLst>
          </p:cNvPr>
          <p:cNvCxnSpPr>
            <a:stCxn id="5" idx="4"/>
            <a:endCxn id="4" idx="2"/>
          </p:cNvCxnSpPr>
          <p:nvPr/>
        </p:nvCxnSpPr>
        <p:spPr>
          <a:xfrm>
            <a:off x="3526078" y="3651338"/>
            <a:ext cx="1933181" cy="966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4B1F5EE-99DA-4A25-95C3-6CB07968CAF9}"/>
              </a:ext>
            </a:extLst>
          </p:cNvPr>
          <p:cNvCxnSpPr>
            <a:stCxn id="6" idx="4"/>
            <a:endCxn id="4" idx="1"/>
          </p:cNvCxnSpPr>
          <p:nvPr/>
        </p:nvCxnSpPr>
        <p:spPr>
          <a:xfrm>
            <a:off x="5031288" y="3651337"/>
            <a:ext cx="533143" cy="712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972B342-F629-4063-A1E7-8C5F0FEDE0A0}"/>
              </a:ext>
            </a:extLst>
          </p:cNvPr>
          <p:cNvCxnSpPr>
            <a:stCxn id="7" idx="4"/>
            <a:endCxn id="4" idx="7"/>
          </p:cNvCxnSpPr>
          <p:nvPr/>
        </p:nvCxnSpPr>
        <p:spPr>
          <a:xfrm flipH="1">
            <a:off x="6072246" y="3651336"/>
            <a:ext cx="464252" cy="712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7F41F41-2FB2-4B0B-8060-7EE418657F9F}"/>
              </a:ext>
            </a:extLst>
          </p:cNvPr>
          <p:cNvCxnSpPr>
            <a:stCxn id="8" idx="4"/>
            <a:endCxn id="4" idx="6"/>
          </p:cNvCxnSpPr>
          <p:nvPr/>
        </p:nvCxnSpPr>
        <p:spPr>
          <a:xfrm flipH="1">
            <a:off x="6177418" y="3651335"/>
            <a:ext cx="1864290" cy="96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997A57E1-C846-408C-AE52-51BA0FD267E0}"/>
              </a:ext>
            </a:extLst>
          </p:cNvPr>
          <p:cNvSpPr txBox="1"/>
          <p:nvPr/>
        </p:nvSpPr>
        <p:spPr>
          <a:xfrm>
            <a:off x="5564431" y="3807912"/>
            <a:ext cx="50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</a:t>
            </a:r>
          </a:p>
        </p:txBody>
      </p:sp>
      <p:graphicFrame>
        <p:nvGraphicFramePr>
          <p:cNvPr id="28" name="表格 28">
            <a:extLst>
              <a:ext uri="{FF2B5EF4-FFF2-40B4-BE49-F238E27FC236}">
                <a16:creationId xmlns:a16="http://schemas.microsoft.com/office/drawing/2014/main" id="{C0CFA571-FC52-43F3-8B1E-09400616B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058588"/>
              </p:ext>
            </p:extLst>
          </p:nvPr>
        </p:nvGraphicFramePr>
        <p:xfrm>
          <a:off x="1973547" y="1546383"/>
          <a:ext cx="233958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861">
                  <a:extLst>
                    <a:ext uri="{9D8B030D-6E8A-4147-A177-3AD203B41FA5}">
                      <a16:colId xmlns:a16="http://schemas.microsoft.com/office/drawing/2014/main" val="3248773298"/>
                    </a:ext>
                  </a:extLst>
                </a:gridCol>
                <a:gridCol w="779861">
                  <a:extLst>
                    <a:ext uri="{9D8B030D-6E8A-4147-A177-3AD203B41FA5}">
                      <a16:colId xmlns:a16="http://schemas.microsoft.com/office/drawing/2014/main" val="201807464"/>
                    </a:ext>
                  </a:extLst>
                </a:gridCol>
                <a:gridCol w="779861">
                  <a:extLst>
                    <a:ext uri="{9D8B030D-6E8A-4147-A177-3AD203B41FA5}">
                      <a16:colId xmlns:a16="http://schemas.microsoft.com/office/drawing/2014/main" val="783854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i</a:t>
                      </a:r>
                      <a:r>
                        <a:rPr lang="en-US" baseline="0" dirty="0"/>
                        <a:t>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i</a:t>
                      </a:r>
                      <a:r>
                        <a:rPr lang="en-US" baseline="0" dirty="0"/>
                        <a:t>=1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62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i</a:t>
                      </a:r>
                      <a:r>
                        <a:rPr lang="en-US" baseline="30000" dirty="0"/>
                        <a:t>’</a:t>
                      </a:r>
                      <a:r>
                        <a:rPr lang="en-US" baseline="0" dirty="0"/>
                        <a:t>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</a:t>
                      </a:r>
                      <a:r>
                        <a:rPr lang="el-GR" dirty="0"/>
                        <a:t>λ</a:t>
                      </a:r>
                      <a:r>
                        <a:rPr lang="en-US" baseline="-25000" dirty="0" err="1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89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i</a:t>
                      </a:r>
                      <a:r>
                        <a:rPr lang="en-US" baseline="30000" dirty="0"/>
                        <a:t>’</a:t>
                      </a:r>
                      <a:r>
                        <a:rPr lang="en-US" baseline="0" dirty="0"/>
                        <a:t>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λ</a:t>
                      </a:r>
                      <a:r>
                        <a:rPr lang="en-US" baseline="-25000" dirty="0" err="1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17725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A9471656-2379-424C-8B7A-1CBC6627F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077884"/>
              </p:ext>
            </p:extLst>
          </p:nvPr>
        </p:nvGraphicFramePr>
        <p:xfrm>
          <a:off x="2309547" y="3974950"/>
          <a:ext cx="15597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861">
                  <a:extLst>
                    <a:ext uri="{9D8B030D-6E8A-4147-A177-3AD203B41FA5}">
                      <a16:colId xmlns:a16="http://schemas.microsoft.com/office/drawing/2014/main" val="3248773298"/>
                    </a:ext>
                  </a:extLst>
                </a:gridCol>
                <a:gridCol w="779861">
                  <a:extLst>
                    <a:ext uri="{9D8B030D-6E8A-4147-A177-3AD203B41FA5}">
                      <a16:colId xmlns:a16="http://schemas.microsoft.com/office/drawing/2014/main" val="201807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30000" dirty="0"/>
                        <a:t>’</a:t>
                      </a:r>
                      <a:r>
                        <a:rPr lang="en-US" baseline="0" dirty="0"/>
                        <a:t>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1-</a:t>
                      </a:r>
                      <a:r>
                        <a:rPr lang="el-GR" dirty="0"/>
                        <a:t>λ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62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30000" dirty="0"/>
                        <a:t>’</a:t>
                      </a:r>
                      <a:r>
                        <a:rPr lang="en-US" baseline="0" dirty="0"/>
                        <a:t>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λ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895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25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43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Xiaodi Lee</dc:creator>
  <cp:lastModifiedBy>Xiaodi Lee</cp:lastModifiedBy>
  <cp:revision>11</cp:revision>
  <dcterms:created xsi:type="dcterms:W3CDTF">2021-05-04T00:53:15Z</dcterms:created>
  <dcterms:modified xsi:type="dcterms:W3CDTF">2021-05-04T01:05:17Z</dcterms:modified>
</cp:coreProperties>
</file>