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6CFA7-A23B-4FD7-9BC9-731C591B13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C66AE-FBAA-4D91-BDBA-7780A970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2D -&gt; 3D learning?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42B74-5762-4D1A-A7B6-7EB7F5EBD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4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42B74-5762-4D1A-A7B6-7EB7F5EBD7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9B0-A04B-4133-8489-C62627565E5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7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9B0-A04B-4133-8489-C62627565E5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9B0-A04B-4133-8489-C62627565E5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9B0-A04B-4133-8489-C62627565E5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5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9B0-A04B-4133-8489-C62627565E5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0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9B0-A04B-4133-8489-C62627565E5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6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9B0-A04B-4133-8489-C62627565E5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0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9B0-A04B-4133-8489-C62627565E5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9B0-A04B-4133-8489-C62627565E5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9B0-A04B-4133-8489-C62627565E5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29B0-A04B-4133-8489-C62627565E5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9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F29B0-A04B-4133-8489-C62627565E5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AF5CD-B7D0-4243-A97D-FA363AC79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ResNet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6640"/>
            <a:ext cx="10097019" cy="42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645" y="1503910"/>
            <a:ext cx="3291840" cy="3291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201" y="1503910"/>
            <a:ext cx="3291840" cy="3291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1" r="18927"/>
          <a:stretch/>
        </p:blipFill>
        <p:spPr>
          <a:xfrm>
            <a:off x="-879784" y="1503911"/>
            <a:ext cx="3297382" cy="32918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1" r="17721"/>
          <a:stretch/>
        </p:blipFill>
        <p:spPr>
          <a:xfrm>
            <a:off x="9309554" y="1503910"/>
            <a:ext cx="3371273" cy="32918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524368" y="1426095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pTX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338" y="1426096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17947" y="1407240"/>
            <a:ext cx="171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ResNet-7Vol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7436" y="1430302"/>
            <a:ext cx="187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ResNet-71Vol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83143" y="590034"/>
            <a:ext cx="6076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71 volumes has higher SNR and more blurry contrast for b1000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739068" y="3908940"/>
            <a:ext cx="196850" cy="215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8192258" y="3910785"/>
            <a:ext cx="196850" cy="215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2085" y="367655"/>
            <a:ext cx="1882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 =1000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92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53" y="1770728"/>
            <a:ext cx="3657600" cy="365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07" y="1770728"/>
            <a:ext cx="3657600" cy="3657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799" y="1770728"/>
            <a:ext cx="3657600" cy="3657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7639" y="1770728"/>
            <a:ext cx="3657600" cy="3657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710437" y="2081877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pTX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437" y="208187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7895" y="2081876"/>
            <a:ext cx="171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ResNet-7Vol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4721" y="2094500"/>
            <a:ext cx="1873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ResNet-71Vol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085" y="367655"/>
            <a:ext cx="1882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 =1000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9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770728"/>
            <a:ext cx="3657600" cy="3657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0891" y="1770728"/>
            <a:ext cx="3657600" cy="365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385" y="1770728"/>
            <a:ext cx="3657600" cy="3657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615241" y="2091114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pTX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2597" y="2091114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1TX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93" y="1770728"/>
            <a:ext cx="3657600" cy="3657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81694" y="2081876"/>
            <a:ext cx="171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ResNet-7Vol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68520" y="2094500"/>
            <a:ext cx="1873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ResNet-71Vol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085" y="367655"/>
            <a:ext cx="1882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 =1000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75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554" y="1503910"/>
            <a:ext cx="3291840" cy="3291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677" y="1503910"/>
            <a:ext cx="3291840" cy="3291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026" y="1504368"/>
            <a:ext cx="3291840" cy="3291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645" y="1504368"/>
            <a:ext cx="3291840" cy="32918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524368" y="1426095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pTX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338" y="1426096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17947" y="1407240"/>
            <a:ext cx="171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ResNet-7Vol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7436" y="1430302"/>
            <a:ext cx="187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ResNet-71Vol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2085" y="367655"/>
            <a:ext cx="1882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 =2000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057567" y="3127265"/>
            <a:ext cx="196850" cy="215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510757" y="3129110"/>
            <a:ext cx="196850" cy="215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661298" y="2873410"/>
            <a:ext cx="196850" cy="215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114488" y="2875255"/>
            <a:ext cx="196850" cy="215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0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648" y="1426094"/>
            <a:ext cx="3291840" cy="32918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53" y="1426094"/>
            <a:ext cx="3291840" cy="32918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694" y="1426095"/>
            <a:ext cx="3337651" cy="32918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069" y="1426094"/>
            <a:ext cx="3291840" cy="3291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891466" y="1348279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pTX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085" y="134827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297" y="1348279"/>
            <a:ext cx="171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ResNet-7Vol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68786" y="1371341"/>
            <a:ext cx="187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ResNet-71Vol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2085" y="367655"/>
            <a:ext cx="1882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 =2000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3533750" y="590034"/>
            <a:ext cx="5388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71 volumes has shaper edges than 7 volumes for b2000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many layers?</a:t>
            </a:r>
          </a:p>
          <a:p>
            <a:r>
              <a:rPr lang="en-US" dirty="0" smtClean="0"/>
              <a:t>Kernel size? (3x3, 5x5, or 7x7)</a:t>
            </a:r>
          </a:p>
          <a:p>
            <a:r>
              <a:rPr lang="en-US" dirty="0" smtClean="0"/>
              <a:t>Loss </a:t>
            </a:r>
            <a:r>
              <a:rPr lang="en-US" dirty="0" smtClean="0"/>
              <a:t>function (L1, L2, SSIM, </a:t>
            </a:r>
            <a:r>
              <a:rPr lang="en-US" dirty="0" smtClean="0"/>
              <a:t>Gradient,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Mini-batch size, learning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UNet</a:t>
            </a:r>
            <a:r>
              <a:rPr lang="en-US" dirty="0" smtClean="0"/>
              <a:t> vs. </a:t>
            </a:r>
            <a:r>
              <a:rPr lang="en-US" dirty="0" err="1" smtClean="0"/>
              <a:t>ResNet</a:t>
            </a:r>
            <a:r>
              <a:rPr lang="en-US" dirty="0" smtClean="0"/>
              <a:t> (</a:t>
            </a:r>
            <a:r>
              <a:rPr lang="en-US" dirty="0" err="1" smtClean="0"/>
              <a:t>Nblock</a:t>
            </a:r>
            <a:r>
              <a:rPr lang="en-US" dirty="0" smtClean="0"/>
              <a:t>=4)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 epochs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1" y="2307861"/>
            <a:ext cx="5852172" cy="4389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903" y="2270070"/>
            <a:ext cx="5852172" cy="43891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22635" y="2469634"/>
            <a:ext cx="672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UNet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3916" y="2469634"/>
            <a:ext cx="85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ResNet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31" y="1503912"/>
            <a:ext cx="3291840" cy="32918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77" y="1503910"/>
            <a:ext cx="3291840" cy="3291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1" r="18927"/>
          <a:stretch/>
        </p:blipFill>
        <p:spPr>
          <a:xfrm>
            <a:off x="-879784" y="1503911"/>
            <a:ext cx="3297382" cy="32918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1" r="17721"/>
          <a:stretch/>
        </p:blipFill>
        <p:spPr>
          <a:xfrm>
            <a:off x="9309554" y="1503910"/>
            <a:ext cx="3371273" cy="32918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524368" y="1426095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pTX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338" y="1426096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0785" y="1426096"/>
            <a:ext cx="1073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ResNet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29487" y="1426095"/>
            <a:ext cx="800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uNet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105400" y="3149830"/>
            <a:ext cx="196850" cy="215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8558590" y="3151675"/>
            <a:ext cx="196850" cy="215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538306" y="3464440"/>
            <a:ext cx="196850" cy="215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991496" y="3466285"/>
            <a:ext cx="196850" cy="215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217289" y="3314815"/>
            <a:ext cx="196850" cy="215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670479" y="3316660"/>
            <a:ext cx="196850" cy="215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35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68" y="1426095"/>
            <a:ext cx="3291840" cy="3291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51" y="1426095"/>
            <a:ext cx="3291840" cy="3291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53" y="1426094"/>
            <a:ext cx="3291840" cy="32918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8265" y="1426094"/>
            <a:ext cx="3291840" cy="3291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891466" y="1348279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pTX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085" y="134827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07299" y="1348279"/>
            <a:ext cx="1073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ResNet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83059" y="1351462"/>
            <a:ext cx="835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UNet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3160356" y="2784990"/>
            <a:ext cx="196850" cy="215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6613546" y="2786835"/>
            <a:ext cx="196850" cy="215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854109" y="2105540"/>
            <a:ext cx="196850" cy="215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307299" y="2107385"/>
            <a:ext cx="196850" cy="215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5172" y="847706"/>
            <a:ext cx="296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ResNet</a:t>
            </a:r>
            <a:r>
              <a:rPr lang="en-US" sz="2400" dirty="0" smtClean="0"/>
              <a:t> seems sharper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23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ResNet</a:t>
            </a:r>
            <a:r>
              <a:rPr lang="en-US" dirty="0" smtClean="0"/>
              <a:t> w and w/o T1W as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28" y="2278316"/>
            <a:ext cx="5852172" cy="4389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28" y="2278316"/>
            <a:ext cx="5852172" cy="438912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08050" y="6019800"/>
            <a:ext cx="1080135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84109" y="2406134"/>
            <a:ext cx="104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w/o T1W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46802" y="2404800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 </a:t>
            </a:r>
            <a:r>
              <a:rPr lang="en-US" dirty="0"/>
              <a:t>T1W</a:t>
            </a:r>
          </a:p>
        </p:txBody>
      </p:sp>
    </p:spTree>
    <p:extLst>
      <p:ext uri="{BB962C8B-B14F-4D97-AF65-F5344CB8AC3E}">
        <p14:creationId xmlns:p14="http://schemas.microsoft.com/office/powerpoint/2010/main" val="33971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201" y="1503912"/>
            <a:ext cx="3291840" cy="3291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644" y="1503910"/>
            <a:ext cx="3291840" cy="3291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1" r="18927"/>
          <a:stretch/>
        </p:blipFill>
        <p:spPr>
          <a:xfrm>
            <a:off x="-879784" y="1503911"/>
            <a:ext cx="3297382" cy="32918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1" r="17721"/>
          <a:stretch/>
        </p:blipFill>
        <p:spPr>
          <a:xfrm>
            <a:off x="9309554" y="1503910"/>
            <a:ext cx="3371273" cy="32918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524368" y="1426095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pTX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338" y="1426096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17948" y="1407240"/>
            <a:ext cx="171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ResNet-7Vol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67749" y="1430302"/>
            <a:ext cx="239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ResNet-7Vol-T1W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086009" y="3127036"/>
            <a:ext cx="196850" cy="215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8539199" y="3128881"/>
            <a:ext cx="196850" cy="215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46407" y="685263"/>
            <a:ext cx="10002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 T1 looks blurry overall but has enhanced structures in some local regions.</a:t>
            </a:r>
          </a:p>
          <a:p>
            <a:r>
              <a:rPr lang="en-US" sz="2400" dirty="0" smtClean="0"/>
              <a:t>Needs more </a:t>
            </a:r>
            <a:r>
              <a:rPr lang="en-US" sz="2400" dirty="0" smtClean="0"/>
              <a:t>comparison.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283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05" y="1426094"/>
            <a:ext cx="3291840" cy="3291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79" y="1426094"/>
            <a:ext cx="3291840" cy="3291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53" y="1426094"/>
            <a:ext cx="3291840" cy="32918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8265" y="1426094"/>
            <a:ext cx="3291840" cy="3291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891466" y="1348279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pTX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085" y="134827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297" y="1348279"/>
            <a:ext cx="171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ResNet-7Vol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09100" y="1371341"/>
            <a:ext cx="239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ResNet-7Vol-T1W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1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ResNet</a:t>
            </a:r>
            <a:r>
              <a:rPr lang="en-US" dirty="0" smtClean="0"/>
              <a:t> 7 volumes vs. 71 volumes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Note: The 7-volume or 71-volume case actually contains both b1000 and b2000 because of my mistake.</a:t>
            </a:r>
            <a:endParaRPr lang="en-US" dirty="0" smtClean="0"/>
          </a:p>
          <a:p>
            <a:r>
              <a:rPr lang="en-US" dirty="0" smtClean="0"/>
              <a:t>100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8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05" y="1426095"/>
            <a:ext cx="3291840" cy="3291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53" y="1426094"/>
            <a:ext cx="3291840" cy="32918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8265" y="1426094"/>
            <a:ext cx="3291840" cy="3291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891466" y="1348279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pTX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085" y="134827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1TX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297" y="1348279"/>
            <a:ext cx="171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ResNet-7Vol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79" y="1426095"/>
            <a:ext cx="3291840" cy="32918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68786" y="1371341"/>
            <a:ext cx="187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ResNet-71Vol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2085" y="367655"/>
            <a:ext cx="1882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 =1000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71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Widescreen</PresentationFormat>
  <Paragraphs>71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Office Theme</vt:lpstr>
      <vt:lpstr>ResNet</vt:lpstr>
      <vt:lpstr>UNet vs. ResNet (Nblock=4)</vt:lpstr>
      <vt:lpstr>PowerPoint Presentation</vt:lpstr>
      <vt:lpstr>PowerPoint Presentation</vt:lpstr>
      <vt:lpstr>ResNet w and w/o T1W as input</vt:lpstr>
      <vt:lpstr>PowerPoint Presentation</vt:lpstr>
      <vt:lpstr>PowerPoint Presentation</vt:lpstr>
      <vt:lpstr>ResNet 7 volumes vs. 71 volumes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NN parameters</vt:lpstr>
    </vt:vector>
  </TitlesOfParts>
  <Company>CMRR - 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</dc:title>
  <dc:creator>Ma Xiaodong</dc:creator>
  <cp:lastModifiedBy>Ma Xiaodong</cp:lastModifiedBy>
  <cp:revision>1</cp:revision>
  <dcterms:created xsi:type="dcterms:W3CDTF">2020-09-17T20:16:24Z</dcterms:created>
  <dcterms:modified xsi:type="dcterms:W3CDTF">2020-09-17T20:16:41Z</dcterms:modified>
</cp:coreProperties>
</file>