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7" r:id="rId2"/>
    <p:sldId id="278" r:id="rId3"/>
    <p:sldId id="292" r:id="rId4"/>
    <p:sldId id="293" r:id="rId5"/>
    <p:sldId id="300" r:id="rId6"/>
    <p:sldId id="305" r:id="rId7"/>
    <p:sldId id="306" r:id="rId8"/>
    <p:sldId id="297" r:id="rId9"/>
    <p:sldId id="296" r:id="rId10"/>
    <p:sldId id="294" r:id="rId11"/>
    <p:sldId id="287" r:id="rId12"/>
    <p:sldId id="285" r:id="rId13"/>
    <p:sldId id="288" r:id="rId14"/>
    <p:sldId id="303" r:id="rId15"/>
    <p:sldId id="298" r:id="rId16"/>
    <p:sldId id="284" r:id="rId17"/>
    <p:sldId id="286" r:id="rId18"/>
    <p:sldId id="301" r:id="rId19"/>
    <p:sldId id="299" r:id="rId20"/>
    <p:sldId id="304" r:id="rId21"/>
    <p:sldId id="283" r:id="rId22"/>
    <p:sldId id="289" r:id="rId23"/>
    <p:sldId id="290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5907" autoAdjust="0"/>
  </p:normalViewPr>
  <p:slideViewPr>
    <p:cSldViewPr snapToGrid="0">
      <p:cViewPr>
        <p:scale>
          <a:sx n="100" d="100"/>
          <a:sy n="100" d="100"/>
        </p:scale>
        <p:origin x="82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6CFA7-A23B-4FD7-9BC9-731C591B13F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C66AE-FBAA-4D91-BDBA-7780A970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C66AE-FBAA-4D91-BDBA-7780A9701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8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0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6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9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29B0-A04B-4133-8489-C62627565E5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06" y="3472248"/>
            <a:ext cx="3200400" cy="3200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12" y="3472248"/>
            <a:ext cx="3200400" cy="3200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18" y="3442674"/>
            <a:ext cx="3200400" cy="3200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06" y="128939"/>
            <a:ext cx="3200400" cy="3200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12" y="128939"/>
            <a:ext cx="3200400" cy="32004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18" y="128939"/>
            <a:ext cx="3200400" cy="3200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78036" y="10587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1284" y="105877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1379" y="3479520"/>
            <a:ext cx="1487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noT1W, L1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4265" y="136211"/>
            <a:ext cx="1635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L1-res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ResNet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16787" y="3472248"/>
            <a:ext cx="116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2694" y="36140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b=0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354264" y="3479520"/>
            <a:ext cx="1635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L1-res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31777" y="-81876"/>
            <a:ext cx="6528447" cy="6939876"/>
            <a:chOff x="1639975" y="-81876"/>
            <a:chExt cx="6528447" cy="693987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4" r="66188"/>
            <a:stretch/>
          </p:blipFill>
          <p:spPr>
            <a:xfrm>
              <a:off x="1642172" y="25996"/>
              <a:ext cx="2223911" cy="227024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4" r="66188"/>
            <a:stretch/>
          </p:blipFill>
          <p:spPr>
            <a:xfrm>
              <a:off x="3724016" y="25996"/>
              <a:ext cx="2223911" cy="2270242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0" r="32276"/>
            <a:stretch/>
          </p:blipFill>
          <p:spPr>
            <a:xfrm>
              <a:off x="1645515" y="2303499"/>
              <a:ext cx="2220568" cy="227024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1" r="32275"/>
            <a:stretch/>
          </p:blipFill>
          <p:spPr>
            <a:xfrm>
              <a:off x="3725688" y="2303499"/>
              <a:ext cx="2220567" cy="2270242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6" r="1027"/>
            <a:stretch/>
          </p:blipFill>
          <p:spPr>
            <a:xfrm>
              <a:off x="1639975" y="4587758"/>
              <a:ext cx="2226108" cy="227024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6" r="1026"/>
            <a:stretch/>
          </p:blipFill>
          <p:spPr>
            <a:xfrm>
              <a:off x="3722917" y="4587758"/>
              <a:ext cx="2226108" cy="2270242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2391826" y="-81876"/>
              <a:ext cx="657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p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TX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61985" y="-81876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s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TX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68" r="1091"/>
            <a:stretch/>
          </p:blipFill>
          <p:spPr>
            <a:xfrm>
              <a:off x="5947853" y="4496974"/>
              <a:ext cx="2220569" cy="230038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8" r="66669"/>
            <a:stretch/>
          </p:blipFill>
          <p:spPr>
            <a:xfrm>
              <a:off x="5929446" y="10042"/>
              <a:ext cx="2226108" cy="230038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26" r="32597"/>
            <a:stretch/>
          </p:blipFill>
          <p:spPr>
            <a:xfrm>
              <a:off x="5933264" y="2247929"/>
              <a:ext cx="2223338" cy="2300385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5806718" y="-66553"/>
              <a:ext cx="22481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T1W, L1-residual</a:t>
              </a:r>
            </a:p>
            <a:p>
              <a:pPr algn="ctr"/>
              <a:r>
                <a:rPr lang="en-US" sz="2400" dirty="0" err="1" smtClean="0">
                  <a:solidFill>
                    <a:schemeClr val="bg1"/>
                  </a:solidFill>
                </a:rPr>
                <a:t>UNet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8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128415"/>
            <a:ext cx="10570464" cy="3066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1680783"/>
            <a:ext cx="10570464" cy="3066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57021"/>
            <a:ext cx="10570464" cy="306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2613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L1-residual-T1W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128415"/>
            <a:ext cx="10570464" cy="3066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1697887"/>
            <a:ext cx="10570464" cy="3066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57021"/>
            <a:ext cx="10570464" cy="306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3446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L1-residual-T1W, </a:t>
            </a:r>
            <a:r>
              <a:rPr lang="en-US" sz="2800" b="1" dirty="0" err="1" smtClean="0">
                <a:solidFill>
                  <a:schemeClr val="bg1"/>
                </a:solidFill>
              </a:rPr>
              <a:t>unet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4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128415"/>
            <a:ext cx="10570464" cy="30661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1697886"/>
            <a:ext cx="10570464" cy="3066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57022"/>
            <a:ext cx="10570464" cy="306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330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L1-residual-T1W, 224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128415"/>
            <a:ext cx="10570464" cy="3066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57022"/>
            <a:ext cx="10570464" cy="306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4864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L1-residual-T1W, 40 blocks, 224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128415"/>
            <a:ext cx="10570464" cy="30661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1697887"/>
            <a:ext cx="10570464" cy="3066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57022"/>
            <a:ext cx="10570464" cy="306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3446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L1-residual-T1W, </a:t>
            </a:r>
            <a:r>
              <a:rPr lang="en-US" sz="2800" b="1" dirty="0" err="1" smtClean="0">
                <a:solidFill>
                  <a:schemeClr val="bg1"/>
                </a:solidFill>
              </a:rPr>
              <a:t>unet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128415"/>
            <a:ext cx="10570464" cy="3066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1697887"/>
            <a:ext cx="10570464" cy="3066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57022"/>
            <a:ext cx="10570464" cy="306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214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L1-T1W, </a:t>
            </a:r>
            <a:r>
              <a:rPr lang="en-US" sz="2800" b="1" dirty="0" err="1" smtClean="0">
                <a:solidFill>
                  <a:schemeClr val="bg1"/>
                </a:solidFill>
              </a:rPr>
              <a:t>unet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0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222967"/>
            <a:ext cx="10570464" cy="3158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8" y="1725606"/>
            <a:ext cx="10570464" cy="31582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6327" y="2194282"/>
            <a:ext cx="2978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L1-ResIO-T1W, 224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89584"/>
            <a:ext cx="10570464" cy="3158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222967"/>
            <a:ext cx="10570464" cy="3158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1771644"/>
            <a:ext cx="10570464" cy="3066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89584"/>
            <a:ext cx="10570464" cy="3158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330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L1-residual-T1W, 224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222967"/>
            <a:ext cx="10570464" cy="3158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8" y="1725605"/>
            <a:ext cx="10570464" cy="3158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89584"/>
            <a:ext cx="10570464" cy="3158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4864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L1-residual-T1W, 40 blocks, 224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06" y="3458864"/>
            <a:ext cx="3200400" cy="3200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12" y="3469192"/>
            <a:ext cx="32004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18" y="3472248"/>
            <a:ext cx="3200400" cy="3200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06" y="923"/>
            <a:ext cx="3200400" cy="3200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73" y="128939"/>
            <a:ext cx="3200400" cy="3200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78036" y="10587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1284" y="105877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pTX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18" y="128939"/>
            <a:ext cx="3200400" cy="3200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9458" y="361407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b=1000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81378" y="3479520"/>
            <a:ext cx="1487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noT1W, L1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6787" y="3472248"/>
            <a:ext cx="116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54265" y="136211"/>
            <a:ext cx="1635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L1-res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ResNet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4264" y="3479520"/>
            <a:ext cx="1635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L1-res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222967"/>
            <a:ext cx="10570464" cy="3158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1725605"/>
            <a:ext cx="10570464" cy="3158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89584"/>
            <a:ext cx="10570464" cy="3158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4864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L1-residual-T1W, 80 blocks, 224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2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222967"/>
            <a:ext cx="10570464" cy="3158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1690119"/>
            <a:ext cx="10570464" cy="3158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89584"/>
            <a:ext cx="10570464" cy="3158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2533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L1-noT1W, </a:t>
            </a:r>
            <a:r>
              <a:rPr lang="en-US" sz="2800" b="1" dirty="0" err="1" smtClean="0">
                <a:solidFill>
                  <a:schemeClr val="bg1"/>
                </a:solidFill>
              </a:rPr>
              <a:t>unet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222967"/>
            <a:ext cx="10570464" cy="3158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62" y="1690119"/>
            <a:ext cx="10570464" cy="3158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89584"/>
            <a:ext cx="10570464" cy="3158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214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L1-T1W, </a:t>
            </a:r>
            <a:r>
              <a:rPr lang="en-US" sz="2800" b="1" dirty="0" err="1" smtClean="0">
                <a:solidFill>
                  <a:schemeClr val="bg1"/>
                </a:solidFill>
              </a:rPr>
              <a:t>unet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9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222967"/>
            <a:ext cx="10570464" cy="3158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62" y="1690119"/>
            <a:ext cx="10570464" cy="3158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89584"/>
            <a:ext cx="10570464" cy="3158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3446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L1-residual-T1W, </a:t>
            </a:r>
            <a:r>
              <a:rPr lang="en-US" sz="2800" b="1" dirty="0" err="1" smtClean="0">
                <a:solidFill>
                  <a:schemeClr val="bg1"/>
                </a:solidFill>
              </a:rPr>
              <a:t>unet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222967"/>
            <a:ext cx="10570464" cy="3158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1690119"/>
            <a:ext cx="10570464" cy="3158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89584"/>
            <a:ext cx="10570464" cy="3158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214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L2-T1W, </a:t>
            </a:r>
            <a:r>
              <a:rPr lang="en-US" sz="2800" b="1" dirty="0" err="1" smtClean="0">
                <a:solidFill>
                  <a:schemeClr val="bg1"/>
                </a:solidFill>
              </a:rPr>
              <a:t>unet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68618" y="-90230"/>
            <a:ext cx="11120087" cy="6955012"/>
            <a:chOff x="468618" y="-90230"/>
            <a:chExt cx="11120087" cy="6955012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" r="66059"/>
            <a:stretch/>
          </p:blipFill>
          <p:spPr>
            <a:xfrm>
              <a:off x="5271789" y="322371"/>
              <a:ext cx="2226108" cy="164969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72" r="32086"/>
            <a:stretch/>
          </p:blipFill>
          <p:spPr>
            <a:xfrm>
              <a:off x="5201317" y="2615660"/>
              <a:ext cx="2223959" cy="164592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924" r="4980"/>
            <a:stretch/>
          </p:blipFill>
          <p:spPr>
            <a:xfrm>
              <a:off x="5220943" y="4553712"/>
              <a:ext cx="2229926" cy="231107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4" r="66188"/>
            <a:stretch/>
          </p:blipFill>
          <p:spPr>
            <a:xfrm>
              <a:off x="1180343" y="25996"/>
              <a:ext cx="2223911" cy="227024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4" r="66188"/>
            <a:stretch/>
          </p:blipFill>
          <p:spPr>
            <a:xfrm>
              <a:off x="3262187" y="25996"/>
              <a:ext cx="2223911" cy="2270242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0" r="32276"/>
            <a:stretch/>
          </p:blipFill>
          <p:spPr>
            <a:xfrm>
              <a:off x="1183686" y="2303499"/>
              <a:ext cx="2220568" cy="227024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1" r="32275"/>
            <a:stretch/>
          </p:blipFill>
          <p:spPr>
            <a:xfrm>
              <a:off x="3263859" y="2303499"/>
              <a:ext cx="2220567" cy="2270242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6" r="1027"/>
            <a:stretch/>
          </p:blipFill>
          <p:spPr>
            <a:xfrm>
              <a:off x="1178146" y="4587758"/>
              <a:ext cx="2226108" cy="227024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6" r="1026"/>
            <a:stretch/>
          </p:blipFill>
          <p:spPr>
            <a:xfrm>
              <a:off x="3261088" y="4587758"/>
              <a:ext cx="2226108" cy="2270242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1929997" y="-81876"/>
              <a:ext cx="657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p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TX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00156" y="-81876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s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TX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66" r="1092"/>
            <a:stretch/>
          </p:blipFill>
          <p:spPr>
            <a:xfrm>
              <a:off x="7287340" y="4535298"/>
              <a:ext cx="2220569" cy="2300385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68" r="1091"/>
            <a:stretch/>
          </p:blipFill>
          <p:spPr>
            <a:xfrm>
              <a:off x="9368136" y="4483958"/>
              <a:ext cx="2220569" cy="230038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8" r="66669"/>
            <a:stretch/>
          </p:blipFill>
          <p:spPr>
            <a:xfrm>
              <a:off x="7288725" y="-14132"/>
              <a:ext cx="2226108" cy="230038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8" r="66669"/>
            <a:stretch/>
          </p:blipFill>
          <p:spPr>
            <a:xfrm>
              <a:off x="9349729" y="-2974"/>
              <a:ext cx="2226108" cy="230038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26" r="32597"/>
            <a:stretch/>
          </p:blipFill>
          <p:spPr>
            <a:xfrm>
              <a:off x="7290110" y="2284908"/>
              <a:ext cx="2223338" cy="230038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26" r="32597"/>
            <a:stretch/>
          </p:blipFill>
          <p:spPr>
            <a:xfrm>
              <a:off x="9353547" y="2234913"/>
              <a:ext cx="2223338" cy="2300385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5757135" y="-87789"/>
              <a:ext cx="14875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noT1W, L1</a:t>
              </a:r>
            </a:p>
            <a:p>
              <a:pPr algn="ctr"/>
              <a:r>
                <a:rPr lang="en-US" sz="2400" dirty="0" err="1" smtClean="0">
                  <a:solidFill>
                    <a:schemeClr val="bg1"/>
                  </a:solidFill>
                </a:rPr>
                <a:t>UNet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70033" y="-90230"/>
              <a:ext cx="11637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T1W, L1</a:t>
              </a:r>
            </a:p>
            <a:p>
              <a:pPr algn="ctr"/>
              <a:r>
                <a:rPr lang="en-US" sz="2400" dirty="0" err="1" smtClean="0">
                  <a:solidFill>
                    <a:schemeClr val="bg1"/>
                  </a:solidFill>
                </a:rPr>
                <a:t>UNet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533174" y="-79569"/>
              <a:ext cx="1635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T1W, L1-res</a:t>
              </a:r>
            </a:p>
            <a:p>
              <a:pPr algn="ctr"/>
              <a:r>
                <a:rPr lang="en-US" sz="2400" dirty="0" err="1" smtClean="0">
                  <a:solidFill>
                    <a:schemeClr val="bg1"/>
                  </a:solidFill>
                </a:rPr>
                <a:t>UNet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flipH="1">
              <a:off x="5973363" y="1915284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0.0030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8040411" y="190898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0.0034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9903375" y="1918192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0.0048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5973363" y="2343382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0.196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8040411" y="2337081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0.148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9903375" y="2346290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0.353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1865253" y="2344849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0.793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3932301" y="2338548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0.847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69000" y="1915576"/>
              <a:ext cx="923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Error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8618" y="2337081"/>
              <a:ext cx="889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DTI-SSE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0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6" r="1092"/>
          <a:stretch/>
        </p:blipFill>
        <p:spPr>
          <a:xfrm>
            <a:off x="5831906" y="4606662"/>
            <a:ext cx="2220568" cy="22324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r="66694"/>
          <a:stretch/>
        </p:blipFill>
        <p:spPr>
          <a:xfrm>
            <a:off x="5826366" y="19369"/>
            <a:ext cx="2226108" cy="223243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1" r="32571"/>
          <a:stretch/>
        </p:blipFill>
        <p:spPr>
          <a:xfrm>
            <a:off x="5829136" y="2302865"/>
            <a:ext cx="2223338" cy="22324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r="66188"/>
          <a:stretch/>
        </p:blipFill>
        <p:spPr>
          <a:xfrm>
            <a:off x="1642172" y="25996"/>
            <a:ext cx="2223911" cy="227024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r="66188"/>
          <a:stretch/>
        </p:blipFill>
        <p:spPr>
          <a:xfrm>
            <a:off x="3724016" y="25996"/>
            <a:ext cx="2223911" cy="227024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0" r="32276"/>
          <a:stretch/>
        </p:blipFill>
        <p:spPr>
          <a:xfrm>
            <a:off x="1645515" y="2303499"/>
            <a:ext cx="2220568" cy="227024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1" r="32275"/>
          <a:stretch/>
        </p:blipFill>
        <p:spPr>
          <a:xfrm>
            <a:off x="3725688" y="2303499"/>
            <a:ext cx="2220567" cy="227024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6" r="1027"/>
          <a:stretch/>
        </p:blipFill>
        <p:spPr>
          <a:xfrm>
            <a:off x="1639975" y="4587758"/>
            <a:ext cx="2226108" cy="227024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6" r="1026"/>
          <a:stretch/>
        </p:blipFill>
        <p:spPr>
          <a:xfrm>
            <a:off x="3722917" y="4587758"/>
            <a:ext cx="2226108" cy="227024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391826" y="-81876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dirty="0" err="1" smtClean="0">
                <a:solidFill>
                  <a:schemeClr val="bg1"/>
                </a:solidFill>
              </a:rPr>
              <a:t>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61985" y="-8187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dirty="0" err="1" smtClean="0">
                <a:solidFill>
                  <a:schemeClr val="bg1"/>
                </a:solidFill>
              </a:rPr>
              <a:t>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37357" y="-81876"/>
            <a:ext cx="1668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L1-res, T1W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ResNet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8" r="1091"/>
          <a:stretch/>
        </p:blipFill>
        <p:spPr>
          <a:xfrm>
            <a:off x="7997325" y="4554840"/>
            <a:ext cx="2220569" cy="230038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" r="66669"/>
          <a:stretch/>
        </p:blipFill>
        <p:spPr>
          <a:xfrm>
            <a:off x="7978918" y="-2974"/>
            <a:ext cx="2226108" cy="230038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6" r="32597"/>
          <a:stretch/>
        </p:blipFill>
        <p:spPr>
          <a:xfrm>
            <a:off x="7982736" y="2234913"/>
            <a:ext cx="2223338" cy="230038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146141" y="-79569"/>
            <a:ext cx="1668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L1-res, T1W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6427016" y="1915284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0.00</a:t>
            </a:r>
            <a:r>
              <a:rPr lang="en-US" altLang="zh-CN" dirty="0" smtClean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8494064" y="1908983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0.0048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6427016" y="234338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0.915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8494064" y="2337081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0.353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318906" y="2344849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0.793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4385954" y="233854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0.847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653" y="1915576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L1 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2271" y="2337081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DTI-SSE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66059"/>
          <a:stretch/>
        </p:blipFill>
        <p:spPr>
          <a:xfrm>
            <a:off x="6021878" y="322371"/>
            <a:ext cx="2226108" cy="164969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2" r="32086"/>
          <a:stretch/>
        </p:blipFill>
        <p:spPr>
          <a:xfrm>
            <a:off x="5951406" y="2615660"/>
            <a:ext cx="2223959" cy="16459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4" r="4980"/>
          <a:stretch/>
        </p:blipFill>
        <p:spPr>
          <a:xfrm>
            <a:off x="5971032" y="4553712"/>
            <a:ext cx="2229926" cy="231107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6" r="1092"/>
          <a:stretch/>
        </p:blipFill>
        <p:spPr>
          <a:xfrm>
            <a:off x="3901506" y="4606662"/>
            <a:ext cx="2220568" cy="22324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r="66694"/>
          <a:stretch/>
        </p:blipFill>
        <p:spPr>
          <a:xfrm>
            <a:off x="3895966" y="19369"/>
            <a:ext cx="2226108" cy="223243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1" r="32571"/>
          <a:stretch/>
        </p:blipFill>
        <p:spPr>
          <a:xfrm>
            <a:off x="3898736" y="2302865"/>
            <a:ext cx="2223338" cy="22324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r="66188"/>
          <a:stretch/>
        </p:blipFill>
        <p:spPr>
          <a:xfrm>
            <a:off x="-288228" y="25996"/>
            <a:ext cx="2223911" cy="227024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r="66188"/>
          <a:stretch/>
        </p:blipFill>
        <p:spPr>
          <a:xfrm>
            <a:off x="1793616" y="25996"/>
            <a:ext cx="2223911" cy="227024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0" r="32276"/>
          <a:stretch/>
        </p:blipFill>
        <p:spPr>
          <a:xfrm>
            <a:off x="-284885" y="2303499"/>
            <a:ext cx="2220568" cy="227024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1" r="32275"/>
          <a:stretch/>
        </p:blipFill>
        <p:spPr>
          <a:xfrm>
            <a:off x="1795288" y="2303499"/>
            <a:ext cx="2220567" cy="227024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6" r="1027"/>
          <a:stretch/>
        </p:blipFill>
        <p:spPr>
          <a:xfrm>
            <a:off x="-290425" y="4587758"/>
            <a:ext cx="2226108" cy="227024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6" r="1026"/>
          <a:stretch/>
        </p:blipFill>
        <p:spPr>
          <a:xfrm>
            <a:off x="1792517" y="4587758"/>
            <a:ext cx="2226108" cy="227024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61426" y="-81876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dirty="0" err="1" smtClean="0">
                <a:solidFill>
                  <a:schemeClr val="bg1"/>
                </a:solidFill>
              </a:rPr>
              <a:t>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31585" y="-8187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dirty="0" err="1" smtClean="0">
                <a:solidFill>
                  <a:schemeClr val="bg1"/>
                </a:solidFill>
              </a:rPr>
              <a:t>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26433" y="-81876"/>
            <a:ext cx="2229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L1-residual-T1W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ResNet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6" r="1092"/>
          <a:stretch/>
        </p:blipFill>
        <p:spPr>
          <a:xfrm>
            <a:off x="8037429" y="4535298"/>
            <a:ext cx="2220569" cy="230038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8" r="1091"/>
          <a:stretch/>
        </p:blipFill>
        <p:spPr>
          <a:xfrm>
            <a:off x="10118225" y="4483958"/>
            <a:ext cx="2220569" cy="230038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" r="66669"/>
          <a:stretch/>
        </p:blipFill>
        <p:spPr>
          <a:xfrm>
            <a:off x="8038814" y="-14132"/>
            <a:ext cx="2226108" cy="230038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" r="66669"/>
          <a:stretch/>
        </p:blipFill>
        <p:spPr>
          <a:xfrm>
            <a:off x="10099818" y="-2974"/>
            <a:ext cx="2226108" cy="230038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6" r="32597"/>
          <a:stretch/>
        </p:blipFill>
        <p:spPr>
          <a:xfrm>
            <a:off x="8040199" y="2284908"/>
            <a:ext cx="2223338" cy="230038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6" r="32597"/>
          <a:stretch/>
        </p:blipFill>
        <p:spPr>
          <a:xfrm>
            <a:off x="10103636" y="2234913"/>
            <a:ext cx="2223338" cy="230038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507224" y="-87789"/>
            <a:ext cx="1487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noT1W, L1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20122" y="-90230"/>
            <a:ext cx="116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7090" y="-79569"/>
            <a:ext cx="2248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L1-residual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6723452" y="1915284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0.0030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8790500" y="1908983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0.0034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10653464" y="191819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0.0048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6723452" y="234338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0.196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8790500" y="2337081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0.148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10653464" y="2346290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0.353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708567" y="2344849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0.793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2463730" y="233854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0.847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4568510" y="2337081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0.915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4592475" y="1926751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0.00</a:t>
            </a:r>
            <a:r>
              <a:rPr lang="en-US" altLang="zh-CN" dirty="0" smtClean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8084" y="1915576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L1 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78466" y="2337081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DTI-SSE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4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4" r="4980"/>
          <a:stretch/>
        </p:blipFill>
        <p:spPr>
          <a:xfrm>
            <a:off x="-268161" y="3271498"/>
            <a:ext cx="3481842" cy="3608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6" r="1092"/>
          <a:stretch/>
        </p:blipFill>
        <p:spPr>
          <a:xfrm>
            <a:off x="5612975" y="-25275"/>
            <a:ext cx="3467230" cy="3485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6" r="1027"/>
          <a:stretch/>
        </p:blipFill>
        <p:spPr>
          <a:xfrm>
            <a:off x="-255753" y="-34166"/>
            <a:ext cx="3475881" cy="3544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6" r="1026"/>
          <a:stretch/>
        </p:blipFill>
        <p:spPr>
          <a:xfrm>
            <a:off x="2678611" y="-34166"/>
            <a:ext cx="3475881" cy="354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6" r="1092"/>
          <a:stretch/>
        </p:blipFill>
        <p:spPr>
          <a:xfrm>
            <a:off x="2678611" y="3288182"/>
            <a:ext cx="3467232" cy="3591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8" r="1091"/>
          <a:stretch/>
        </p:blipFill>
        <p:spPr>
          <a:xfrm>
            <a:off x="5612975" y="3288183"/>
            <a:ext cx="3467232" cy="35918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1153" y="189801"/>
            <a:ext cx="77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dirty="0" err="1" smtClean="0">
                <a:solidFill>
                  <a:schemeClr val="bg1"/>
                </a:solidFill>
              </a:rPr>
              <a:t>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2547" y="189801"/>
            <a:ext cx="72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dirty="0" err="1" smtClean="0">
                <a:solidFill>
                  <a:schemeClr val="bg1"/>
                </a:solidFill>
              </a:rPr>
              <a:t>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3570" y="126439"/>
            <a:ext cx="2624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L1-residual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ResNet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30" y="3554850"/>
            <a:ext cx="175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noT1W, L1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18625" y="3542127"/>
            <a:ext cx="1370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4719" y="3559016"/>
            <a:ext cx="2646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L1-residual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7"/>
          <a:stretch/>
        </p:blipFill>
        <p:spPr>
          <a:xfrm>
            <a:off x="8938730" y="126439"/>
            <a:ext cx="3156346" cy="32095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88856" y="126438"/>
            <a:ext cx="2624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noT1W, L1-residual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ResNet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4" r="4980"/>
          <a:stretch/>
        </p:blipFill>
        <p:spPr>
          <a:xfrm>
            <a:off x="-268161" y="3271498"/>
            <a:ext cx="3481842" cy="3608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6" r="1092"/>
          <a:stretch/>
        </p:blipFill>
        <p:spPr>
          <a:xfrm>
            <a:off x="5612975" y="-25275"/>
            <a:ext cx="3467230" cy="3485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6" r="1027"/>
          <a:stretch/>
        </p:blipFill>
        <p:spPr>
          <a:xfrm>
            <a:off x="-255753" y="-34166"/>
            <a:ext cx="3475881" cy="3544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6" r="1026"/>
          <a:stretch/>
        </p:blipFill>
        <p:spPr>
          <a:xfrm>
            <a:off x="2678611" y="-34166"/>
            <a:ext cx="3475881" cy="354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6" r="1092"/>
          <a:stretch/>
        </p:blipFill>
        <p:spPr>
          <a:xfrm>
            <a:off x="2678611" y="3288182"/>
            <a:ext cx="3467232" cy="3591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8" r="1091"/>
          <a:stretch/>
        </p:blipFill>
        <p:spPr>
          <a:xfrm>
            <a:off x="5612975" y="3288183"/>
            <a:ext cx="3467232" cy="35918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1153" y="189801"/>
            <a:ext cx="77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dirty="0" err="1" smtClean="0">
                <a:solidFill>
                  <a:schemeClr val="bg1"/>
                </a:solidFill>
              </a:rPr>
              <a:t>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2547" y="189801"/>
            <a:ext cx="72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dirty="0" err="1" smtClean="0">
                <a:solidFill>
                  <a:schemeClr val="bg1"/>
                </a:solidFill>
              </a:rPr>
              <a:t>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3570" y="126439"/>
            <a:ext cx="2624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L1-residual-T1W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ResNet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30" y="3554850"/>
            <a:ext cx="175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noT1W, L1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18625" y="3542127"/>
            <a:ext cx="1370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4719" y="3559016"/>
            <a:ext cx="2646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L1-residual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9"/>
          <a:stretch/>
        </p:blipFill>
        <p:spPr>
          <a:xfrm>
            <a:off x="8943287" y="137717"/>
            <a:ext cx="3156346" cy="32064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7"/>
          <a:stretch/>
        </p:blipFill>
        <p:spPr>
          <a:xfrm>
            <a:off x="8943287" y="3615634"/>
            <a:ext cx="3156346" cy="32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35749" y="-87789"/>
            <a:ext cx="6320502" cy="6952571"/>
            <a:chOff x="-290425" y="-87789"/>
            <a:chExt cx="6320502" cy="695257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" r="66059"/>
            <a:stretch/>
          </p:blipFill>
          <p:spPr>
            <a:xfrm>
              <a:off x="3803969" y="322371"/>
              <a:ext cx="2226108" cy="164969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72" r="32086"/>
            <a:stretch/>
          </p:blipFill>
          <p:spPr>
            <a:xfrm>
              <a:off x="3733497" y="2615660"/>
              <a:ext cx="2223959" cy="164592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924" r="4980"/>
            <a:stretch/>
          </p:blipFill>
          <p:spPr>
            <a:xfrm>
              <a:off x="3753123" y="4553712"/>
              <a:ext cx="2229926" cy="231107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4" r="66188"/>
            <a:stretch/>
          </p:blipFill>
          <p:spPr>
            <a:xfrm>
              <a:off x="-288228" y="25996"/>
              <a:ext cx="2223911" cy="227024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4" r="66188"/>
            <a:stretch/>
          </p:blipFill>
          <p:spPr>
            <a:xfrm>
              <a:off x="1793616" y="25996"/>
              <a:ext cx="2223911" cy="2270242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0" r="32276"/>
            <a:stretch/>
          </p:blipFill>
          <p:spPr>
            <a:xfrm>
              <a:off x="-284885" y="2303499"/>
              <a:ext cx="2220568" cy="227024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1" r="32275"/>
            <a:stretch/>
          </p:blipFill>
          <p:spPr>
            <a:xfrm>
              <a:off x="1795288" y="2303499"/>
              <a:ext cx="2220567" cy="2270242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6" r="1027"/>
            <a:stretch/>
          </p:blipFill>
          <p:spPr>
            <a:xfrm>
              <a:off x="-290425" y="4587758"/>
              <a:ext cx="2226108" cy="227024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6" r="1026"/>
            <a:stretch/>
          </p:blipFill>
          <p:spPr>
            <a:xfrm>
              <a:off x="1792517" y="4587758"/>
              <a:ext cx="2226108" cy="2270242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61426" y="-81876"/>
              <a:ext cx="657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p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TX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31585" y="-81876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s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TX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89315" y="-87789"/>
              <a:ext cx="14875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noT1W, L1</a:t>
              </a:r>
            </a:p>
            <a:p>
              <a:pPr algn="ctr"/>
              <a:r>
                <a:rPr lang="en-US" sz="2400" dirty="0" err="1" smtClean="0">
                  <a:solidFill>
                    <a:schemeClr val="bg1"/>
                  </a:solidFill>
                </a:rPr>
                <a:t>UNet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75733" y="-90230"/>
            <a:ext cx="6440535" cy="6948230"/>
            <a:chOff x="-290425" y="-90230"/>
            <a:chExt cx="6440535" cy="69482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4" r="66188"/>
            <a:stretch/>
          </p:blipFill>
          <p:spPr>
            <a:xfrm>
              <a:off x="-288228" y="25996"/>
              <a:ext cx="2223911" cy="227024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4" r="66188"/>
            <a:stretch/>
          </p:blipFill>
          <p:spPr>
            <a:xfrm>
              <a:off x="1793616" y="25996"/>
              <a:ext cx="2223911" cy="2270242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0" r="32276"/>
            <a:stretch/>
          </p:blipFill>
          <p:spPr>
            <a:xfrm>
              <a:off x="-284885" y="2303499"/>
              <a:ext cx="2220568" cy="227024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1" r="32275"/>
            <a:stretch/>
          </p:blipFill>
          <p:spPr>
            <a:xfrm>
              <a:off x="1795288" y="2303499"/>
              <a:ext cx="2220567" cy="2270242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6" r="1027"/>
            <a:stretch/>
          </p:blipFill>
          <p:spPr>
            <a:xfrm>
              <a:off x="-290425" y="4587758"/>
              <a:ext cx="2226108" cy="227024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6" r="1026"/>
            <a:stretch/>
          </p:blipFill>
          <p:spPr>
            <a:xfrm>
              <a:off x="1792517" y="4587758"/>
              <a:ext cx="2226108" cy="2270242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61426" y="-81876"/>
              <a:ext cx="657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p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TX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31585" y="-81876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s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TX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66" r="1092"/>
            <a:stretch/>
          </p:blipFill>
          <p:spPr>
            <a:xfrm>
              <a:off x="3922617" y="4535298"/>
              <a:ext cx="2220569" cy="230038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8" r="66669"/>
            <a:stretch/>
          </p:blipFill>
          <p:spPr>
            <a:xfrm>
              <a:off x="3924002" y="-14132"/>
              <a:ext cx="2226108" cy="230038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26" r="32597"/>
            <a:stretch/>
          </p:blipFill>
          <p:spPr>
            <a:xfrm>
              <a:off x="3925387" y="2284908"/>
              <a:ext cx="2223338" cy="2300385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505310" y="-90230"/>
              <a:ext cx="11637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T1W, L1</a:t>
              </a:r>
            </a:p>
            <a:p>
              <a:pPr algn="ctr"/>
              <a:r>
                <a:rPr lang="en-US" sz="2400" dirty="0" err="1" smtClean="0">
                  <a:solidFill>
                    <a:schemeClr val="bg1"/>
                  </a:solidFill>
                </a:rPr>
                <a:t>UNet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6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9278</TotalTime>
  <Words>245</Words>
  <Application>Microsoft Office PowerPoint</Application>
  <PresentationFormat>Widescreen</PresentationFormat>
  <Paragraphs>153</Paragraphs>
  <Slides>24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CMRR - 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</dc:title>
  <dc:creator>Ma Xiaodong</dc:creator>
  <cp:lastModifiedBy>Ma Xiaodong</cp:lastModifiedBy>
  <cp:revision>294</cp:revision>
  <dcterms:created xsi:type="dcterms:W3CDTF">2020-09-17T20:16:24Z</dcterms:created>
  <dcterms:modified xsi:type="dcterms:W3CDTF">2020-10-28T20:04:15Z</dcterms:modified>
</cp:coreProperties>
</file>