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1" r:id="rId2"/>
    <p:sldId id="262" r:id="rId3"/>
    <p:sldId id="265" r:id="rId4"/>
    <p:sldId id="269" r:id="rId5"/>
    <p:sldId id="267" r:id="rId6"/>
    <p:sldId id="263" r:id="rId7"/>
    <p:sldId id="264" r:id="rId8"/>
    <p:sldId id="268" r:id="rId9"/>
    <p:sldId id="266" r:id="rId10"/>
    <p:sldId id="259" r:id="rId11"/>
    <p:sldId id="260" r:id="rId12"/>
    <p:sldId id="270" r:id="rId13"/>
    <p:sldId id="271" r:id="rId14"/>
    <p:sldId id="275" r:id="rId15"/>
    <p:sldId id="274" r:id="rId16"/>
    <p:sldId id="277" r:id="rId17"/>
    <p:sldId id="276" r:id="rId18"/>
    <p:sldId id="278" r:id="rId19"/>
    <p:sldId id="279" r:id="rId20"/>
    <p:sldId id="280" r:id="rId21"/>
    <p:sldId id="281" r:id="rId22"/>
    <p:sldId id="282" r:id="rId23"/>
    <p:sldId id="284" r:id="rId24"/>
    <p:sldId id="283" r:id="rId25"/>
    <p:sldId id="286" r:id="rId26"/>
    <p:sldId id="287" r:id="rId27"/>
    <p:sldId id="288" r:id="rId28"/>
    <p:sldId id="289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94668" autoAdjust="0"/>
  </p:normalViewPr>
  <p:slideViewPr>
    <p:cSldViewPr snapToGrid="0">
      <p:cViewPr>
        <p:scale>
          <a:sx n="90" d="100"/>
          <a:sy n="90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8A4D3B-C828-41C0-A39E-A63264E6AC9B}" type="doc">
      <dgm:prSet loTypeId="urn:microsoft.com/office/officeart/2005/8/layout/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B046394-E3FF-40EB-A73B-71F908A055F1}">
      <dgm:prSet phldrT="[Text]" custT="1"/>
      <dgm:spPr/>
      <dgm:t>
        <a:bodyPr/>
        <a:lstStyle/>
        <a:p>
          <a:r>
            <a:rPr lang="en-US" sz="1600" b="1" dirty="0" smtClean="0"/>
            <a:t>Baseline model</a:t>
          </a:r>
          <a:endParaRPr lang="en-US" sz="1600" b="1" dirty="0"/>
        </a:p>
      </dgm:t>
    </dgm:pt>
    <dgm:pt modelId="{B1C7EF2A-EA3D-4E2D-98F5-6A7A81B0F1F6}" type="parTrans" cxnId="{CE29E2B5-1E58-4ACF-ADD5-C980CACF707D}">
      <dgm:prSet/>
      <dgm:spPr/>
      <dgm:t>
        <a:bodyPr/>
        <a:lstStyle/>
        <a:p>
          <a:endParaRPr lang="en-US"/>
        </a:p>
      </dgm:t>
    </dgm:pt>
    <dgm:pt modelId="{0FDDEFF3-5C6A-4A64-A155-0F7703528C69}" type="sibTrans" cxnId="{CE29E2B5-1E58-4ACF-ADD5-C980CACF707D}">
      <dgm:prSet/>
      <dgm:spPr/>
      <dgm:t>
        <a:bodyPr/>
        <a:lstStyle/>
        <a:p>
          <a:endParaRPr lang="en-US"/>
        </a:p>
      </dgm:t>
    </dgm:pt>
    <dgm:pt modelId="{C0289A0E-6E13-4089-913E-EC14D1957D36}">
      <dgm:prSet phldrT="[Text]"/>
      <dgm:spPr/>
      <dgm:t>
        <a:bodyPr/>
        <a:lstStyle/>
        <a:p>
          <a:r>
            <a:rPr lang="en-US" dirty="0" smtClean="0"/>
            <a:t>Encoder-decoder CNN without T1W</a:t>
          </a:r>
          <a:endParaRPr lang="en-US" dirty="0"/>
        </a:p>
      </dgm:t>
    </dgm:pt>
    <dgm:pt modelId="{23A7D752-55EB-4D13-8774-4A8667DCD3CD}" type="parTrans" cxnId="{58A2B56C-F068-41C0-AA62-DEDB0CD219F1}">
      <dgm:prSet/>
      <dgm:spPr/>
      <dgm:t>
        <a:bodyPr/>
        <a:lstStyle/>
        <a:p>
          <a:endParaRPr lang="en-US"/>
        </a:p>
      </dgm:t>
    </dgm:pt>
    <dgm:pt modelId="{8EE9F846-4046-4060-AD84-91F95B8FEE74}" type="sibTrans" cxnId="{58A2B56C-F068-41C0-AA62-DEDB0CD219F1}">
      <dgm:prSet/>
      <dgm:spPr/>
      <dgm:t>
        <a:bodyPr/>
        <a:lstStyle/>
        <a:p>
          <a:endParaRPr lang="en-US"/>
        </a:p>
      </dgm:t>
    </dgm:pt>
    <dgm:pt modelId="{BD9F26D7-E7E1-41F7-B2EE-2AEC40B444D0}">
      <dgm:prSet phldrT="[Text]" custT="1"/>
      <dgm:spPr/>
      <dgm:t>
        <a:bodyPr/>
        <a:lstStyle/>
        <a:p>
          <a:r>
            <a:rPr lang="en-US" sz="1600" b="1" dirty="0" smtClean="0"/>
            <a:t>Manually hyper-parameter tuning </a:t>
          </a:r>
          <a:endParaRPr lang="en-US" sz="1600" b="1" dirty="0"/>
        </a:p>
      </dgm:t>
    </dgm:pt>
    <dgm:pt modelId="{E98288E7-8025-4074-B8CB-84B9D97F477E}" type="parTrans" cxnId="{B2ACF0E2-555B-4616-BD5E-8BDA3100ABD9}">
      <dgm:prSet/>
      <dgm:spPr/>
      <dgm:t>
        <a:bodyPr/>
        <a:lstStyle/>
        <a:p>
          <a:endParaRPr lang="en-US"/>
        </a:p>
      </dgm:t>
    </dgm:pt>
    <dgm:pt modelId="{3B3E7A8E-C21F-4103-8A9F-CB5664336820}" type="sibTrans" cxnId="{B2ACF0E2-555B-4616-BD5E-8BDA3100ABD9}">
      <dgm:prSet/>
      <dgm:spPr/>
      <dgm:t>
        <a:bodyPr/>
        <a:lstStyle/>
        <a:p>
          <a:endParaRPr lang="en-US"/>
        </a:p>
      </dgm:t>
    </dgm:pt>
    <dgm:pt modelId="{08C0360A-1C12-4C19-B768-A774F5B842A1}">
      <dgm:prSet phldrT="[Text]"/>
      <dgm:spPr/>
      <dgm:t>
        <a:bodyPr/>
        <a:lstStyle/>
        <a:p>
          <a:r>
            <a:rPr lang="en-US" dirty="0" smtClean="0"/>
            <a:t>NN structure modification (global skip, T1W)</a:t>
          </a:r>
          <a:endParaRPr lang="en-US" dirty="0"/>
        </a:p>
      </dgm:t>
    </dgm:pt>
    <dgm:pt modelId="{9EAE8649-9F62-4454-9389-9BE4A7000D5F}" type="parTrans" cxnId="{72DEC413-6A59-4F63-BAB6-E4309678FD03}">
      <dgm:prSet/>
      <dgm:spPr/>
      <dgm:t>
        <a:bodyPr/>
        <a:lstStyle/>
        <a:p>
          <a:endParaRPr lang="en-US"/>
        </a:p>
      </dgm:t>
    </dgm:pt>
    <dgm:pt modelId="{A5DB9427-12FC-4D82-91D2-0C6F91221C63}" type="sibTrans" cxnId="{72DEC413-6A59-4F63-BAB6-E4309678FD03}">
      <dgm:prSet/>
      <dgm:spPr/>
      <dgm:t>
        <a:bodyPr/>
        <a:lstStyle/>
        <a:p>
          <a:endParaRPr lang="en-US"/>
        </a:p>
      </dgm:t>
    </dgm:pt>
    <dgm:pt modelId="{38CCC936-7A50-4CF4-AD00-94E9B2130019}">
      <dgm:prSet phldrT="[Text]" custT="1"/>
      <dgm:spPr/>
      <dgm:t>
        <a:bodyPr/>
        <a:lstStyle/>
        <a:p>
          <a:r>
            <a:rPr lang="en-US" sz="1600" b="1" dirty="0" smtClean="0"/>
            <a:t>Automatic hyper-parameter tuning </a:t>
          </a:r>
          <a:endParaRPr lang="en-US" sz="1600" b="1" dirty="0"/>
        </a:p>
      </dgm:t>
    </dgm:pt>
    <dgm:pt modelId="{CE1DA31C-20C3-4055-A5BB-7CD85228EDCB}" type="parTrans" cxnId="{C304075A-A658-4915-939E-48E59AB94326}">
      <dgm:prSet/>
      <dgm:spPr/>
      <dgm:t>
        <a:bodyPr/>
        <a:lstStyle/>
        <a:p>
          <a:endParaRPr lang="en-US"/>
        </a:p>
      </dgm:t>
    </dgm:pt>
    <dgm:pt modelId="{26258886-08F6-47CB-B9D8-504F4A39CAEF}" type="sibTrans" cxnId="{C304075A-A658-4915-939E-48E59AB94326}">
      <dgm:prSet/>
      <dgm:spPr/>
      <dgm:t>
        <a:bodyPr/>
        <a:lstStyle/>
        <a:p>
          <a:endParaRPr lang="en-US"/>
        </a:p>
      </dgm:t>
    </dgm:pt>
    <dgm:pt modelId="{514D3A7A-3B95-4DAD-B44A-9AE759C7725B}">
      <dgm:prSet phldrT="[Text]"/>
      <dgm:spPr/>
      <dgm:t>
        <a:bodyPr/>
        <a:lstStyle/>
        <a:p>
          <a:r>
            <a:rPr lang="en-US" dirty="0" smtClean="0"/>
            <a:t>Nested CV with random search</a:t>
          </a:r>
          <a:endParaRPr lang="en-US" dirty="0"/>
        </a:p>
      </dgm:t>
    </dgm:pt>
    <dgm:pt modelId="{B6A5EF3F-2B2B-451D-BB28-3D6CED817D15}" type="parTrans" cxnId="{1D41750E-2586-4785-BD2B-250B80D13D44}">
      <dgm:prSet/>
      <dgm:spPr/>
      <dgm:t>
        <a:bodyPr/>
        <a:lstStyle/>
        <a:p>
          <a:endParaRPr lang="en-US"/>
        </a:p>
      </dgm:t>
    </dgm:pt>
    <dgm:pt modelId="{FE01F562-6B06-42AB-99B6-C4EEFFD22247}" type="sibTrans" cxnId="{1D41750E-2586-4785-BD2B-250B80D13D44}">
      <dgm:prSet/>
      <dgm:spPr/>
      <dgm:t>
        <a:bodyPr/>
        <a:lstStyle/>
        <a:p>
          <a:endParaRPr lang="en-US"/>
        </a:p>
      </dgm:t>
    </dgm:pt>
    <dgm:pt modelId="{5A75A01F-0374-45CD-A7AC-9E71F7FBBE2E}">
      <dgm:prSet phldrT="[Text]" custT="1"/>
      <dgm:spPr/>
      <dgm:t>
        <a:bodyPr/>
        <a:lstStyle/>
        <a:p>
          <a:r>
            <a:rPr lang="en-US" sz="1600" b="1" dirty="0" smtClean="0"/>
            <a:t>Performance Metrics</a:t>
          </a:r>
          <a:endParaRPr lang="en-US" sz="1600" b="1" dirty="0"/>
        </a:p>
      </dgm:t>
    </dgm:pt>
    <dgm:pt modelId="{1CDF28C2-4E58-49AE-BE89-CF1E154D1644}" type="sibTrans" cxnId="{36C93120-7A59-4481-94BD-FAB1D675E4BB}">
      <dgm:prSet/>
      <dgm:spPr/>
      <dgm:t>
        <a:bodyPr/>
        <a:lstStyle/>
        <a:p>
          <a:endParaRPr lang="en-US"/>
        </a:p>
      </dgm:t>
    </dgm:pt>
    <dgm:pt modelId="{76052937-7E61-451F-95F2-14144F754CC0}" type="parTrans" cxnId="{36C93120-7A59-4481-94BD-FAB1D675E4BB}">
      <dgm:prSet/>
      <dgm:spPr/>
      <dgm:t>
        <a:bodyPr/>
        <a:lstStyle/>
        <a:p>
          <a:endParaRPr lang="en-US"/>
        </a:p>
      </dgm:t>
    </dgm:pt>
    <dgm:pt modelId="{F119515B-2C54-40F1-925D-CEA7F863E909}">
      <dgm:prSet/>
      <dgm:spPr/>
      <dgm:t>
        <a:bodyPr/>
        <a:lstStyle/>
        <a:p>
          <a:r>
            <a:rPr lang="en-US" dirty="0" smtClean="0"/>
            <a:t>    RMSE, SSE</a:t>
          </a:r>
          <a:endParaRPr lang="en-US" dirty="0"/>
        </a:p>
      </dgm:t>
    </dgm:pt>
    <dgm:pt modelId="{48BB7EF6-650D-497B-87A4-FFC906E763C1}" type="parTrans" cxnId="{C7BAA697-7542-404D-ABEE-A4D537FBD33B}">
      <dgm:prSet/>
      <dgm:spPr/>
      <dgm:t>
        <a:bodyPr/>
        <a:lstStyle/>
        <a:p>
          <a:endParaRPr lang="en-US"/>
        </a:p>
      </dgm:t>
    </dgm:pt>
    <dgm:pt modelId="{BD2A05C2-6017-42D3-86E9-64B8EE92F39E}" type="sibTrans" cxnId="{C7BAA697-7542-404D-ABEE-A4D537FBD33B}">
      <dgm:prSet/>
      <dgm:spPr/>
      <dgm:t>
        <a:bodyPr/>
        <a:lstStyle/>
        <a:p>
          <a:endParaRPr lang="en-US"/>
        </a:p>
      </dgm:t>
    </dgm:pt>
    <dgm:pt modelId="{39984524-C50D-4FA0-BEB3-6631269C5710}">
      <dgm:prSet phldrT="[Text]"/>
      <dgm:spPr/>
      <dgm:t>
        <a:bodyPr/>
        <a:lstStyle/>
        <a:p>
          <a:r>
            <a:rPr lang="en-US" dirty="0" smtClean="0"/>
            <a:t>Early stopping</a:t>
          </a:r>
          <a:endParaRPr lang="en-US" dirty="0"/>
        </a:p>
      </dgm:t>
    </dgm:pt>
    <dgm:pt modelId="{08C5FD06-6AC8-4051-9332-9ADDEB8D6BD1}" type="parTrans" cxnId="{8B9863C3-0176-4D95-8309-0FB81773D6CA}">
      <dgm:prSet/>
      <dgm:spPr/>
      <dgm:t>
        <a:bodyPr/>
        <a:lstStyle/>
        <a:p>
          <a:endParaRPr lang="en-US"/>
        </a:p>
      </dgm:t>
    </dgm:pt>
    <dgm:pt modelId="{93075592-FD9D-4598-A4A5-DC0BE710AF82}" type="sibTrans" cxnId="{8B9863C3-0176-4D95-8309-0FB81773D6CA}">
      <dgm:prSet/>
      <dgm:spPr/>
      <dgm:t>
        <a:bodyPr/>
        <a:lstStyle/>
        <a:p>
          <a:endParaRPr lang="en-US"/>
        </a:p>
      </dgm:t>
    </dgm:pt>
    <dgm:pt modelId="{F18B0DEA-ED03-465B-8421-FF3B8489F953}">
      <dgm:prSet phldrT="[Text]"/>
      <dgm:spPr/>
      <dgm:t>
        <a:bodyPr/>
        <a:lstStyle/>
        <a:p>
          <a:r>
            <a:rPr lang="en-US" dirty="0" smtClean="0"/>
            <a:t>Qualitative</a:t>
          </a:r>
          <a:endParaRPr lang="en-US" dirty="0"/>
        </a:p>
      </dgm:t>
    </dgm:pt>
    <dgm:pt modelId="{AF9215EC-9238-40F1-8F9B-699ACE93B4AC}" type="parTrans" cxnId="{4F9B8363-36DE-4803-974F-D03F89B150D0}">
      <dgm:prSet/>
      <dgm:spPr/>
      <dgm:t>
        <a:bodyPr/>
        <a:lstStyle/>
        <a:p>
          <a:endParaRPr lang="en-US"/>
        </a:p>
      </dgm:t>
    </dgm:pt>
    <dgm:pt modelId="{DA115985-2DF6-48C9-93A3-999EFCD1C945}" type="sibTrans" cxnId="{4F9B8363-36DE-4803-974F-D03F89B150D0}">
      <dgm:prSet/>
      <dgm:spPr/>
      <dgm:t>
        <a:bodyPr/>
        <a:lstStyle/>
        <a:p>
          <a:endParaRPr lang="en-US"/>
        </a:p>
      </dgm:t>
    </dgm:pt>
    <dgm:pt modelId="{BA002943-CA69-4F04-8193-101BF400CAEC}">
      <dgm:prSet phldrT="[Text]"/>
      <dgm:spPr/>
      <dgm:t>
        <a:bodyPr/>
        <a:lstStyle/>
        <a:p>
          <a:r>
            <a:rPr lang="en-US" dirty="0" smtClean="0"/>
            <a:t>Quantitative:</a:t>
          </a:r>
          <a:endParaRPr lang="en-US" dirty="0"/>
        </a:p>
      </dgm:t>
    </dgm:pt>
    <dgm:pt modelId="{11B9220D-2B0D-40E2-8C19-40C5503FCE46}" type="parTrans" cxnId="{E53C3A45-F35F-4035-AF99-27B3871BD73B}">
      <dgm:prSet/>
      <dgm:spPr/>
      <dgm:t>
        <a:bodyPr/>
        <a:lstStyle/>
        <a:p>
          <a:endParaRPr lang="en-US"/>
        </a:p>
      </dgm:t>
    </dgm:pt>
    <dgm:pt modelId="{1811DB37-428B-4E9F-9D39-050EE2EF9F02}" type="sibTrans" cxnId="{E53C3A45-F35F-4035-AF99-27B3871BD73B}">
      <dgm:prSet/>
      <dgm:spPr/>
      <dgm:t>
        <a:bodyPr/>
        <a:lstStyle/>
        <a:p>
          <a:endParaRPr lang="en-US"/>
        </a:p>
      </dgm:t>
    </dgm:pt>
    <dgm:pt modelId="{31D7B9FF-529D-4DC1-8BD3-286633883DD3}">
      <dgm:prSet phldrT="[Text]"/>
      <dgm:spPr/>
      <dgm:t>
        <a:bodyPr/>
        <a:lstStyle/>
        <a:p>
          <a:r>
            <a:rPr lang="en-US" dirty="0" smtClean="0"/>
            <a:t>    MSE,MAE,SSIM</a:t>
          </a:r>
          <a:endParaRPr lang="en-US" dirty="0"/>
        </a:p>
      </dgm:t>
    </dgm:pt>
    <dgm:pt modelId="{36B846C2-4521-4BCA-9C41-4C95005C898D}" type="parTrans" cxnId="{A6853F41-A7C7-475F-9388-3A98591E5894}">
      <dgm:prSet/>
      <dgm:spPr/>
      <dgm:t>
        <a:bodyPr/>
        <a:lstStyle/>
        <a:p>
          <a:endParaRPr lang="en-US"/>
        </a:p>
      </dgm:t>
    </dgm:pt>
    <dgm:pt modelId="{875A2412-5AE6-48B8-A209-6D86B31646A7}" type="sibTrans" cxnId="{A6853F41-A7C7-475F-9388-3A98591E5894}">
      <dgm:prSet/>
      <dgm:spPr/>
      <dgm:t>
        <a:bodyPr/>
        <a:lstStyle/>
        <a:p>
          <a:endParaRPr lang="en-US"/>
        </a:p>
      </dgm:t>
    </dgm:pt>
    <dgm:pt modelId="{DD0FA961-7F7A-4CCE-B849-8C71DD296C4F}">
      <dgm:prSet phldrT="[Text]"/>
      <dgm:spPr/>
      <dgm:t>
        <a:bodyPr/>
        <a:lstStyle/>
        <a:p>
          <a:r>
            <a:rPr lang="en-US" dirty="0" smtClean="0"/>
            <a:t>    Images, FA, V1</a:t>
          </a:r>
          <a:endParaRPr lang="en-US" dirty="0"/>
        </a:p>
      </dgm:t>
    </dgm:pt>
    <dgm:pt modelId="{693876C8-60CA-40D8-8CC2-B34B51D9E44E}" type="parTrans" cxnId="{20CE5936-B344-487A-A5FD-3D98C60D1E1D}">
      <dgm:prSet/>
      <dgm:spPr/>
      <dgm:t>
        <a:bodyPr/>
        <a:lstStyle/>
        <a:p>
          <a:endParaRPr lang="en-US"/>
        </a:p>
      </dgm:t>
    </dgm:pt>
    <dgm:pt modelId="{16343B0D-6613-4462-A610-6ED9958FB2B1}" type="sibTrans" cxnId="{20CE5936-B344-487A-A5FD-3D98C60D1E1D}">
      <dgm:prSet/>
      <dgm:spPr/>
      <dgm:t>
        <a:bodyPr/>
        <a:lstStyle/>
        <a:p>
          <a:endParaRPr lang="en-US"/>
        </a:p>
      </dgm:t>
    </dgm:pt>
    <dgm:pt modelId="{FFB8D2E0-7C7E-4DAB-8DF9-8AC8317A3336}">
      <dgm:prSet phldrT="[Text]"/>
      <dgm:spPr/>
      <dgm:t>
        <a:bodyPr/>
        <a:lstStyle/>
        <a:p>
          <a:r>
            <a:rPr lang="en-US" dirty="0" smtClean="0"/>
            <a:t>Regularization</a:t>
          </a:r>
          <a:endParaRPr lang="en-US" dirty="0"/>
        </a:p>
      </dgm:t>
    </dgm:pt>
    <dgm:pt modelId="{2C4CCE7C-88EE-4D4F-90A2-20E74285A876}" type="parTrans" cxnId="{FF034116-BB99-4C75-AD17-45A912A809D0}">
      <dgm:prSet/>
      <dgm:spPr/>
      <dgm:t>
        <a:bodyPr/>
        <a:lstStyle/>
        <a:p>
          <a:endParaRPr lang="en-US"/>
        </a:p>
      </dgm:t>
    </dgm:pt>
    <dgm:pt modelId="{740DB626-BA18-4884-AF2A-7AFDB9C47079}" type="sibTrans" cxnId="{FF034116-BB99-4C75-AD17-45A912A809D0}">
      <dgm:prSet/>
      <dgm:spPr/>
      <dgm:t>
        <a:bodyPr/>
        <a:lstStyle/>
        <a:p>
          <a:endParaRPr lang="en-US"/>
        </a:p>
      </dgm:t>
    </dgm:pt>
    <dgm:pt modelId="{02F86768-78A7-4407-8B25-AE87B35FDF2E}" type="pres">
      <dgm:prSet presAssocID="{D28A4D3B-C828-41C0-A39E-A63264E6AC9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EA22FE-1640-4286-A653-05C6A956B838}" type="pres">
      <dgm:prSet presAssocID="{5A75A01F-0374-45CD-A7AC-9E71F7FBBE2E}" presName="composite" presStyleCnt="0"/>
      <dgm:spPr/>
    </dgm:pt>
    <dgm:pt modelId="{6CF70D1F-85E2-4F72-8CA7-FA00A96C0811}" type="pres">
      <dgm:prSet presAssocID="{5A75A01F-0374-45CD-A7AC-9E71F7FBBE2E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BCF35D-9785-404F-A6AE-D32EB07E9D4F}" type="pres">
      <dgm:prSet presAssocID="{5A75A01F-0374-45CD-A7AC-9E71F7FBBE2E}" presName="parSh" presStyleLbl="node1" presStyleIdx="0" presStyleCnt="4" custScaleY="116454"/>
      <dgm:spPr/>
      <dgm:t>
        <a:bodyPr/>
        <a:lstStyle/>
        <a:p>
          <a:endParaRPr lang="en-US"/>
        </a:p>
      </dgm:t>
    </dgm:pt>
    <dgm:pt modelId="{AEC00858-C2BE-4E99-8CBD-4AF17CD1E13F}" type="pres">
      <dgm:prSet presAssocID="{5A75A01F-0374-45CD-A7AC-9E71F7FBBE2E}" presName="desTx" presStyleLbl="fgAcc1" presStyleIdx="0" presStyleCnt="4" custScaleX="101431" custScaleY="816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DA9DE2-D433-4EF6-9AD2-85FA77F18F78}" type="pres">
      <dgm:prSet presAssocID="{1CDF28C2-4E58-49AE-BE89-CF1E154D1644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236CDA9-3438-4553-91DB-03003BF1C9B5}" type="pres">
      <dgm:prSet presAssocID="{1CDF28C2-4E58-49AE-BE89-CF1E154D1644}" presName="connTx" presStyleLbl="sibTrans2D1" presStyleIdx="0" presStyleCnt="3"/>
      <dgm:spPr/>
      <dgm:t>
        <a:bodyPr/>
        <a:lstStyle/>
        <a:p>
          <a:endParaRPr lang="en-US"/>
        </a:p>
      </dgm:t>
    </dgm:pt>
    <dgm:pt modelId="{7DE3E0F2-A411-4FDE-94A6-E2720A57F95F}" type="pres">
      <dgm:prSet presAssocID="{DB046394-E3FF-40EB-A73B-71F908A055F1}" presName="composite" presStyleCnt="0"/>
      <dgm:spPr/>
    </dgm:pt>
    <dgm:pt modelId="{BC1CE8E2-3E5F-4AC5-BFAB-2ADEDA2C6D0B}" type="pres">
      <dgm:prSet presAssocID="{DB046394-E3FF-40EB-A73B-71F908A055F1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6FC01B-C7EC-456A-81B8-B96644CE090A}" type="pres">
      <dgm:prSet presAssocID="{DB046394-E3FF-40EB-A73B-71F908A055F1}" presName="parSh" presStyleLbl="node1" presStyleIdx="1" presStyleCnt="4" custScaleY="116454"/>
      <dgm:spPr/>
      <dgm:t>
        <a:bodyPr/>
        <a:lstStyle/>
        <a:p>
          <a:endParaRPr lang="en-US"/>
        </a:p>
      </dgm:t>
    </dgm:pt>
    <dgm:pt modelId="{6A3C68F3-6092-4D5A-8EE6-A8B7A26C7B98}" type="pres">
      <dgm:prSet presAssocID="{DB046394-E3FF-40EB-A73B-71F908A055F1}" presName="desTx" presStyleLbl="fgAcc1" presStyleIdx="1" presStyleCnt="4" custScaleX="101431" custScaleY="816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852321-A3F6-4175-B52C-8760AF0AF4B2}" type="pres">
      <dgm:prSet presAssocID="{0FDDEFF3-5C6A-4A64-A155-0F7703528C6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3C0167E-831D-4A06-84F5-3AE10C1D999E}" type="pres">
      <dgm:prSet presAssocID="{0FDDEFF3-5C6A-4A64-A155-0F7703528C69}" presName="connTx" presStyleLbl="sibTrans2D1" presStyleIdx="1" presStyleCnt="3"/>
      <dgm:spPr/>
      <dgm:t>
        <a:bodyPr/>
        <a:lstStyle/>
        <a:p>
          <a:endParaRPr lang="en-US"/>
        </a:p>
      </dgm:t>
    </dgm:pt>
    <dgm:pt modelId="{B4A94010-7390-437A-AEFD-34B994C39059}" type="pres">
      <dgm:prSet presAssocID="{BD9F26D7-E7E1-41F7-B2EE-2AEC40B444D0}" presName="composite" presStyleCnt="0"/>
      <dgm:spPr/>
    </dgm:pt>
    <dgm:pt modelId="{F5C11F43-CE90-48E6-8994-0A343EA357E5}" type="pres">
      <dgm:prSet presAssocID="{BD9F26D7-E7E1-41F7-B2EE-2AEC40B444D0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D910E7-F800-440A-8435-D007FD45F245}" type="pres">
      <dgm:prSet presAssocID="{BD9F26D7-E7E1-41F7-B2EE-2AEC40B444D0}" presName="parSh" presStyleLbl="node1" presStyleIdx="2" presStyleCnt="4" custScaleY="116454"/>
      <dgm:spPr/>
      <dgm:t>
        <a:bodyPr/>
        <a:lstStyle/>
        <a:p>
          <a:endParaRPr lang="en-US"/>
        </a:p>
      </dgm:t>
    </dgm:pt>
    <dgm:pt modelId="{5B140ABE-6AFC-4559-A1D6-A1B8555E5952}" type="pres">
      <dgm:prSet presAssocID="{BD9F26D7-E7E1-41F7-B2EE-2AEC40B444D0}" presName="desTx" presStyleLbl="fgAcc1" presStyleIdx="2" presStyleCnt="4" custScaleX="101431" custScaleY="816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C93EFD-3F5A-43A5-9E51-839E5174F167}" type="pres">
      <dgm:prSet presAssocID="{3B3E7A8E-C21F-4103-8A9F-CB566433682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05E75BC-7F10-4DE3-AB94-DA238265217E}" type="pres">
      <dgm:prSet presAssocID="{3B3E7A8E-C21F-4103-8A9F-CB5664336820}" presName="connTx" presStyleLbl="sibTrans2D1" presStyleIdx="2" presStyleCnt="3"/>
      <dgm:spPr/>
      <dgm:t>
        <a:bodyPr/>
        <a:lstStyle/>
        <a:p>
          <a:endParaRPr lang="en-US"/>
        </a:p>
      </dgm:t>
    </dgm:pt>
    <dgm:pt modelId="{48664170-242A-4721-88D8-84FFA2F13E01}" type="pres">
      <dgm:prSet presAssocID="{38CCC936-7A50-4CF4-AD00-94E9B2130019}" presName="composite" presStyleCnt="0"/>
      <dgm:spPr/>
    </dgm:pt>
    <dgm:pt modelId="{A310DC07-BA8A-46CB-B23E-A9ECF9676786}" type="pres">
      <dgm:prSet presAssocID="{38CCC936-7A50-4CF4-AD00-94E9B2130019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F31582-26D0-4342-9E03-5B6A8F34E4F4}" type="pres">
      <dgm:prSet presAssocID="{38CCC936-7A50-4CF4-AD00-94E9B2130019}" presName="parSh" presStyleLbl="node1" presStyleIdx="3" presStyleCnt="4" custScaleY="116454"/>
      <dgm:spPr/>
      <dgm:t>
        <a:bodyPr/>
        <a:lstStyle/>
        <a:p>
          <a:endParaRPr lang="en-US"/>
        </a:p>
      </dgm:t>
    </dgm:pt>
    <dgm:pt modelId="{3AEEF3EA-976D-4F79-ADBC-C6004BEFA407}" type="pres">
      <dgm:prSet presAssocID="{38CCC936-7A50-4CF4-AD00-94E9B2130019}" presName="desTx" presStyleLbl="fgAcc1" presStyleIdx="3" presStyleCnt="4" custScaleX="101431" custScaleY="816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34ABA1-DB60-4DC0-B07E-C84BC6563979}" type="presOf" srcId="{BD9F26D7-E7E1-41F7-B2EE-2AEC40B444D0}" destId="{63D910E7-F800-440A-8435-D007FD45F245}" srcOrd="1" destOrd="0" presId="urn:microsoft.com/office/officeart/2005/8/layout/process3"/>
    <dgm:cxn modelId="{C7BAA697-7542-404D-ABEE-A4D537FBD33B}" srcId="{5A75A01F-0374-45CD-A7AC-9E71F7FBBE2E}" destId="{F119515B-2C54-40F1-925D-CEA7F863E909}" srcOrd="4" destOrd="0" parTransId="{48BB7EF6-650D-497B-87A4-FFC906E763C1}" sibTransId="{BD2A05C2-6017-42D3-86E9-64B8EE92F39E}"/>
    <dgm:cxn modelId="{D8B70116-BF6E-4FF1-8857-80520AAD8590}" type="presOf" srcId="{1CDF28C2-4E58-49AE-BE89-CF1E154D1644}" destId="{7BDA9DE2-D433-4EF6-9AD2-85FA77F18F78}" srcOrd="0" destOrd="0" presId="urn:microsoft.com/office/officeart/2005/8/layout/process3"/>
    <dgm:cxn modelId="{A1B143B3-CC19-4898-A8C2-A896AA688405}" type="presOf" srcId="{FFB8D2E0-7C7E-4DAB-8DF9-8AC8317A3336}" destId="{5B140ABE-6AFC-4559-A1D6-A1B8555E5952}" srcOrd="0" destOrd="2" presId="urn:microsoft.com/office/officeart/2005/8/layout/process3"/>
    <dgm:cxn modelId="{FF034116-BB99-4C75-AD17-45A912A809D0}" srcId="{BD9F26D7-E7E1-41F7-B2EE-2AEC40B444D0}" destId="{FFB8D2E0-7C7E-4DAB-8DF9-8AC8317A3336}" srcOrd="2" destOrd="0" parTransId="{2C4CCE7C-88EE-4D4F-90A2-20E74285A876}" sibTransId="{740DB626-BA18-4884-AF2A-7AFDB9C47079}"/>
    <dgm:cxn modelId="{94B72CCA-829D-46FF-BBD9-71B67A4227E7}" type="presOf" srcId="{1CDF28C2-4E58-49AE-BE89-CF1E154D1644}" destId="{9236CDA9-3438-4553-91DB-03003BF1C9B5}" srcOrd="1" destOrd="0" presId="urn:microsoft.com/office/officeart/2005/8/layout/process3"/>
    <dgm:cxn modelId="{6AF643FD-A2DF-4FEA-ADCF-1908DF6BA665}" type="presOf" srcId="{BA002943-CA69-4F04-8193-101BF400CAEC}" destId="{AEC00858-C2BE-4E99-8CBD-4AF17CD1E13F}" srcOrd="0" destOrd="2" presId="urn:microsoft.com/office/officeart/2005/8/layout/process3"/>
    <dgm:cxn modelId="{B1ABB45D-CB4A-4F55-B44A-494606AB3471}" type="presOf" srcId="{BD9F26D7-E7E1-41F7-B2EE-2AEC40B444D0}" destId="{F5C11F43-CE90-48E6-8994-0A343EA357E5}" srcOrd="0" destOrd="0" presId="urn:microsoft.com/office/officeart/2005/8/layout/process3"/>
    <dgm:cxn modelId="{FF9F48B4-FF13-4CD5-A7C4-BF3B45AA9D3B}" type="presOf" srcId="{DB046394-E3FF-40EB-A73B-71F908A055F1}" destId="{2E6FC01B-C7EC-456A-81B8-B96644CE090A}" srcOrd="1" destOrd="0" presId="urn:microsoft.com/office/officeart/2005/8/layout/process3"/>
    <dgm:cxn modelId="{FEF5D17F-A884-4C26-8B26-422948561092}" type="presOf" srcId="{31D7B9FF-529D-4DC1-8BD3-286633883DD3}" destId="{AEC00858-C2BE-4E99-8CBD-4AF17CD1E13F}" srcOrd="0" destOrd="3" presId="urn:microsoft.com/office/officeart/2005/8/layout/process3"/>
    <dgm:cxn modelId="{B2ACF0E2-555B-4616-BD5E-8BDA3100ABD9}" srcId="{D28A4D3B-C828-41C0-A39E-A63264E6AC9B}" destId="{BD9F26D7-E7E1-41F7-B2EE-2AEC40B444D0}" srcOrd="2" destOrd="0" parTransId="{E98288E7-8025-4074-B8CB-84B9D97F477E}" sibTransId="{3B3E7A8E-C21F-4103-8A9F-CB5664336820}"/>
    <dgm:cxn modelId="{A6853F41-A7C7-475F-9388-3A98591E5894}" srcId="{5A75A01F-0374-45CD-A7AC-9E71F7FBBE2E}" destId="{31D7B9FF-529D-4DC1-8BD3-286633883DD3}" srcOrd="3" destOrd="0" parTransId="{36B846C2-4521-4BCA-9C41-4C95005C898D}" sibTransId="{875A2412-5AE6-48B8-A209-6D86B31646A7}"/>
    <dgm:cxn modelId="{140B7031-38CB-419C-9715-24862BE2593E}" type="presOf" srcId="{38CCC936-7A50-4CF4-AD00-94E9B2130019}" destId="{A310DC07-BA8A-46CB-B23E-A9ECF9676786}" srcOrd="0" destOrd="0" presId="urn:microsoft.com/office/officeart/2005/8/layout/process3"/>
    <dgm:cxn modelId="{D063DAA0-A692-4383-B81C-7B97A833EBF4}" type="presOf" srcId="{5A75A01F-0374-45CD-A7AC-9E71F7FBBE2E}" destId="{6CF70D1F-85E2-4F72-8CA7-FA00A96C0811}" srcOrd="0" destOrd="0" presId="urn:microsoft.com/office/officeart/2005/8/layout/process3"/>
    <dgm:cxn modelId="{CE29E2B5-1E58-4ACF-ADD5-C980CACF707D}" srcId="{D28A4D3B-C828-41C0-A39E-A63264E6AC9B}" destId="{DB046394-E3FF-40EB-A73B-71F908A055F1}" srcOrd="1" destOrd="0" parTransId="{B1C7EF2A-EA3D-4E2D-98F5-6A7A81B0F1F6}" sibTransId="{0FDDEFF3-5C6A-4A64-A155-0F7703528C69}"/>
    <dgm:cxn modelId="{0C0BB0B8-49BC-4F22-8EF7-74CFA98AB410}" type="presOf" srcId="{08C0360A-1C12-4C19-B768-A774F5B842A1}" destId="{5B140ABE-6AFC-4559-A1D6-A1B8555E5952}" srcOrd="0" destOrd="0" presId="urn:microsoft.com/office/officeart/2005/8/layout/process3"/>
    <dgm:cxn modelId="{D2A6B24D-9627-43BE-8861-2569B887AEE7}" type="presOf" srcId="{DB046394-E3FF-40EB-A73B-71F908A055F1}" destId="{BC1CE8E2-3E5F-4AC5-BFAB-2ADEDA2C6D0B}" srcOrd="0" destOrd="0" presId="urn:microsoft.com/office/officeart/2005/8/layout/process3"/>
    <dgm:cxn modelId="{72DEC413-6A59-4F63-BAB6-E4309678FD03}" srcId="{BD9F26D7-E7E1-41F7-B2EE-2AEC40B444D0}" destId="{08C0360A-1C12-4C19-B768-A774F5B842A1}" srcOrd="0" destOrd="0" parTransId="{9EAE8649-9F62-4454-9389-9BE4A7000D5F}" sibTransId="{A5DB9427-12FC-4D82-91D2-0C6F91221C63}"/>
    <dgm:cxn modelId="{1D41750E-2586-4785-BD2B-250B80D13D44}" srcId="{38CCC936-7A50-4CF4-AD00-94E9B2130019}" destId="{514D3A7A-3B95-4DAD-B44A-9AE759C7725B}" srcOrd="0" destOrd="0" parTransId="{B6A5EF3F-2B2B-451D-BB28-3D6CED817D15}" sibTransId="{FE01F562-6B06-42AB-99B6-C4EEFFD22247}"/>
    <dgm:cxn modelId="{20CE5936-B344-487A-A5FD-3D98C60D1E1D}" srcId="{5A75A01F-0374-45CD-A7AC-9E71F7FBBE2E}" destId="{DD0FA961-7F7A-4CCE-B849-8C71DD296C4F}" srcOrd="1" destOrd="0" parTransId="{693876C8-60CA-40D8-8CC2-B34B51D9E44E}" sibTransId="{16343B0D-6613-4462-A610-6ED9958FB2B1}"/>
    <dgm:cxn modelId="{D2214E5F-EBF4-49CA-AB55-6794229DB7A8}" type="presOf" srcId="{5A75A01F-0374-45CD-A7AC-9E71F7FBBE2E}" destId="{53BCF35D-9785-404F-A6AE-D32EB07E9D4F}" srcOrd="1" destOrd="0" presId="urn:microsoft.com/office/officeart/2005/8/layout/process3"/>
    <dgm:cxn modelId="{E283950C-7570-4BD3-936E-5B67BCBD9233}" type="presOf" srcId="{0FDDEFF3-5C6A-4A64-A155-0F7703528C69}" destId="{F1852321-A3F6-4175-B52C-8760AF0AF4B2}" srcOrd="0" destOrd="0" presId="urn:microsoft.com/office/officeart/2005/8/layout/process3"/>
    <dgm:cxn modelId="{8B9863C3-0176-4D95-8309-0FB81773D6CA}" srcId="{BD9F26D7-E7E1-41F7-B2EE-2AEC40B444D0}" destId="{39984524-C50D-4FA0-BEB3-6631269C5710}" srcOrd="1" destOrd="0" parTransId="{08C5FD06-6AC8-4051-9332-9ADDEB8D6BD1}" sibTransId="{93075592-FD9D-4598-A4A5-DC0BE710AF82}"/>
    <dgm:cxn modelId="{2E8D4E40-17CE-4C11-81EC-04C2E91351CA}" type="presOf" srcId="{C0289A0E-6E13-4089-913E-EC14D1957D36}" destId="{6A3C68F3-6092-4D5A-8EE6-A8B7A26C7B98}" srcOrd="0" destOrd="0" presId="urn:microsoft.com/office/officeart/2005/8/layout/process3"/>
    <dgm:cxn modelId="{F369EE73-DDF5-4FBD-8D75-8E6145D45830}" type="presOf" srcId="{0FDDEFF3-5C6A-4A64-A155-0F7703528C69}" destId="{63C0167E-831D-4A06-84F5-3AE10C1D999E}" srcOrd="1" destOrd="0" presId="urn:microsoft.com/office/officeart/2005/8/layout/process3"/>
    <dgm:cxn modelId="{E53C3A45-F35F-4035-AF99-27B3871BD73B}" srcId="{5A75A01F-0374-45CD-A7AC-9E71F7FBBE2E}" destId="{BA002943-CA69-4F04-8193-101BF400CAEC}" srcOrd="2" destOrd="0" parTransId="{11B9220D-2B0D-40E2-8C19-40C5503FCE46}" sibTransId="{1811DB37-428B-4E9F-9D39-050EE2EF9F02}"/>
    <dgm:cxn modelId="{CCC0A0D8-A752-4922-8818-A0BC48287407}" type="presOf" srcId="{514D3A7A-3B95-4DAD-B44A-9AE759C7725B}" destId="{3AEEF3EA-976D-4F79-ADBC-C6004BEFA407}" srcOrd="0" destOrd="0" presId="urn:microsoft.com/office/officeart/2005/8/layout/process3"/>
    <dgm:cxn modelId="{1437BC55-C6BC-4CB7-8FEE-56664B6F57AA}" type="presOf" srcId="{DD0FA961-7F7A-4CCE-B849-8C71DD296C4F}" destId="{AEC00858-C2BE-4E99-8CBD-4AF17CD1E13F}" srcOrd="0" destOrd="1" presId="urn:microsoft.com/office/officeart/2005/8/layout/process3"/>
    <dgm:cxn modelId="{36C93120-7A59-4481-94BD-FAB1D675E4BB}" srcId="{D28A4D3B-C828-41C0-A39E-A63264E6AC9B}" destId="{5A75A01F-0374-45CD-A7AC-9E71F7FBBE2E}" srcOrd="0" destOrd="0" parTransId="{76052937-7E61-451F-95F2-14144F754CC0}" sibTransId="{1CDF28C2-4E58-49AE-BE89-CF1E154D1644}"/>
    <dgm:cxn modelId="{047C89E9-5255-4775-99AA-6FEB3B0285EC}" type="presOf" srcId="{F18B0DEA-ED03-465B-8421-FF3B8489F953}" destId="{AEC00858-C2BE-4E99-8CBD-4AF17CD1E13F}" srcOrd="0" destOrd="0" presId="urn:microsoft.com/office/officeart/2005/8/layout/process3"/>
    <dgm:cxn modelId="{CFDC4E51-BF0A-47CA-9DBF-C3C785D87899}" type="presOf" srcId="{3B3E7A8E-C21F-4103-8A9F-CB5664336820}" destId="{70C93EFD-3F5A-43A5-9E51-839E5174F167}" srcOrd="0" destOrd="0" presId="urn:microsoft.com/office/officeart/2005/8/layout/process3"/>
    <dgm:cxn modelId="{7AF19B4B-B04D-411F-95D3-D27E8705BC9B}" type="presOf" srcId="{38CCC936-7A50-4CF4-AD00-94E9B2130019}" destId="{BEF31582-26D0-4342-9E03-5B6A8F34E4F4}" srcOrd="1" destOrd="0" presId="urn:microsoft.com/office/officeart/2005/8/layout/process3"/>
    <dgm:cxn modelId="{4F9B8363-36DE-4803-974F-D03F89B150D0}" srcId="{5A75A01F-0374-45CD-A7AC-9E71F7FBBE2E}" destId="{F18B0DEA-ED03-465B-8421-FF3B8489F953}" srcOrd="0" destOrd="0" parTransId="{AF9215EC-9238-40F1-8F9B-699ACE93B4AC}" sibTransId="{DA115985-2DF6-48C9-93A3-999EFCD1C945}"/>
    <dgm:cxn modelId="{BB56B610-3247-4773-8CCF-3416FA1AFAEB}" type="presOf" srcId="{D28A4D3B-C828-41C0-A39E-A63264E6AC9B}" destId="{02F86768-78A7-4407-8B25-AE87B35FDF2E}" srcOrd="0" destOrd="0" presId="urn:microsoft.com/office/officeart/2005/8/layout/process3"/>
    <dgm:cxn modelId="{58A2B56C-F068-41C0-AA62-DEDB0CD219F1}" srcId="{DB046394-E3FF-40EB-A73B-71F908A055F1}" destId="{C0289A0E-6E13-4089-913E-EC14D1957D36}" srcOrd="0" destOrd="0" parTransId="{23A7D752-55EB-4D13-8774-4A8667DCD3CD}" sibTransId="{8EE9F846-4046-4060-AD84-91F95B8FEE74}"/>
    <dgm:cxn modelId="{272283E8-FF37-4E77-8FB2-3C7420BD51B0}" type="presOf" srcId="{F119515B-2C54-40F1-925D-CEA7F863E909}" destId="{AEC00858-C2BE-4E99-8CBD-4AF17CD1E13F}" srcOrd="0" destOrd="4" presId="urn:microsoft.com/office/officeart/2005/8/layout/process3"/>
    <dgm:cxn modelId="{ED1DDBF5-E50C-4400-95B9-C9E524A8EA8B}" type="presOf" srcId="{39984524-C50D-4FA0-BEB3-6631269C5710}" destId="{5B140ABE-6AFC-4559-A1D6-A1B8555E5952}" srcOrd="0" destOrd="1" presId="urn:microsoft.com/office/officeart/2005/8/layout/process3"/>
    <dgm:cxn modelId="{62C599CD-52D4-4343-BF64-54B5CE0A7A2E}" type="presOf" srcId="{3B3E7A8E-C21F-4103-8A9F-CB5664336820}" destId="{105E75BC-7F10-4DE3-AB94-DA238265217E}" srcOrd="1" destOrd="0" presId="urn:microsoft.com/office/officeart/2005/8/layout/process3"/>
    <dgm:cxn modelId="{C304075A-A658-4915-939E-48E59AB94326}" srcId="{D28A4D3B-C828-41C0-A39E-A63264E6AC9B}" destId="{38CCC936-7A50-4CF4-AD00-94E9B2130019}" srcOrd="3" destOrd="0" parTransId="{CE1DA31C-20C3-4055-A5BB-7CD85228EDCB}" sibTransId="{26258886-08F6-47CB-B9D8-504F4A39CAEF}"/>
    <dgm:cxn modelId="{DE8742B3-1A51-4D61-A451-575B5567116E}" type="presParOf" srcId="{02F86768-78A7-4407-8B25-AE87B35FDF2E}" destId="{05EA22FE-1640-4286-A653-05C6A956B838}" srcOrd="0" destOrd="0" presId="urn:microsoft.com/office/officeart/2005/8/layout/process3"/>
    <dgm:cxn modelId="{A550550B-5F29-4062-90A9-15BFBA2F4467}" type="presParOf" srcId="{05EA22FE-1640-4286-A653-05C6A956B838}" destId="{6CF70D1F-85E2-4F72-8CA7-FA00A96C0811}" srcOrd="0" destOrd="0" presId="urn:microsoft.com/office/officeart/2005/8/layout/process3"/>
    <dgm:cxn modelId="{DCC3283B-ECBB-46F0-B7F2-47ACACB3AF78}" type="presParOf" srcId="{05EA22FE-1640-4286-A653-05C6A956B838}" destId="{53BCF35D-9785-404F-A6AE-D32EB07E9D4F}" srcOrd="1" destOrd="0" presId="urn:microsoft.com/office/officeart/2005/8/layout/process3"/>
    <dgm:cxn modelId="{83051E11-3058-401F-8EA5-6DC198FCD526}" type="presParOf" srcId="{05EA22FE-1640-4286-A653-05C6A956B838}" destId="{AEC00858-C2BE-4E99-8CBD-4AF17CD1E13F}" srcOrd="2" destOrd="0" presId="urn:microsoft.com/office/officeart/2005/8/layout/process3"/>
    <dgm:cxn modelId="{F17978BE-50BF-423E-867C-C2B3D31016DD}" type="presParOf" srcId="{02F86768-78A7-4407-8B25-AE87B35FDF2E}" destId="{7BDA9DE2-D433-4EF6-9AD2-85FA77F18F78}" srcOrd="1" destOrd="0" presId="urn:microsoft.com/office/officeart/2005/8/layout/process3"/>
    <dgm:cxn modelId="{EE561DAE-2185-473B-8E6B-7621C7CC71B1}" type="presParOf" srcId="{7BDA9DE2-D433-4EF6-9AD2-85FA77F18F78}" destId="{9236CDA9-3438-4553-91DB-03003BF1C9B5}" srcOrd="0" destOrd="0" presId="urn:microsoft.com/office/officeart/2005/8/layout/process3"/>
    <dgm:cxn modelId="{1D729991-EB91-41D1-9C9B-78731882B4CC}" type="presParOf" srcId="{02F86768-78A7-4407-8B25-AE87B35FDF2E}" destId="{7DE3E0F2-A411-4FDE-94A6-E2720A57F95F}" srcOrd="2" destOrd="0" presId="urn:microsoft.com/office/officeart/2005/8/layout/process3"/>
    <dgm:cxn modelId="{256A63C5-F47A-43C0-8FC1-84216BCFCFD9}" type="presParOf" srcId="{7DE3E0F2-A411-4FDE-94A6-E2720A57F95F}" destId="{BC1CE8E2-3E5F-4AC5-BFAB-2ADEDA2C6D0B}" srcOrd="0" destOrd="0" presId="urn:microsoft.com/office/officeart/2005/8/layout/process3"/>
    <dgm:cxn modelId="{862BEC60-58B4-4CC7-9018-11D325EDD213}" type="presParOf" srcId="{7DE3E0F2-A411-4FDE-94A6-E2720A57F95F}" destId="{2E6FC01B-C7EC-456A-81B8-B96644CE090A}" srcOrd="1" destOrd="0" presId="urn:microsoft.com/office/officeart/2005/8/layout/process3"/>
    <dgm:cxn modelId="{2D9AAF96-B948-4BB4-944A-07311A02419E}" type="presParOf" srcId="{7DE3E0F2-A411-4FDE-94A6-E2720A57F95F}" destId="{6A3C68F3-6092-4D5A-8EE6-A8B7A26C7B98}" srcOrd="2" destOrd="0" presId="urn:microsoft.com/office/officeart/2005/8/layout/process3"/>
    <dgm:cxn modelId="{865DDBAA-6331-4F54-8A72-E8D969C295C1}" type="presParOf" srcId="{02F86768-78A7-4407-8B25-AE87B35FDF2E}" destId="{F1852321-A3F6-4175-B52C-8760AF0AF4B2}" srcOrd="3" destOrd="0" presId="urn:microsoft.com/office/officeart/2005/8/layout/process3"/>
    <dgm:cxn modelId="{ECF0E758-35DA-42F8-8A9B-3C2B92143CAE}" type="presParOf" srcId="{F1852321-A3F6-4175-B52C-8760AF0AF4B2}" destId="{63C0167E-831D-4A06-84F5-3AE10C1D999E}" srcOrd="0" destOrd="0" presId="urn:microsoft.com/office/officeart/2005/8/layout/process3"/>
    <dgm:cxn modelId="{76E398AD-A8BD-4C25-8E0D-E9957B16EAF1}" type="presParOf" srcId="{02F86768-78A7-4407-8B25-AE87B35FDF2E}" destId="{B4A94010-7390-437A-AEFD-34B994C39059}" srcOrd="4" destOrd="0" presId="urn:microsoft.com/office/officeart/2005/8/layout/process3"/>
    <dgm:cxn modelId="{A011A03B-0DC6-41AB-BD44-08732093D5EB}" type="presParOf" srcId="{B4A94010-7390-437A-AEFD-34B994C39059}" destId="{F5C11F43-CE90-48E6-8994-0A343EA357E5}" srcOrd="0" destOrd="0" presId="urn:microsoft.com/office/officeart/2005/8/layout/process3"/>
    <dgm:cxn modelId="{534B66E0-C736-4068-9EE3-239B39F0C2DD}" type="presParOf" srcId="{B4A94010-7390-437A-AEFD-34B994C39059}" destId="{63D910E7-F800-440A-8435-D007FD45F245}" srcOrd="1" destOrd="0" presId="urn:microsoft.com/office/officeart/2005/8/layout/process3"/>
    <dgm:cxn modelId="{FD9A21D8-1D9E-4BA3-A3AC-E053B0F252EA}" type="presParOf" srcId="{B4A94010-7390-437A-AEFD-34B994C39059}" destId="{5B140ABE-6AFC-4559-A1D6-A1B8555E5952}" srcOrd="2" destOrd="0" presId="urn:microsoft.com/office/officeart/2005/8/layout/process3"/>
    <dgm:cxn modelId="{5960840B-ADF2-46A3-867D-EFEEAE41599E}" type="presParOf" srcId="{02F86768-78A7-4407-8B25-AE87B35FDF2E}" destId="{70C93EFD-3F5A-43A5-9E51-839E5174F167}" srcOrd="5" destOrd="0" presId="urn:microsoft.com/office/officeart/2005/8/layout/process3"/>
    <dgm:cxn modelId="{20B3C764-8BFA-471A-960B-9ADAE0264814}" type="presParOf" srcId="{70C93EFD-3F5A-43A5-9E51-839E5174F167}" destId="{105E75BC-7F10-4DE3-AB94-DA238265217E}" srcOrd="0" destOrd="0" presId="urn:microsoft.com/office/officeart/2005/8/layout/process3"/>
    <dgm:cxn modelId="{D3CDEFC5-A1F4-4059-B600-C955ABDCB5A2}" type="presParOf" srcId="{02F86768-78A7-4407-8B25-AE87B35FDF2E}" destId="{48664170-242A-4721-88D8-84FFA2F13E01}" srcOrd="6" destOrd="0" presId="urn:microsoft.com/office/officeart/2005/8/layout/process3"/>
    <dgm:cxn modelId="{03D8D598-3807-4C3D-8231-C8117FE57E56}" type="presParOf" srcId="{48664170-242A-4721-88D8-84FFA2F13E01}" destId="{A310DC07-BA8A-46CB-B23E-A9ECF9676786}" srcOrd="0" destOrd="0" presId="urn:microsoft.com/office/officeart/2005/8/layout/process3"/>
    <dgm:cxn modelId="{7FCD3F18-F626-4130-9829-B3A292072CB1}" type="presParOf" srcId="{48664170-242A-4721-88D8-84FFA2F13E01}" destId="{BEF31582-26D0-4342-9E03-5B6A8F34E4F4}" srcOrd="1" destOrd="0" presId="urn:microsoft.com/office/officeart/2005/8/layout/process3"/>
    <dgm:cxn modelId="{7CF7BD6F-2112-466C-AEB4-6FDC5C46C0BC}" type="presParOf" srcId="{48664170-242A-4721-88D8-84FFA2F13E01}" destId="{3AEEF3EA-976D-4F79-ADBC-C6004BEFA40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CF35D-9785-404F-A6AE-D32EB07E9D4F}">
      <dsp:nvSpPr>
        <dsp:cNvPr id="0" name=""/>
        <dsp:cNvSpPr/>
      </dsp:nvSpPr>
      <dsp:spPr>
        <a:xfrm>
          <a:off x="2206" y="443025"/>
          <a:ext cx="1734123" cy="10974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Performance Metrics</a:t>
          </a:r>
          <a:endParaRPr lang="en-US" sz="1600" b="1" kern="1200" dirty="0"/>
        </a:p>
      </dsp:txBody>
      <dsp:txXfrm>
        <a:off x="2206" y="443025"/>
        <a:ext cx="1734123" cy="731607"/>
      </dsp:txXfrm>
    </dsp:sp>
    <dsp:sp modelId="{AEC00858-C2BE-4E99-8CBD-4AF17CD1E13F}">
      <dsp:nvSpPr>
        <dsp:cNvPr id="0" name=""/>
        <dsp:cNvSpPr/>
      </dsp:nvSpPr>
      <dsp:spPr>
        <a:xfrm>
          <a:off x="344980" y="1307395"/>
          <a:ext cx="1758938" cy="1410791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Qualitative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    Images, FA, V1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Quantitative: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    MSE,MAE,SSIM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    RMSE, SSE</a:t>
          </a:r>
          <a:endParaRPr lang="en-US" sz="1400" kern="1200" dirty="0"/>
        </a:p>
      </dsp:txBody>
      <dsp:txXfrm>
        <a:off x="386301" y="1348716"/>
        <a:ext cx="1676296" cy="1328149"/>
      </dsp:txXfrm>
    </dsp:sp>
    <dsp:sp modelId="{7BDA9DE2-D433-4EF6-9AD2-85FA77F18F78}">
      <dsp:nvSpPr>
        <dsp:cNvPr id="0" name=""/>
        <dsp:cNvSpPr/>
      </dsp:nvSpPr>
      <dsp:spPr>
        <a:xfrm>
          <a:off x="2002318" y="592956"/>
          <a:ext cx="563896" cy="43174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002318" y="679305"/>
        <a:ext cx="434372" cy="259048"/>
      </dsp:txXfrm>
    </dsp:sp>
    <dsp:sp modelId="{2E6FC01B-C7EC-456A-81B8-B96644CE090A}">
      <dsp:nvSpPr>
        <dsp:cNvPr id="0" name=""/>
        <dsp:cNvSpPr/>
      </dsp:nvSpPr>
      <dsp:spPr>
        <a:xfrm>
          <a:off x="2800284" y="443025"/>
          <a:ext cx="1734123" cy="10974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Baseline model</a:t>
          </a:r>
          <a:endParaRPr lang="en-US" sz="1600" b="1" kern="1200" dirty="0"/>
        </a:p>
      </dsp:txBody>
      <dsp:txXfrm>
        <a:off x="2800284" y="443025"/>
        <a:ext cx="1734123" cy="731607"/>
      </dsp:txXfrm>
    </dsp:sp>
    <dsp:sp modelId="{6A3C68F3-6092-4D5A-8EE6-A8B7A26C7B98}">
      <dsp:nvSpPr>
        <dsp:cNvPr id="0" name=""/>
        <dsp:cNvSpPr/>
      </dsp:nvSpPr>
      <dsp:spPr>
        <a:xfrm>
          <a:off x="3143059" y="1307395"/>
          <a:ext cx="1758938" cy="1410791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Encoder-decoder CNN without T1W</a:t>
          </a:r>
          <a:endParaRPr lang="en-US" sz="1400" kern="1200" dirty="0"/>
        </a:p>
      </dsp:txBody>
      <dsp:txXfrm>
        <a:off x="3184380" y="1348716"/>
        <a:ext cx="1676296" cy="1328149"/>
      </dsp:txXfrm>
    </dsp:sp>
    <dsp:sp modelId="{F1852321-A3F6-4175-B52C-8760AF0AF4B2}">
      <dsp:nvSpPr>
        <dsp:cNvPr id="0" name=""/>
        <dsp:cNvSpPr/>
      </dsp:nvSpPr>
      <dsp:spPr>
        <a:xfrm>
          <a:off x="4800396" y="592956"/>
          <a:ext cx="563896" cy="43174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800396" y="679305"/>
        <a:ext cx="434372" cy="259048"/>
      </dsp:txXfrm>
    </dsp:sp>
    <dsp:sp modelId="{63D910E7-F800-440A-8435-D007FD45F245}">
      <dsp:nvSpPr>
        <dsp:cNvPr id="0" name=""/>
        <dsp:cNvSpPr/>
      </dsp:nvSpPr>
      <dsp:spPr>
        <a:xfrm>
          <a:off x="5598363" y="443025"/>
          <a:ext cx="1734123" cy="10974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Manually hyper-parameter tuning </a:t>
          </a:r>
          <a:endParaRPr lang="en-US" sz="1600" b="1" kern="1200" dirty="0"/>
        </a:p>
      </dsp:txBody>
      <dsp:txXfrm>
        <a:off x="5598363" y="443025"/>
        <a:ext cx="1734123" cy="731607"/>
      </dsp:txXfrm>
    </dsp:sp>
    <dsp:sp modelId="{5B140ABE-6AFC-4559-A1D6-A1B8555E5952}">
      <dsp:nvSpPr>
        <dsp:cNvPr id="0" name=""/>
        <dsp:cNvSpPr/>
      </dsp:nvSpPr>
      <dsp:spPr>
        <a:xfrm>
          <a:off x="5941137" y="1307395"/>
          <a:ext cx="1758938" cy="1410791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NN structure modification (global skip, T1W)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Early stopping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Regularization</a:t>
          </a:r>
          <a:endParaRPr lang="en-US" sz="1400" kern="1200" dirty="0"/>
        </a:p>
      </dsp:txBody>
      <dsp:txXfrm>
        <a:off x="5982458" y="1348716"/>
        <a:ext cx="1676296" cy="1328149"/>
      </dsp:txXfrm>
    </dsp:sp>
    <dsp:sp modelId="{70C93EFD-3F5A-43A5-9E51-839E5174F167}">
      <dsp:nvSpPr>
        <dsp:cNvPr id="0" name=""/>
        <dsp:cNvSpPr/>
      </dsp:nvSpPr>
      <dsp:spPr>
        <a:xfrm>
          <a:off x="7598475" y="592956"/>
          <a:ext cx="563896" cy="43174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7598475" y="679305"/>
        <a:ext cx="434372" cy="259048"/>
      </dsp:txXfrm>
    </dsp:sp>
    <dsp:sp modelId="{BEF31582-26D0-4342-9E03-5B6A8F34E4F4}">
      <dsp:nvSpPr>
        <dsp:cNvPr id="0" name=""/>
        <dsp:cNvSpPr/>
      </dsp:nvSpPr>
      <dsp:spPr>
        <a:xfrm>
          <a:off x="8396441" y="443025"/>
          <a:ext cx="1734123" cy="10974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Automatic hyper-parameter tuning </a:t>
          </a:r>
          <a:endParaRPr lang="en-US" sz="1600" b="1" kern="1200" dirty="0"/>
        </a:p>
      </dsp:txBody>
      <dsp:txXfrm>
        <a:off x="8396441" y="443025"/>
        <a:ext cx="1734123" cy="731607"/>
      </dsp:txXfrm>
    </dsp:sp>
    <dsp:sp modelId="{3AEEF3EA-976D-4F79-ADBC-C6004BEFA407}">
      <dsp:nvSpPr>
        <dsp:cNvPr id="0" name=""/>
        <dsp:cNvSpPr/>
      </dsp:nvSpPr>
      <dsp:spPr>
        <a:xfrm>
          <a:off x="8739215" y="1307395"/>
          <a:ext cx="1758938" cy="1410791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Nested CV with random search</a:t>
          </a:r>
          <a:endParaRPr lang="en-US" sz="1400" kern="1200" dirty="0"/>
        </a:p>
      </dsp:txBody>
      <dsp:txXfrm>
        <a:off x="8780536" y="1348716"/>
        <a:ext cx="1676296" cy="1328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CAE47-0B36-4604-9141-037F8EB6037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EF860-2EFD-41F0-83A3-E715255B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21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Training/test</a:t>
            </a:r>
            <a:r>
              <a:rPr lang="en-US" baseline="0" dirty="0" smtClean="0"/>
              <a:t> MSE&lt;</a:t>
            </a:r>
            <a:r>
              <a:rPr lang="en-US" dirty="0" smtClean="0"/>
              <a:t>8e-5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EF860-2EFD-41F0-83A3-E715255B52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8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BBA1-4CC5-45D5-BC96-6183A8EB9DF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3D5A-D5EF-4788-A66D-AF093783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3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BBA1-4CC5-45D5-BC96-6183A8EB9DF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3D5A-D5EF-4788-A66D-AF093783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9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BBA1-4CC5-45D5-BC96-6183A8EB9DF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3D5A-D5EF-4788-A66D-AF093783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BBA1-4CC5-45D5-BC96-6183A8EB9DF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3D5A-D5EF-4788-A66D-AF093783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8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BBA1-4CC5-45D5-BC96-6183A8EB9DF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3D5A-D5EF-4788-A66D-AF093783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0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BBA1-4CC5-45D5-BC96-6183A8EB9DF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3D5A-D5EF-4788-A66D-AF093783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5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BBA1-4CC5-45D5-BC96-6183A8EB9DF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3D5A-D5EF-4788-A66D-AF093783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8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BBA1-4CC5-45D5-BC96-6183A8EB9DF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3D5A-D5EF-4788-A66D-AF093783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2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BBA1-4CC5-45D5-BC96-6183A8EB9DF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3D5A-D5EF-4788-A66D-AF093783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4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BBA1-4CC5-45D5-BC96-6183A8EB9DF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3D5A-D5EF-4788-A66D-AF093783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8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BBA1-4CC5-45D5-BC96-6183A8EB9DF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3D5A-D5EF-4788-A66D-AF093783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7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5BBA1-4CC5-45D5-BC96-6183A8EB9DF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93D5A-D5EF-4788-A66D-AF093783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4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ResNet</a:t>
            </a:r>
            <a:r>
              <a:rPr lang="en-US" dirty="0" smtClean="0"/>
              <a:t> (baseline)</a:t>
            </a:r>
            <a:endParaRPr lang="en-US" dirty="0"/>
          </a:p>
        </p:txBody>
      </p:sp>
      <p:sp>
        <p:nvSpPr>
          <p:cNvPr id="61" name="Content Placeholder 60"/>
          <p:cNvSpPr>
            <a:spLocks noGrp="1"/>
          </p:cNvSpPr>
          <p:nvPr>
            <p:ph idx="1"/>
          </p:nvPr>
        </p:nvSpPr>
        <p:spPr>
          <a:xfrm>
            <a:off x="838200" y="1825625"/>
            <a:ext cx="4787537" cy="4351338"/>
          </a:xfrm>
        </p:spPr>
        <p:txBody>
          <a:bodyPr/>
          <a:lstStyle/>
          <a:p>
            <a:r>
              <a:rPr lang="en-US" dirty="0" smtClean="0"/>
              <a:t>Pre-activated</a:t>
            </a:r>
            <a:r>
              <a:rPr lang="en-US" baseline="30000" dirty="0" smtClean="0"/>
              <a:t> [1]</a:t>
            </a:r>
          </a:p>
          <a:p>
            <a:r>
              <a:rPr lang="en-US" dirty="0" smtClean="0"/>
              <a:t>No pooling</a:t>
            </a:r>
          </a:p>
          <a:p>
            <a:r>
              <a:rPr lang="en-US" dirty="0" smtClean="0"/>
              <a:t>No global skip connection</a:t>
            </a:r>
          </a:p>
          <a:p>
            <a:r>
              <a:rPr lang="en-US" dirty="0" err="1" smtClean="0"/>
              <a:t>Kaiming</a:t>
            </a:r>
            <a:r>
              <a:rPr lang="en-US" dirty="0" smtClean="0"/>
              <a:t> initialization</a:t>
            </a:r>
            <a:r>
              <a:rPr lang="en-US" baseline="30000" dirty="0" smtClean="0"/>
              <a:t> [2]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 flipH="1" flipV="1">
            <a:off x="7499515" y="1408855"/>
            <a:ext cx="218118" cy="1549176"/>
          </a:xfrm>
          <a:prstGeom prst="rect">
            <a:avLst/>
          </a:prstGeom>
          <a:solidFill>
            <a:srgbClr val="FDEBDD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7x7 </a:t>
            </a:r>
            <a:r>
              <a:rPr lang="en-US" sz="1400" dirty="0" err="1" smtClean="0">
                <a:solidFill>
                  <a:schemeClr val="tx1"/>
                </a:solidFill>
              </a:rPr>
              <a:t>conv</a:t>
            </a:r>
            <a:r>
              <a:rPr lang="en-US" sz="1400" dirty="0" smtClean="0">
                <a:solidFill>
                  <a:schemeClr val="tx1"/>
                </a:solidFill>
              </a:rPr>
              <a:t>, 64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608357" y="1888553"/>
            <a:ext cx="3354" cy="1828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rot="16200000" flipH="1" flipV="1">
            <a:off x="7433840" y="1888652"/>
            <a:ext cx="349036" cy="1549176"/>
          </a:xfrm>
          <a:prstGeom prst="rect">
            <a:avLst/>
          </a:prstGeom>
          <a:solidFill>
            <a:srgbClr val="F2DCDA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Residual Block </a:t>
            </a:r>
            <a:r>
              <a:rPr lang="en-US" sz="1400" i="1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 rot="16200000" flipH="1" flipV="1">
            <a:off x="7433839" y="2424335"/>
            <a:ext cx="349036" cy="1549176"/>
          </a:xfrm>
          <a:prstGeom prst="rect">
            <a:avLst/>
          </a:prstGeom>
          <a:solidFill>
            <a:srgbClr val="F2DCDA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Residual Block </a:t>
            </a:r>
            <a:r>
              <a:rPr lang="en-US" sz="1400" i="1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 rot="16200000" flipH="1" flipV="1">
            <a:off x="7428802" y="3401618"/>
            <a:ext cx="349036" cy="1549176"/>
          </a:xfrm>
          <a:prstGeom prst="rect">
            <a:avLst/>
          </a:prstGeom>
          <a:solidFill>
            <a:srgbClr val="F2DCDA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Residual Block </a:t>
            </a:r>
            <a:r>
              <a:rPr lang="en-US" sz="1400" i="1" dirty="0" smtClean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14" name="Straight Arrow Connector 13"/>
          <p:cNvCxnSpPr>
            <a:endCxn id="11" idx="1"/>
          </p:cNvCxnSpPr>
          <p:nvPr/>
        </p:nvCxnSpPr>
        <p:spPr>
          <a:xfrm>
            <a:off x="7608358" y="2325976"/>
            <a:ext cx="0" cy="1627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  <a:endCxn id="12" idx="1"/>
          </p:cNvCxnSpPr>
          <p:nvPr/>
        </p:nvCxnSpPr>
        <p:spPr>
          <a:xfrm flipH="1">
            <a:off x="7608357" y="2837758"/>
            <a:ext cx="1" cy="1866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5400000" flipH="1">
            <a:off x="7491536" y="3524613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...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603320" y="3377128"/>
            <a:ext cx="0" cy="1828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03320" y="3818787"/>
            <a:ext cx="0" cy="1828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 rot="16200000" flipH="1" flipV="1">
            <a:off x="7491165" y="3873627"/>
            <a:ext cx="218118" cy="1549176"/>
          </a:xfrm>
          <a:prstGeom prst="rect">
            <a:avLst/>
          </a:prstGeom>
          <a:solidFill>
            <a:srgbClr val="FDEBDD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1x1 </a:t>
            </a:r>
            <a:r>
              <a:rPr lang="en-US" sz="1400" dirty="0" err="1" smtClean="0">
                <a:solidFill>
                  <a:schemeClr val="tx1"/>
                </a:solidFill>
              </a:rPr>
              <a:t>conv</a:t>
            </a:r>
            <a:r>
              <a:rPr lang="en-US" sz="1400" dirty="0" smtClean="0">
                <a:solidFill>
                  <a:schemeClr val="tx1"/>
                </a:solidFill>
              </a:rPr>
              <a:t>, 1</a:t>
            </a:r>
          </a:p>
        </p:txBody>
      </p:sp>
      <p:cxnSp>
        <p:nvCxnSpPr>
          <p:cNvPr id="21" name="Straight Arrow Connector 20"/>
          <p:cNvCxnSpPr>
            <a:stCxn id="13" idx="3"/>
            <a:endCxn id="19" idx="1"/>
          </p:cNvCxnSpPr>
          <p:nvPr/>
        </p:nvCxnSpPr>
        <p:spPr>
          <a:xfrm flipH="1">
            <a:off x="7600224" y="4350724"/>
            <a:ext cx="3096" cy="188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</p:cNvCxnSpPr>
          <p:nvPr/>
        </p:nvCxnSpPr>
        <p:spPr>
          <a:xfrm flipH="1">
            <a:off x="7608356" y="2292502"/>
            <a:ext cx="218" cy="1920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593125" y="4760581"/>
            <a:ext cx="0" cy="2787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457984" y="1500625"/>
            <a:ext cx="23165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/>
              <a:t>Input images (</a:t>
            </a:r>
            <a:r>
              <a:rPr lang="en-US" sz="1600" b="1" dirty="0" err="1" smtClean="0"/>
              <a:t>sTx</a:t>
            </a:r>
            <a:r>
              <a:rPr lang="en-US" sz="1600" b="1" dirty="0" smtClean="0"/>
              <a:t> + T1W)</a:t>
            </a:r>
            <a:endParaRPr lang="en-US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6891317" y="5059186"/>
            <a:ext cx="13590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/>
              <a:t>Output image</a:t>
            </a:r>
            <a:endParaRPr lang="en-US" sz="1600" b="1" dirty="0"/>
          </a:p>
        </p:txBody>
      </p:sp>
      <p:sp>
        <p:nvSpPr>
          <p:cNvPr id="38" name="Rectangle 37"/>
          <p:cNvSpPr/>
          <p:nvPr/>
        </p:nvSpPr>
        <p:spPr>
          <a:xfrm rot="16200000" flipH="1" flipV="1">
            <a:off x="9740509" y="3545777"/>
            <a:ext cx="218118" cy="1325853"/>
          </a:xfrm>
          <a:prstGeom prst="rect">
            <a:avLst/>
          </a:prstGeom>
          <a:solidFill>
            <a:srgbClr val="FDEBDD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  <a:r>
              <a:rPr lang="en-US" sz="1400" dirty="0" smtClean="0">
                <a:solidFill>
                  <a:schemeClr val="tx1"/>
                </a:solidFill>
              </a:rPr>
              <a:t>x3 </a:t>
            </a:r>
            <a:r>
              <a:rPr lang="en-US" sz="1400" dirty="0" err="1" smtClean="0">
                <a:solidFill>
                  <a:schemeClr val="tx1"/>
                </a:solidFill>
              </a:rPr>
              <a:t>conv</a:t>
            </a:r>
            <a:r>
              <a:rPr lang="en-US" sz="1400" dirty="0" smtClean="0">
                <a:solidFill>
                  <a:schemeClr val="tx1"/>
                </a:solidFill>
              </a:rPr>
              <a:t>, 64</a:t>
            </a:r>
          </a:p>
        </p:txBody>
      </p:sp>
      <p:sp>
        <p:nvSpPr>
          <p:cNvPr id="40" name="Rectangle 39"/>
          <p:cNvSpPr/>
          <p:nvPr/>
        </p:nvSpPr>
        <p:spPr>
          <a:xfrm rot="16200000" flipH="1" flipV="1">
            <a:off x="9740294" y="1572753"/>
            <a:ext cx="218118" cy="1325853"/>
          </a:xfrm>
          <a:prstGeom prst="rect">
            <a:avLst/>
          </a:prstGeom>
          <a:solidFill>
            <a:srgbClr val="EBF1DF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BatchNorm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 rot="16200000" flipH="1" flipV="1">
            <a:off x="9740293" y="1957938"/>
            <a:ext cx="218118" cy="1325853"/>
          </a:xfrm>
          <a:prstGeom prst="rect">
            <a:avLst/>
          </a:prstGeom>
          <a:solidFill>
            <a:srgbClr val="EAEFF5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ReLU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41" idx="3"/>
            <a:endCxn id="44" idx="1"/>
          </p:cNvCxnSpPr>
          <p:nvPr/>
        </p:nvCxnSpPr>
        <p:spPr>
          <a:xfrm flipH="1">
            <a:off x="9849137" y="2729924"/>
            <a:ext cx="215" cy="1741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 rot="16200000" flipH="1" flipV="1">
            <a:off x="9740077" y="2757994"/>
            <a:ext cx="218118" cy="1325853"/>
          </a:xfrm>
          <a:prstGeom prst="rect">
            <a:avLst/>
          </a:prstGeom>
          <a:solidFill>
            <a:srgbClr val="EBF1DF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BatchNorm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 rot="16200000" flipH="1" flipV="1">
            <a:off x="9740078" y="2350162"/>
            <a:ext cx="218118" cy="1325853"/>
          </a:xfrm>
          <a:prstGeom prst="rect">
            <a:avLst/>
          </a:prstGeom>
          <a:solidFill>
            <a:srgbClr val="FDEBDD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3x3 </a:t>
            </a:r>
            <a:r>
              <a:rPr lang="en-US" sz="1400" dirty="0" err="1" smtClean="0">
                <a:solidFill>
                  <a:schemeClr val="tx1"/>
                </a:solidFill>
              </a:rPr>
              <a:t>conv</a:t>
            </a:r>
            <a:r>
              <a:rPr lang="en-US" sz="1400" dirty="0" smtClean="0">
                <a:solidFill>
                  <a:schemeClr val="tx1"/>
                </a:solidFill>
              </a:rPr>
              <a:t>, 64</a:t>
            </a:r>
          </a:p>
        </p:txBody>
      </p:sp>
      <p:cxnSp>
        <p:nvCxnSpPr>
          <p:cNvPr id="45" name="Straight Arrow Connector 44"/>
          <p:cNvCxnSpPr>
            <a:stCxn id="44" idx="3"/>
            <a:endCxn id="43" idx="1"/>
          </p:cNvCxnSpPr>
          <p:nvPr/>
        </p:nvCxnSpPr>
        <p:spPr>
          <a:xfrm flipH="1">
            <a:off x="9849136" y="3122147"/>
            <a:ext cx="1" cy="1897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3"/>
            <a:endCxn id="41" idx="1"/>
          </p:cNvCxnSpPr>
          <p:nvPr/>
        </p:nvCxnSpPr>
        <p:spPr>
          <a:xfrm flipH="1">
            <a:off x="9849352" y="2344739"/>
            <a:ext cx="1" cy="167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9849136" y="3549344"/>
            <a:ext cx="215" cy="1741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 rot="5400000" flipV="1">
            <a:off x="8971010" y="2856361"/>
            <a:ext cx="2605141" cy="843849"/>
            <a:chOff x="5842955" y="949787"/>
            <a:chExt cx="2208294" cy="988067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5851577" y="949787"/>
              <a:ext cx="0" cy="98806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 flipH="1">
              <a:off x="6946271" y="828154"/>
              <a:ext cx="1662" cy="2208294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5400000" flipH="1">
              <a:off x="7598051" y="1489859"/>
              <a:ext cx="883159" cy="338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Rounded Rectangle 49"/>
          <p:cNvSpPr/>
          <p:nvPr/>
        </p:nvSpPr>
        <p:spPr>
          <a:xfrm>
            <a:off x="9062258" y="1796111"/>
            <a:ext cx="1752317" cy="3116596"/>
          </a:xfrm>
          <a:prstGeom prst="roundRect">
            <a:avLst>
              <a:gd name="adj" fmla="val 6307"/>
            </a:avLst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16200000" flipH="1" flipV="1">
            <a:off x="9724150" y="3160347"/>
            <a:ext cx="218118" cy="1325853"/>
          </a:xfrm>
          <a:prstGeom prst="rect">
            <a:avLst/>
          </a:prstGeom>
          <a:solidFill>
            <a:srgbClr val="EAEFF5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ReLU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9850033" y="3929618"/>
            <a:ext cx="1" cy="167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Flowchart: Or 52"/>
          <p:cNvSpPr/>
          <p:nvPr/>
        </p:nvSpPr>
        <p:spPr>
          <a:xfrm>
            <a:off x="9761054" y="4477463"/>
            <a:ext cx="176164" cy="176164"/>
          </a:xfrm>
          <a:prstGeom prst="flowChar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9848932" y="4653627"/>
            <a:ext cx="0" cy="1764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406510" y="1888553"/>
            <a:ext cx="639148" cy="1114556"/>
          </a:xfrm>
          <a:prstGeom prst="line">
            <a:avLst/>
          </a:prstGeom>
          <a:ln w="19050">
            <a:solidFill>
              <a:srgbClr val="41719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397113" y="3354409"/>
            <a:ext cx="609882" cy="1391505"/>
          </a:xfrm>
          <a:prstGeom prst="line">
            <a:avLst/>
          </a:prstGeom>
          <a:ln w="19050">
            <a:solidFill>
              <a:srgbClr val="41719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245034" y="4948531"/>
            <a:ext cx="12993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Residual Block 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9845392" y="4313043"/>
            <a:ext cx="1" cy="167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845391" y="1893216"/>
            <a:ext cx="1" cy="2188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838200" y="5896582"/>
            <a:ext cx="10952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dirty="0" smtClean="0"/>
              <a:t>[1] He</a:t>
            </a:r>
            <a:r>
              <a:rPr lang="en-US" dirty="0"/>
              <a:t>, K. (2014). </a:t>
            </a:r>
            <a:r>
              <a:rPr lang="en-US" i="1" dirty="0"/>
              <a:t>Delving Deep into Rectifiers: Surpassing Human-Level Performance on ImageNet </a:t>
            </a:r>
            <a:r>
              <a:rPr lang="en-US" i="1" dirty="0" smtClean="0"/>
              <a:t>Classification</a:t>
            </a:r>
            <a:r>
              <a:rPr lang="en-US" dirty="0" smtClean="0"/>
              <a:t>.</a:t>
            </a:r>
          </a:p>
          <a:p>
            <a:pPr marL="304800" indent="-304800"/>
            <a:r>
              <a:rPr lang="en-US" dirty="0" smtClean="0"/>
              <a:t>[2] He</a:t>
            </a:r>
            <a:r>
              <a:rPr lang="en-US" dirty="0"/>
              <a:t>, K., Zhang, X., Ren, S., &amp; Sun, J. (2016). Identity Mappings in Deep Residual Networks. </a:t>
            </a:r>
          </a:p>
        </p:txBody>
      </p:sp>
    </p:spTree>
    <p:extLst>
      <p:ext uri="{BB962C8B-B14F-4D97-AF65-F5344CB8AC3E}">
        <p14:creationId xmlns:p14="http://schemas.microsoft.com/office/powerpoint/2010/main" val="16822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5032900"/>
            <a:ext cx="6858000" cy="19910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3242196"/>
            <a:ext cx="6858000" cy="1991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1494889"/>
            <a:ext cx="6858000" cy="19910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9045" y="4253254"/>
            <a:ext cx="158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Orignal</a:t>
            </a:r>
            <a:r>
              <a:rPr lang="en-US" dirty="0" smtClean="0"/>
              <a:t> </a:t>
            </a:r>
            <a:r>
              <a:rPr lang="en-US" dirty="0" err="1" smtClean="0"/>
              <a:t>ResNet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-234640"/>
            <a:ext cx="6858000" cy="19910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2683" y="5759249"/>
            <a:ext cx="239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ResNet</a:t>
            </a:r>
            <a:r>
              <a:rPr lang="en-US" dirty="0" smtClean="0"/>
              <a:t> without pooling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51399" y="249040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pTX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7429" y="43018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4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4973110"/>
            <a:ext cx="6858000" cy="20508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3242196"/>
            <a:ext cx="6858000" cy="20508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1435099"/>
            <a:ext cx="6858000" cy="20508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-239891"/>
            <a:ext cx="6858000" cy="20508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9045" y="4253254"/>
            <a:ext cx="158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Orignal</a:t>
            </a:r>
            <a:r>
              <a:rPr lang="en-US" dirty="0" smtClean="0"/>
              <a:t> </a:t>
            </a:r>
            <a:r>
              <a:rPr lang="en-US" dirty="0" err="1" smtClean="0"/>
              <a:t>ResNet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2683" y="5759249"/>
            <a:ext cx="239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ResNet</a:t>
            </a:r>
            <a:r>
              <a:rPr lang="en-US" dirty="0" smtClean="0"/>
              <a:t> without pooling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51399" y="249040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pTX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7429" y="43018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84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4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6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3" y="3288554"/>
            <a:ext cx="6858000" cy="19892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3" y="5035501"/>
            <a:ext cx="6858000" cy="1989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1494889"/>
            <a:ext cx="6858000" cy="1991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-234640"/>
            <a:ext cx="6858000" cy="199103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51399" y="249040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pTX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7429" y="43018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sTX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5343" y="4253254"/>
            <a:ext cx="125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Unet-3pool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5341" y="5759249"/>
            <a:ext cx="1251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Unet-3pool</a:t>
            </a:r>
          </a:p>
          <a:p>
            <a:pPr algn="ctr"/>
            <a:r>
              <a:rPr lang="en-US" dirty="0"/>
              <a:t>+T1W</a:t>
            </a:r>
          </a:p>
        </p:txBody>
      </p:sp>
    </p:spTree>
    <p:extLst>
      <p:ext uri="{BB962C8B-B14F-4D97-AF65-F5344CB8AC3E}">
        <p14:creationId xmlns:p14="http://schemas.microsoft.com/office/powerpoint/2010/main" val="222058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3243983"/>
            <a:ext cx="6858000" cy="20490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4973110"/>
            <a:ext cx="6858000" cy="20490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1435099"/>
            <a:ext cx="6858000" cy="20508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-239891"/>
            <a:ext cx="6858000" cy="20508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1399" y="249040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pTX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7429" y="43018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sTX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5342" y="4253254"/>
            <a:ext cx="1251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Unet-3pool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5341" y="5759249"/>
            <a:ext cx="1251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Unet-3pool</a:t>
            </a:r>
          </a:p>
          <a:p>
            <a:pPr algn="ctr"/>
            <a:r>
              <a:rPr lang="en-US" dirty="0" smtClean="0"/>
              <a:t>+T1W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299166" y="2682958"/>
            <a:ext cx="217715" cy="2612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299166" y="4491957"/>
            <a:ext cx="217715" cy="2612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294813" y="1006489"/>
            <a:ext cx="217715" cy="2612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294812" y="6230027"/>
            <a:ext cx="217715" cy="2612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52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Train/valid MSE loss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252" y="2118991"/>
            <a:ext cx="5715495" cy="3764606"/>
          </a:xfrm>
        </p:spPr>
      </p:pic>
    </p:spTree>
    <p:extLst>
      <p:ext uri="{BB962C8B-B14F-4D97-AF65-F5344CB8AC3E}">
        <p14:creationId xmlns:p14="http://schemas.microsoft.com/office/powerpoint/2010/main" val="2297545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DeepPTx</a:t>
            </a:r>
            <a:r>
              <a:rPr lang="en-US" dirty="0" smtClean="0"/>
              <a:t> development pipeline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006075"/>
              </p:ext>
            </p:extLst>
          </p:nvPr>
        </p:nvGraphicFramePr>
        <p:xfrm>
          <a:off x="838200" y="1690688"/>
          <a:ext cx="10500361" cy="316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9259583" y="5421476"/>
            <a:ext cx="23858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/>
              <a:t>Collecting more data</a:t>
            </a:r>
            <a:endParaRPr lang="en-US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0170558" y="4789379"/>
            <a:ext cx="563896" cy="431746"/>
            <a:chOff x="7598475" y="462171"/>
            <a:chExt cx="563896" cy="431746"/>
          </a:xfrm>
        </p:grpSpPr>
        <p:sp>
          <p:nvSpPr>
            <p:cNvPr id="7" name="Right Arrow 6"/>
            <p:cNvSpPr/>
            <p:nvPr/>
          </p:nvSpPr>
          <p:spPr>
            <a:xfrm>
              <a:off x="7598475" y="462171"/>
              <a:ext cx="563896" cy="43174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ight Arrow 4"/>
            <p:cNvSpPr txBox="1"/>
            <p:nvPr/>
          </p:nvSpPr>
          <p:spPr>
            <a:xfrm>
              <a:off x="7598475" y="548520"/>
              <a:ext cx="434372" cy="2590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47166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</a:t>
            </a:r>
            <a:r>
              <a:rPr lang="en-US" dirty="0" err="1" smtClean="0"/>
              <a:t>hyperparameter</a:t>
            </a:r>
            <a:r>
              <a:rPr lang="en-US" dirty="0" smtClean="0"/>
              <a:t>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Encoder-decoder</a:t>
            </a:r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dirty="0"/>
              <a:t>Encoder-decoder </a:t>
            </a:r>
            <a:r>
              <a:rPr lang="en-US" dirty="0" smtClean="0"/>
              <a:t>+ Res</a:t>
            </a:r>
          </a:p>
          <a:p>
            <a:pPr marL="0" indent="0">
              <a:buNone/>
            </a:pPr>
            <a:r>
              <a:rPr lang="en-US" dirty="0" smtClean="0"/>
              <a:t>-&gt; Encoder-decoder + Res +T1W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5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8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Unet</a:t>
            </a:r>
            <a:r>
              <a:rPr lang="en-US" dirty="0" smtClean="0"/>
              <a:t> (encoder-decoder)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Tunable </a:t>
            </a:r>
            <a:r>
              <a:rPr lang="en-US" dirty="0" err="1" smtClean="0"/>
              <a:t>hyperparameters</a:t>
            </a:r>
            <a:r>
              <a:rPr lang="en-US" dirty="0" smtClean="0"/>
              <a:t>: initial channels, pooling layers, dropout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5160" y="5850235"/>
            <a:ext cx="10708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dirty="0" smtClean="0"/>
              <a:t>[1] </a:t>
            </a:r>
            <a:r>
              <a:rPr lang="en-US" dirty="0" err="1" smtClean="0"/>
              <a:t>Zbontar</a:t>
            </a:r>
            <a:r>
              <a:rPr lang="en-US" dirty="0"/>
              <a:t>, J., Knoll, </a:t>
            </a:r>
            <a:r>
              <a:rPr lang="en-US" dirty="0" smtClean="0"/>
              <a:t>et al. </a:t>
            </a:r>
            <a:r>
              <a:rPr lang="en-US" dirty="0"/>
              <a:t>(2018). </a:t>
            </a:r>
            <a:r>
              <a:rPr lang="en-US" dirty="0" err="1"/>
              <a:t>fastMRI</a:t>
            </a:r>
            <a:r>
              <a:rPr lang="en-US" dirty="0"/>
              <a:t>: An open dataset and benchmarks for accelerated MRI. </a:t>
            </a:r>
            <a:r>
              <a:rPr lang="en-US" i="1" dirty="0" err="1"/>
              <a:t>ArXiv</a:t>
            </a:r>
            <a:r>
              <a:rPr lang="en-US" dirty="0"/>
              <a:t>, 1–35</a:t>
            </a:r>
            <a:r>
              <a:rPr lang="en-US" dirty="0" smtClean="0"/>
              <a:t>.</a:t>
            </a:r>
          </a:p>
          <a:p>
            <a:pPr marL="304800" indent="-304800"/>
            <a:r>
              <a:rPr lang="en-US" dirty="0" smtClean="0"/>
              <a:t>[2] Gong</a:t>
            </a:r>
            <a:r>
              <a:rPr lang="en-US" dirty="0"/>
              <a:t>, E., </a:t>
            </a:r>
            <a:r>
              <a:rPr lang="en-US" dirty="0" smtClean="0"/>
              <a:t>et al. </a:t>
            </a:r>
            <a:r>
              <a:rPr lang="en-US" dirty="0"/>
              <a:t>(2018). Deep learning enables reduced gadolinium dose for contrast-enhanced brain MRI. </a:t>
            </a:r>
            <a:r>
              <a:rPr lang="en-US" i="1" dirty="0" smtClean="0"/>
              <a:t>JMRI</a:t>
            </a:r>
            <a:r>
              <a:rPr lang="en-US" dirty="0" smtClean="0"/>
              <a:t>, </a:t>
            </a:r>
            <a:r>
              <a:rPr lang="en-US" i="1" dirty="0"/>
              <a:t>48</a:t>
            </a:r>
            <a:r>
              <a:rPr lang="en-US" dirty="0"/>
              <a:t>(2), 330–340</a:t>
            </a:r>
            <a:r>
              <a:rPr lang="en-US" dirty="0" smtClean="0"/>
              <a:t>.</a:t>
            </a:r>
            <a:endParaRPr lang="en-US" dirty="0"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7"/>
          <a:stretch/>
        </p:blipFill>
        <p:spPr>
          <a:xfrm>
            <a:off x="1029788" y="2203269"/>
            <a:ext cx="8285715" cy="364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1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3" y="5186683"/>
            <a:ext cx="6858000" cy="18381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3" y="3284277"/>
            <a:ext cx="6858000" cy="1989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1494889"/>
            <a:ext cx="6858000" cy="1991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-234640"/>
            <a:ext cx="6858000" cy="199103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51399" y="249040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pTX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7429" y="43018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sTX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2126" y="4253254"/>
            <a:ext cx="181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Encoder-Decoder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12123" y="5759249"/>
            <a:ext cx="1817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Encoder-Decoder</a:t>
            </a:r>
          </a:p>
          <a:p>
            <a:pPr algn="ctr"/>
            <a:r>
              <a:rPr lang="en-US" dirty="0" smtClean="0"/>
              <a:t>+Global skip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6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5130284"/>
            <a:ext cx="6858000" cy="1891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3243983"/>
            <a:ext cx="6858000" cy="20490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1435099"/>
            <a:ext cx="6858000" cy="20508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-239891"/>
            <a:ext cx="6858000" cy="20508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1399" y="249040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pTX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7429" y="43018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sTX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2123" y="4253254"/>
            <a:ext cx="181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Encoder-Decoder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2123" y="5759249"/>
            <a:ext cx="1817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Encoder-Decoder</a:t>
            </a:r>
          </a:p>
          <a:p>
            <a:pPr algn="ctr"/>
            <a:r>
              <a:rPr lang="en-US" dirty="0"/>
              <a:t>+Global skip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299166" y="2682958"/>
            <a:ext cx="217715" cy="2612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299166" y="4491957"/>
            <a:ext cx="217715" cy="2612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294813" y="1006489"/>
            <a:ext cx="217715" cy="2612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294812" y="6230027"/>
            <a:ext cx="217715" cy="2612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3" y="5184540"/>
            <a:ext cx="6858000" cy="18381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3" y="3348567"/>
            <a:ext cx="6858000" cy="1838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1494889"/>
            <a:ext cx="6858000" cy="1991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-234640"/>
            <a:ext cx="6858000" cy="199103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51399" y="249040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pTX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7429" y="43018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sTX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2126" y="4253254"/>
            <a:ext cx="1817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Encoder-Decoder</a:t>
            </a:r>
          </a:p>
          <a:p>
            <a:pPr algn="ctr"/>
            <a:r>
              <a:rPr lang="en-US" dirty="0"/>
              <a:t>+Global skip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2123" y="5759249"/>
            <a:ext cx="1817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Encoder-Decoder</a:t>
            </a:r>
          </a:p>
          <a:p>
            <a:pPr algn="ctr"/>
            <a:r>
              <a:rPr lang="en-US" dirty="0"/>
              <a:t>+Global </a:t>
            </a:r>
            <a:r>
              <a:rPr lang="en-US" dirty="0" smtClean="0"/>
              <a:t>skip</a:t>
            </a:r>
          </a:p>
          <a:p>
            <a:pPr algn="ctr"/>
            <a:r>
              <a:rPr lang="en-US" dirty="0" smtClean="0"/>
              <a:t>+T1W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5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3" y="5184540"/>
            <a:ext cx="6858000" cy="18381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3" y="3348567"/>
            <a:ext cx="6858000" cy="1838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1494889"/>
            <a:ext cx="6858000" cy="1991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-234640"/>
            <a:ext cx="6858000" cy="199103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51399" y="249040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pTX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7429" y="43018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sTX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2126" y="4253254"/>
            <a:ext cx="1817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Encoder-Decoder</a:t>
            </a:r>
          </a:p>
          <a:p>
            <a:pPr algn="ctr"/>
            <a:r>
              <a:rPr lang="en-US" dirty="0"/>
              <a:t>+Global skip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2123" y="5759249"/>
            <a:ext cx="1817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Encoder-Decoder</a:t>
            </a:r>
          </a:p>
          <a:p>
            <a:pPr algn="ctr"/>
            <a:r>
              <a:rPr lang="en-US" dirty="0"/>
              <a:t>+Global </a:t>
            </a:r>
            <a:r>
              <a:rPr lang="en-US" dirty="0" smtClean="0"/>
              <a:t>skip</a:t>
            </a:r>
          </a:p>
          <a:p>
            <a:pPr algn="ctr"/>
            <a:r>
              <a:rPr lang="en-US" dirty="0" smtClean="0"/>
              <a:t>+T1W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3" y="-95653"/>
            <a:ext cx="6933297" cy="18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7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3" y="5130284"/>
            <a:ext cx="6858000" cy="18918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3" y="3294821"/>
            <a:ext cx="6858000" cy="18918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1435099"/>
            <a:ext cx="6858000" cy="20508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-239891"/>
            <a:ext cx="6858000" cy="20508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1399" y="249040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pTX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7429" y="43018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sTX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299166" y="2682958"/>
            <a:ext cx="217715" cy="2612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299166" y="4491957"/>
            <a:ext cx="217715" cy="2612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294813" y="1006489"/>
            <a:ext cx="217715" cy="2612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294812" y="6230027"/>
            <a:ext cx="217715" cy="2612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2126" y="4253254"/>
            <a:ext cx="1817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Encoder-Decoder</a:t>
            </a:r>
          </a:p>
          <a:p>
            <a:pPr algn="ctr"/>
            <a:r>
              <a:rPr lang="en-US" dirty="0"/>
              <a:t>+Global skip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2123" y="5759249"/>
            <a:ext cx="1817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Encoder-Decoder</a:t>
            </a:r>
          </a:p>
          <a:p>
            <a:pPr algn="ctr"/>
            <a:r>
              <a:rPr lang="en-US" dirty="0"/>
              <a:t>+Global </a:t>
            </a:r>
            <a:r>
              <a:rPr lang="en-US" dirty="0" smtClean="0"/>
              <a:t>skip</a:t>
            </a:r>
          </a:p>
          <a:p>
            <a:pPr algn="ctr"/>
            <a:r>
              <a:rPr lang="en-US" dirty="0" smtClean="0"/>
              <a:t>+T1W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24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3" y="5176584"/>
            <a:ext cx="6858000" cy="1838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3" y="3346424"/>
            <a:ext cx="6858000" cy="1838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1494889"/>
            <a:ext cx="6858000" cy="1991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-234640"/>
            <a:ext cx="6858000" cy="199103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51399" y="249040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pTX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7429" y="43018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sTX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2126" y="4253254"/>
            <a:ext cx="1817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Encoder-Decoder</a:t>
            </a:r>
          </a:p>
          <a:p>
            <a:pPr algn="ctr"/>
            <a:r>
              <a:rPr lang="en-US" dirty="0"/>
              <a:t>+Global skip</a:t>
            </a:r>
          </a:p>
          <a:p>
            <a:pPr algn="ctr"/>
            <a:r>
              <a:rPr lang="en-US" dirty="0"/>
              <a:t>+T1W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2123" y="5759249"/>
            <a:ext cx="1817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Encoder-Decoder</a:t>
            </a:r>
          </a:p>
          <a:p>
            <a:pPr algn="ctr"/>
            <a:r>
              <a:rPr lang="en-US" dirty="0"/>
              <a:t>+Global </a:t>
            </a:r>
            <a:r>
              <a:rPr lang="en-US" dirty="0" smtClean="0"/>
              <a:t>skip +Res</a:t>
            </a:r>
          </a:p>
          <a:p>
            <a:pPr algn="ctr"/>
            <a:r>
              <a:rPr lang="en-US" dirty="0" smtClean="0"/>
              <a:t>+T1W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30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1" y="3294821"/>
            <a:ext cx="6858000" cy="189186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3" y="5130284"/>
            <a:ext cx="6858000" cy="18918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1435099"/>
            <a:ext cx="6858000" cy="20508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-239891"/>
            <a:ext cx="6858000" cy="20508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1399" y="249040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pTX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7429" y="43018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sTX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299166" y="2682958"/>
            <a:ext cx="217715" cy="2612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299166" y="4491957"/>
            <a:ext cx="217715" cy="2612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294813" y="1006489"/>
            <a:ext cx="217715" cy="2612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294812" y="6230027"/>
            <a:ext cx="217715" cy="2612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2126" y="4253254"/>
            <a:ext cx="1817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Encoder-Decoder</a:t>
            </a:r>
          </a:p>
          <a:p>
            <a:pPr algn="ctr"/>
            <a:r>
              <a:rPr lang="en-US" dirty="0"/>
              <a:t>+Global skip</a:t>
            </a:r>
          </a:p>
          <a:p>
            <a:pPr algn="ctr"/>
            <a:r>
              <a:rPr lang="en-US" dirty="0"/>
              <a:t>+T1W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2123" y="5759249"/>
            <a:ext cx="1817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Encoder-Decoder</a:t>
            </a:r>
          </a:p>
          <a:p>
            <a:pPr algn="ctr"/>
            <a:r>
              <a:rPr lang="en-US" dirty="0"/>
              <a:t>+Global skip +Res</a:t>
            </a:r>
          </a:p>
          <a:p>
            <a:pPr algn="ctr"/>
            <a:r>
              <a:rPr lang="en-US" dirty="0"/>
              <a:t>+T1W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490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3242196"/>
            <a:ext cx="6858000" cy="1991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1494889"/>
            <a:ext cx="6858000" cy="19910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6911" y="4253254"/>
            <a:ext cx="172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ResNet</a:t>
            </a:r>
            <a:r>
              <a:rPr lang="en-US" dirty="0" smtClean="0"/>
              <a:t> (ISMRM)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-234640"/>
            <a:ext cx="6858000" cy="19910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12123" y="5759249"/>
            <a:ext cx="1817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Encoder-Decoder</a:t>
            </a:r>
          </a:p>
          <a:p>
            <a:pPr algn="ctr"/>
            <a:r>
              <a:rPr lang="en-US" dirty="0"/>
              <a:t>+Global skip</a:t>
            </a:r>
          </a:p>
          <a:p>
            <a:pPr algn="ctr"/>
            <a:r>
              <a:rPr lang="en-US" dirty="0"/>
              <a:t>+T1W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51399" y="249040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pTX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7429" y="43018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sTX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5185817"/>
            <a:ext cx="6858000" cy="183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2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3242196"/>
            <a:ext cx="6858000" cy="205082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3" y="5130284"/>
            <a:ext cx="6858000" cy="18918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1435099"/>
            <a:ext cx="6858000" cy="20508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-239891"/>
            <a:ext cx="6858000" cy="20508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1399" y="249040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pTX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7429" y="43018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sTX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299166" y="2682958"/>
            <a:ext cx="217715" cy="2612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299166" y="4491957"/>
            <a:ext cx="217715" cy="2612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294813" y="1006489"/>
            <a:ext cx="217715" cy="2612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294812" y="6230027"/>
            <a:ext cx="217715" cy="2612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6914" y="4253254"/>
            <a:ext cx="172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ResNet</a:t>
            </a:r>
            <a:r>
              <a:rPr lang="en-US" dirty="0"/>
              <a:t> (ISMRM)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2123" y="5759249"/>
            <a:ext cx="1817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Encoder-Decoder</a:t>
            </a:r>
          </a:p>
          <a:p>
            <a:pPr algn="ctr"/>
            <a:r>
              <a:rPr lang="en-US" dirty="0"/>
              <a:t>+Global </a:t>
            </a:r>
            <a:r>
              <a:rPr lang="en-US" dirty="0" smtClean="0"/>
              <a:t>skip</a:t>
            </a:r>
          </a:p>
          <a:p>
            <a:pPr algn="ctr"/>
            <a:r>
              <a:rPr lang="en-US" dirty="0" smtClean="0"/>
              <a:t>+T1W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0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57944"/>
            <a:ext cx="8158692" cy="6119019"/>
          </a:xfrm>
        </p:spPr>
      </p:pic>
    </p:spTree>
    <p:extLst>
      <p:ext uri="{BB962C8B-B14F-4D97-AF65-F5344CB8AC3E}">
        <p14:creationId xmlns:p14="http://schemas.microsoft.com/office/powerpoint/2010/main" val="60661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3242196"/>
            <a:ext cx="6858000" cy="20508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1435099"/>
            <a:ext cx="6858000" cy="20508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-239891"/>
            <a:ext cx="6858000" cy="20508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1399" y="249040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pTX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7429" y="43018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sTX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4973110"/>
            <a:ext cx="6858000" cy="204903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6911" y="4253254"/>
            <a:ext cx="172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ResNet</a:t>
            </a:r>
            <a:r>
              <a:rPr lang="en-US" dirty="0" smtClean="0"/>
              <a:t> (ISMRM)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5341" y="5759249"/>
            <a:ext cx="125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Unet-3pool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299166" y="2682958"/>
            <a:ext cx="217715" cy="2612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299166" y="4491957"/>
            <a:ext cx="217715" cy="2612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294813" y="1006489"/>
            <a:ext cx="217715" cy="2612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294812" y="6230027"/>
            <a:ext cx="217715" cy="2612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61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4973110"/>
            <a:ext cx="6858000" cy="20490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3243983"/>
            <a:ext cx="6858000" cy="20490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1435099"/>
            <a:ext cx="6858000" cy="20508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-239891"/>
            <a:ext cx="6858000" cy="20508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1399" y="249040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pTX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7429" y="43018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sTX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5343" y="4253254"/>
            <a:ext cx="125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Unet-3pool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9046" y="5759249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Unet-3pool</a:t>
            </a:r>
          </a:p>
          <a:p>
            <a:pPr algn="ctr"/>
            <a:r>
              <a:rPr lang="en-US" dirty="0" smtClean="0"/>
              <a:t>+ global skip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299166" y="2682958"/>
            <a:ext cx="217715" cy="2612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299166" y="4491957"/>
            <a:ext cx="217715" cy="2612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294813" y="1006489"/>
            <a:ext cx="217715" cy="2612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94812" y="6230027"/>
            <a:ext cx="217715" cy="2612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12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4973110"/>
            <a:ext cx="6858000" cy="20490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3243983"/>
            <a:ext cx="6858000" cy="20490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1435099"/>
            <a:ext cx="6858000" cy="20508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-239891"/>
            <a:ext cx="6858000" cy="20508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1399" y="249040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pTX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7429" y="43018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sTX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9048" y="4253254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Unet-3pool</a:t>
            </a:r>
          </a:p>
          <a:p>
            <a:pPr algn="ctr"/>
            <a:r>
              <a:rPr lang="en-US" dirty="0" smtClean="0"/>
              <a:t>+ global skip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9046" y="5759249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Unet-2pool</a:t>
            </a:r>
          </a:p>
          <a:p>
            <a:pPr algn="ctr"/>
            <a:r>
              <a:rPr lang="en-US" dirty="0" smtClean="0"/>
              <a:t>+ global skip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299166" y="2682958"/>
            <a:ext cx="217715" cy="2612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299166" y="4491957"/>
            <a:ext cx="217715" cy="2612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294813" y="1006489"/>
            <a:ext cx="217715" cy="2612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294812" y="6230027"/>
            <a:ext cx="217715" cy="2612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01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(</a:t>
            </a:r>
            <a:r>
              <a:rPr lang="en-US" dirty="0"/>
              <a:t>MSE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579404"/>
              </p:ext>
            </p:extLst>
          </p:nvPr>
        </p:nvGraphicFramePr>
        <p:xfrm>
          <a:off x="1567405" y="3075691"/>
          <a:ext cx="8763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36873713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7057431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7557904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5061259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87760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ResNet</a:t>
                      </a:r>
                      <a:r>
                        <a:rPr lang="en-US" dirty="0" smtClean="0"/>
                        <a:t> (ISMRM)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UNet-3pool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UNet-3pool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 Global</a:t>
                      </a:r>
                      <a:r>
                        <a:rPr lang="en-US" baseline="0" dirty="0" smtClean="0"/>
                        <a:t> skip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UNet-2pool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 Global</a:t>
                      </a:r>
                      <a:r>
                        <a:rPr lang="en-US" baseline="0" dirty="0" smtClean="0"/>
                        <a:t> skip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2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Loss - 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4.38e-5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2.06e-5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1.84e-5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2.77e-5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88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Loss - 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1.12e-4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1.17e-4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1.21e-4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1.09e-4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584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06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3242196"/>
            <a:ext cx="6858000" cy="1991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1494889"/>
            <a:ext cx="6858000" cy="19910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6911" y="4253254"/>
            <a:ext cx="172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ResNet</a:t>
            </a:r>
            <a:r>
              <a:rPr lang="en-US" dirty="0" smtClean="0"/>
              <a:t> (ISMRM)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-234640"/>
            <a:ext cx="6858000" cy="19910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5341" y="5759249"/>
            <a:ext cx="125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Unet-3pool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1399" y="249040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pTX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7429" y="43018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sTX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5034635"/>
            <a:ext cx="6858000" cy="198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1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5035501"/>
            <a:ext cx="6858000" cy="198929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3243931"/>
            <a:ext cx="6858000" cy="1989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1494889"/>
            <a:ext cx="6858000" cy="1991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-234640"/>
            <a:ext cx="6858000" cy="199103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51399" y="249040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pTX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7429" y="43018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sTX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5343" y="4253254"/>
            <a:ext cx="125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Unet-3pool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9046" y="5759249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Unet-3pool</a:t>
            </a:r>
          </a:p>
          <a:p>
            <a:pPr algn="ctr"/>
            <a:r>
              <a:rPr lang="en-US" dirty="0" smtClean="0"/>
              <a:t>+ global skip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5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5035425"/>
            <a:ext cx="6858000" cy="19892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3243931"/>
            <a:ext cx="6858000" cy="1989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1494889"/>
            <a:ext cx="6858000" cy="1991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5" y="-234640"/>
            <a:ext cx="6858000" cy="199103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51399" y="249040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pTX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51399" y="43018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pTX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9048" y="4253254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Unet-3pool</a:t>
            </a:r>
          </a:p>
          <a:p>
            <a:pPr algn="ctr"/>
            <a:r>
              <a:rPr lang="en-US" dirty="0" smtClean="0"/>
              <a:t>+ global skip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9046" y="5759249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Unet-2pool</a:t>
            </a:r>
          </a:p>
          <a:p>
            <a:pPr algn="ctr"/>
            <a:r>
              <a:rPr lang="en-US" dirty="0" smtClean="0"/>
              <a:t>+ global skip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29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5712</TotalTime>
  <Words>471</Words>
  <Application>Microsoft Office PowerPoint</Application>
  <PresentationFormat>Widescreen</PresentationFormat>
  <Paragraphs>174</Paragraphs>
  <Slides>29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ResNet (baseline)</vt:lpstr>
      <vt:lpstr>Unet (encoder-decoder)</vt:lpstr>
      <vt:lpstr>PowerPoint Presentation</vt:lpstr>
      <vt:lpstr>PowerPoint Presentation</vt:lpstr>
      <vt:lpstr>PowerPoint Presentation</vt:lpstr>
      <vt:lpstr>Loss (MSE)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Train/valid MSE loss</vt:lpstr>
      <vt:lpstr>DeepPTx development pipeline</vt:lpstr>
      <vt:lpstr>Manual hyperparameter tuning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Loss</vt:lpstr>
    </vt:vector>
  </TitlesOfParts>
  <Company>CMRR - University of Minnesota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 Xiaodong</dc:creator>
  <cp:lastModifiedBy>Ma Xiaodong</cp:lastModifiedBy>
  <cp:revision>394</cp:revision>
  <dcterms:created xsi:type="dcterms:W3CDTF">2020-11-16T00:22:17Z</dcterms:created>
  <dcterms:modified xsi:type="dcterms:W3CDTF">2021-01-14T05:49:56Z</dcterms:modified>
</cp:coreProperties>
</file>