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2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001A-2035-42C4-BE91-B203D11D1BD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07BD0-3E31-4CB0-BDB0-EFB1D870E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4E70BB27-D9DC-4D17-A9C6-77CAF212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99" y="1482437"/>
            <a:ext cx="11536402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signal reconstruction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91418" y="1825625"/>
            <a:ext cx="3186546" cy="4351338"/>
          </a:xfrm>
        </p:spPr>
        <p:txBody>
          <a:bodyPr/>
          <a:lstStyle/>
          <a:p>
            <a:r>
              <a:rPr lang="en-US" altLang="zh-CN" dirty="0" smtClean="0"/>
              <a:t>Generator and discriminator are 4-layer CNN</a:t>
            </a:r>
            <a:endParaRPr lang="en-US" dirty="0"/>
          </a:p>
        </p:txBody>
      </p:sp>
      <p:pic>
        <p:nvPicPr>
          <p:cNvPr id="4" name="图片 16">
            <a:extLst>
              <a:ext uri="{FF2B5EF4-FFF2-40B4-BE49-F238E27FC236}">
                <a16:creationId xmlns:a16="http://schemas.microsoft.com/office/drawing/2014/main" id="{2FD98A2A-DB73-4BCC-9441-E5F2BD997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1" t="2275" r="1575" b="1558"/>
          <a:stretch/>
        </p:blipFill>
        <p:spPr>
          <a:xfrm>
            <a:off x="1056641" y="1690688"/>
            <a:ext cx="7518400" cy="44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and signal reconstruction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245768"/>
          </a:xfrm>
        </p:spPr>
        <p:txBody>
          <a:bodyPr/>
          <a:lstStyle/>
          <a:p>
            <a:r>
              <a:rPr lang="en-US" dirty="0" smtClean="0"/>
              <a:t>Step 1: Training</a:t>
            </a:r>
          </a:p>
          <a:p>
            <a:pPr lvl="3"/>
            <a:r>
              <a:rPr lang="en-US" sz="2400" dirty="0" smtClean="0"/>
              <a:t>Flatten original images and input into generator</a:t>
            </a:r>
          </a:p>
          <a:p>
            <a:pPr lvl="3"/>
            <a:r>
              <a:rPr lang="en-US" sz="2400" dirty="0" smtClean="0"/>
              <a:t>Generator samples data x, produces parameters, maps parameters onto a random vector z (sampled from latent space Z) and creates artificial images G(z)</a:t>
            </a:r>
          </a:p>
          <a:p>
            <a:pPr lvl="3"/>
            <a:r>
              <a:rPr lang="en-US" sz="2400" dirty="0" smtClean="0"/>
              <a:t>Optimize generator and discriminator simultaneously</a:t>
            </a:r>
          </a:p>
          <a:p>
            <a:pPr lvl="3"/>
            <a:endParaRPr lang="en-US" sz="2400" dirty="0"/>
          </a:p>
          <a:p>
            <a:pPr lvl="3"/>
            <a:endParaRPr lang="en-US" sz="2400" dirty="0" smtClean="0"/>
          </a:p>
          <a:p>
            <a:pPr marL="228600" lvl="3">
              <a:spcBef>
                <a:spcPts val="1000"/>
              </a:spcBef>
            </a:pPr>
            <a:r>
              <a:rPr lang="en-US" sz="2800" dirty="0"/>
              <a:t>Step 2: Creating compromised BOLD frames</a:t>
            </a:r>
          </a:p>
          <a:p>
            <a:r>
              <a:rPr lang="en-US" dirty="0" smtClean="0"/>
              <a:t>Step 3: Reconstruction</a:t>
            </a:r>
          </a:p>
          <a:p>
            <a:pPr lvl="3"/>
            <a:r>
              <a:rPr lang="en-US" sz="2400" dirty="0" smtClean="0">
                <a:solidFill>
                  <a:prstClr val="black"/>
                </a:solidFill>
              </a:rPr>
              <a:t>Flatten compromised images</a:t>
            </a:r>
          </a:p>
          <a:p>
            <a:pPr lvl="3"/>
            <a:r>
              <a:rPr lang="en-US" sz="2400" dirty="0" smtClean="0">
                <a:solidFill>
                  <a:prstClr val="black"/>
                </a:solidFill>
              </a:rPr>
              <a:t>Optimize z using gradient descent</a:t>
            </a:r>
          </a:p>
          <a:p>
            <a:pPr marL="1371600" lvl="3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2" y="5879206"/>
            <a:ext cx="3028077" cy="55056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551735" y="3954193"/>
            <a:ext cx="7336752" cy="519986"/>
            <a:chOff x="530734" y="4469573"/>
            <a:chExt cx="11940005" cy="8462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866"/>
            <a:stretch/>
          </p:blipFill>
          <p:spPr>
            <a:xfrm>
              <a:off x="530734" y="4469573"/>
              <a:ext cx="8230313" cy="84623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35" t="60150" r="-1"/>
            <a:stretch/>
          </p:blipFill>
          <p:spPr>
            <a:xfrm>
              <a:off x="7798719" y="4580725"/>
              <a:ext cx="4672020" cy="646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2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</a:t>
            </a:r>
          </a:p>
          <a:p>
            <a:pPr marL="0" indent="0">
              <a:buNone/>
            </a:pPr>
            <a:r>
              <a:rPr lang="en-US" dirty="0" smtClean="0"/>
              <a:t>reconstructed signal and</a:t>
            </a:r>
          </a:p>
          <a:p>
            <a:pPr marL="0" indent="0">
              <a:buNone/>
            </a:pPr>
            <a:r>
              <a:rPr lang="en-US" dirty="0" smtClean="0"/>
              <a:t>original signal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026" y="1059729"/>
            <a:ext cx="7458974" cy="57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</a:t>
            </a:r>
          </a:p>
          <a:p>
            <a:pPr marL="0" indent="0">
              <a:buNone/>
            </a:pPr>
            <a:r>
              <a:rPr lang="en-US" dirty="0" smtClean="0"/>
              <a:t>reconstructed signal and</a:t>
            </a:r>
          </a:p>
          <a:p>
            <a:pPr marL="0" indent="0">
              <a:buNone/>
            </a:pPr>
            <a:r>
              <a:rPr lang="en-US" dirty="0" smtClean="0"/>
              <a:t>original signal</a:t>
            </a:r>
            <a:endParaRPr lang="en-US" dirty="0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1B77CA9-DA9F-4DC5-8FA7-581A4EC89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7"/>
          <a:stretch/>
        </p:blipFill>
        <p:spPr>
          <a:xfrm>
            <a:off x="4535054" y="1027906"/>
            <a:ext cx="7656946" cy="5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4">
            <a:extLst>
              <a:ext uri="{FF2B5EF4-FFF2-40B4-BE49-F238E27FC236}">
                <a16:creationId xmlns:a16="http://schemas.microsoft.com/office/drawing/2014/main" id="{658ACBE8-CCAA-4D39-97E4-1355B06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772" y="1181944"/>
            <a:ext cx="8069228" cy="505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</a:t>
            </a:r>
          </a:p>
          <a:p>
            <a:pPr marL="0" indent="0">
              <a:buNone/>
            </a:pPr>
            <a:r>
              <a:rPr lang="en-US" dirty="0" smtClean="0"/>
              <a:t>reconstructed signal and</a:t>
            </a:r>
          </a:p>
          <a:p>
            <a:pPr marL="0" indent="0">
              <a:buNone/>
            </a:pPr>
            <a:r>
              <a:rPr lang="en-US" dirty="0" smtClean="0"/>
              <a:t>original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A92ED6-E323-453F-8023-7FE7C3FC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81" y="1690688"/>
            <a:ext cx="7823119" cy="4995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Individual-specificity</a:t>
            </a:r>
          </a:p>
          <a:p>
            <a:pPr marL="0" indent="0">
              <a:buNone/>
            </a:pPr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application</a:t>
            </a:r>
          </a:p>
          <a:p>
            <a:pPr marL="0" indent="0">
              <a:buNone/>
            </a:pPr>
            <a:r>
              <a:rPr lang="en-US" dirty="0" smtClean="0"/>
              <a:t>to Parkinson’s disease</a:t>
            </a:r>
            <a:endParaRPr lang="en-US" dirty="0"/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30A76CA6-3E44-4C62-A420-7C63C3D3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98" y="0"/>
            <a:ext cx="7151947" cy="382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883E0D-9607-479E-89AB-C36AE1565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35" y="3826687"/>
            <a:ext cx="7639130" cy="30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92" y="2309667"/>
            <a:ext cx="6970691" cy="4548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/>
          <a:lstStyle/>
          <a:p>
            <a:r>
              <a:rPr lang="en-US" dirty="0" smtClean="0"/>
              <a:t>Reconstructive accuracy varies according to the size of the  compromised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PowerPoint Presentation</vt:lpstr>
      <vt:lpstr>Model training and signal reconstruction</vt:lpstr>
      <vt:lpstr>Model training and signal reconstruction</vt:lpstr>
      <vt:lpstr>Results</vt:lpstr>
      <vt:lpstr>Results</vt:lpstr>
      <vt:lpstr>Results</vt:lpstr>
      <vt:lpstr>Results</vt:lpstr>
      <vt:lpstr>Results</vt:lpstr>
      <vt:lpstr>Results</vt:lpstr>
    </vt:vector>
  </TitlesOfParts>
  <Company>CMRR - 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 Xiaodong</dc:creator>
  <cp:lastModifiedBy>Ma Xiaodong</cp:lastModifiedBy>
  <cp:revision>64</cp:revision>
  <dcterms:created xsi:type="dcterms:W3CDTF">2020-12-23T17:00:04Z</dcterms:created>
  <dcterms:modified xsi:type="dcterms:W3CDTF">2020-12-23T17:31:30Z</dcterms:modified>
</cp:coreProperties>
</file>