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00"/>
    <a:srgbClr val="FF9933"/>
    <a:srgbClr val="FF33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88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7C5A2-A4F2-497D-B6B6-58AAD9365E21}" type="datetimeFigureOut">
              <a:rPr lang="LID4096" smtClean="0"/>
              <a:t>01/28/2024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19DED-A906-40EC-B287-09C75A3F65F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973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19DED-A906-40EC-B287-09C75A3F65FE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0252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18F1-87D3-429F-5724-92A4349B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310F9-16EA-C4FD-7B61-1D7B4E58D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F59B6-ACE4-2D3F-62B8-FFF589F8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4730-E79D-4541-88B3-2A60631E96D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36DF7-6C06-C047-C5E7-FF42CEBB7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68572-A344-6CA7-E6CA-A4B8D941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1B4F-1B1D-4038-AE07-76E3D17E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3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09EEE-A7D4-E70C-5BF3-EBEE1552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16AFF-2C64-C47F-01BF-C7A787DA6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70BF1-C640-79D2-44F3-A15C495B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4730-E79D-4541-88B3-2A60631E96D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1E691-35A8-5DD9-53E3-ABE450BC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CC14-E11A-588E-6B09-2F4EF4EB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1B4F-1B1D-4038-AE07-76E3D17E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B1476-D23C-A2E6-9197-A35D87C9E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2BF55-4F09-0906-5D9D-70706B021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E1D67-4B68-A77E-DCD8-30993B66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4730-E79D-4541-88B3-2A60631E96D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EF73-0608-52F3-B708-EB49149B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22E81-E94C-961D-A250-FD58C8DE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1B4F-1B1D-4038-AE07-76E3D17E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5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CF8A-236C-EFB0-2241-7ACB5DB7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7CE8-1521-342B-6A74-6C992DA2F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65AEA-FDA1-DD79-F81C-7A98C6A1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4730-E79D-4541-88B3-2A60631E96D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BD8AE-D2E1-6506-F5D2-ADC4E862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BC80F-F4E7-4394-1F3F-48317BA2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1B4F-1B1D-4038-AE07-76E3D17E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5180-9260-ACF4-3591-B8313E14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4E8D6-4AEF-CF2D-818B-85D93D4BF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83CC0-BAED-8CCB-AF2B-52053CAC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4730-E79D-4541-88B3-2A60631E96D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67C16-E67D-596C-6EBB-3B2E954F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FB6D8-B172-3962-16B6-B40BE449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1B4F-1B1D-4038-AE07-76E3D17E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1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C331-3FB5-9295-7680-3480C5B6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A608E-566A-BE13-69D4-46D88EB7F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FD7AD-6FFA-C9C2-C3A7-0894B260C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90B1F-EB01-4501-CD94-8FB64F30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4730-E79D-4541-88B3-2A60631E96D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F601F-C962-0574-A606-F0AF17783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00CCB-99E7-5D18-4E9D-C2BDE8F9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1B4F-1B1D-4038-AE07-76E3D17E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4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9B36-C4AD-4D85-9EBC-38F9A89E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507E9-060B-659D-3D05-A00281DEB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78E7D-C677-59EA-011D-A29A3148B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92346-534A-06FF-73AB-F61C96FC4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EDF93-5157-7F63-F977-3B02AFEB6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E5572-CCBA-1226-39B0-E50FC68F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4730-E79D-4541-88B3-2A60631E96D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E6821-B66D-41F3-7202-8D253959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757918-07F5-203A-E83D-08ABE6A8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1B4F-1B1D-4038-AE07-76E3D17E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4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DA16E-079F-BE75-8BF4-BF41BDED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F8FCF-FE92-BE8F-9DDB-474E2FB5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4730-E79D-4541-88B3-2A60631E96D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BFB6F-E9FB-F77E-9952-4D44DB48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C5B3A-8145-6EBF-D262-6C7AB0B5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1B4F-1B1D-4038-AE07-76E3D17E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2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180F0-938E-CAE4-1C1B-09784940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4730-E79D-4541-88B3-2A60631E96D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051AA-2310-4F8F-009E-BF752870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74E19-A993-D1ED-9269-D5BCC816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1B4F-1B1D-4038-AE07-76E3D17E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3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F79A-6E3A-A117-2252-0FE4A0A6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D8DA1-80A0-5C3D-1338-ED2C1751E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E848D-ACA0-ADE6-419B-D5424834E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BDA08-5C7E-76E3-6E81-7F11A6F9B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4730-E79D-4541-88B3-2A60631E96D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2E69C-EF37-B65D-B647-463F8251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5D847-C5AD-01BD-729B-335509D6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1B4F-1B1D-4038-AE07-76E3D17E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6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1203-C9D5-E4A2-DD04-D7106D578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AF760-EC79-28FE-321C-627BD052F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22DA7-39B0-8B7F-12A5-C267CC897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1E4A4-0A6E-081E-C9D1-9F27CDA5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4730-E79D-4541-88B3-2A60631E96D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F3466-DC65-A836-8E6A-45B714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DF0AD-2A71-CCA0-E9AE-147D3A6E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1B4F-1B1D-4038-AE07-76E3D17E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2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91EF15-8ABA-A148-33C1-877CA011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689D2-D0BB-D640-6499-298283DD7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BD507-B114-AD39-5107-0E5632ED4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94730-E79D-4541-88B3-2A60631E96D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49472-2057-9FA8-B96C-A122811FB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BF765-1A48-0BB3-9EEA-E841FC101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D1B4F-1B1D-4038-AE07-76E3D17E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4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621F8B6-56D5-73CB-1153-4834270526C8}"/>
              </a:ext>
            </a:extLst>
          </p:cNvPr>
          <p:cNvGrpSpPr/>
          <p:nvPr/>
        </p:nvGrpSpPr>
        <p:grpSpPr>
          <a:xfrm>
            <a:off x="763287" y="0"/>
            <a:ext cx="10610850" cy="6858000"/>
            <a:chOff x="763287" y="0"/>
            <a:chExt cx="10610850" cy="6858000"/>
          </a:xfrm>
        </p:grpSpPr>
        <p:pic>
          <p:nvPicPr>
            <p:cNvPr id="3" name="Picture 2" descr="A diagram of a triangle with lines and numbers&#10;&#10;Description automatically generated">
              <a:extLst>
                <a:ext uri="{FF2B5EF4-FFF2-40B4-BE49-F238E27FC236}">
                  <a16:creationId xmlns:a16="http://schemas.microsoft.com/office/drawing/2014/main" id="{E9C8AB69-ED0D-27D7-CE48-48DDF78D9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287" y="0"/>
              <a:ext cx="10610850" cy="6858000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312B070-A289-9502-A89E-C748089510DD}"/>
                </a:ext>
              </a:extLst>
            </p:cNvPr>
            <p:cNvGrpSpPr/>
            <p:nvPr/>
          </p:nvGrpSpPr>
          <p:grpSpPr>
            <a:xfrm>
              <a:off x="4982611" y="2303690"/>
              <a:ext cx="761541" cy="659956"/>
              <a:chOff x="5011186" y="2229012"/>
              <a:chExt cx="761541" cy="659956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38A9DC5-4A39-8B94-BF54-C6D9428B9704}"/>
                  </a:ext>
                </a:extLst>
              </p:cNvPr>
              <p:cNvGrpSpPr/>
              <p:nvPr/>
            </p:nvGrpSpPr>
            <p:grpSpPr>
              <a:xfrm>
                <a:off x="5287224" y="2353901"/>
                <a:ext cx="485503" cy="488887"/>
                <a:chOff x="5287224" y="2353901"/>
                <a:chExt cx="485503" cy="488887"/>
              </a:xfrm>
            </p:grpSpPr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F5F057FB-DD2F-832C-FD83-24D6316AB72E}"/>
                    </a:ext>
                  </a:extLst>
                </p:cNvPr>
                <p:cNvCxnSpPr/>
                <p:nvPr/>
              </p:nvCxnSpPr>
              <p:spPr>
                <a:xfrm flipV="1">
                  <a:off x="5287224" y="2353901"/>
                  <a:ext cx="0" cy="488887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EA502240-5282-2CFC-3045-729BCF0DC0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7224" y="2842788"/>
                  <a:ext cx="485503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5740A90-C008-44DA-06C2-244FC31262D7}"/>
                  </a:ext>
                </a:extLst>
              </p:cNvPr>
              <p:cNvSpPr txBox="1"/>
              <p:nvPr/>
            </p:nvSpPr>
            <p:spPr>
              <a:xfrm>
                <a:off x="5011186" y="2229012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z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5BEAAEE-0F7D-0E3D-8886-7222EC13B55E}"/>
                  </a:ext>
                </a:extLst>
              </p:cNvPr>
              <p:cNvSpPr txBox="1"/>
              <p:nvPr/>
            </p:nvSpPr>
            <p:spPr>
              <a:xfrm>
                <a:off x="5471424" y="2550414"/>
                <a:ext cx="2920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Y</a:t>
                </a: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F0DAB42-932C-48BC-9B62-1240B73D6D44}"/>
                </a:ext>
              </a:extLst>
            </p:cNvPr>
            <p:cNvCxnSpPr>
              <a:cxnSpLocks/>
            </p:cNvCxnSpPr>
            <p:nvPr/>
          </p:nvCxnSpPr>
          <p:spPr>
            <a:xfrm>
              <a:off x="2863003" y="415925"/>
              <a:ext cx="6019800" cy="0"/>
            </a:xfrm>
            <a:prstGeom prst="straightConnector1">
              <a:avLst/>
            </a:prstGeom>
            <a:ln w="15875">
              <a:solidFill>
                <a:srgbClr val="0000FF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F85D73A-672A-BE3D-C65B-43AA7C63131E}"/>
                </a:ext>
              </a:extLst>
            </p:cNvPr>
            <p:cNvSpPr txBox="1"/>
            <p:nvPr/>
          </p:nvSpPr>
          <p:spPr>
            <a:xfrm>
              <a:off x="5357388" y="122021"/>
              <a:ext cx="976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Ls=12000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E12478-C667-F9C8-0BB7-28E8BFC50FB4}"/>
                </a:ext>
              </a:extLst>
            </p:cNvPr>
            <p:cNvSpPr txBox="1"/>
            <p:nvPr/>
          </p:nvSpPr>
          <p:spPr>
            <a:xfrm rot="2866623">
              <a:off x="2151662" y="573939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0000FF"/>
                  </a:solidFill>
                </a:rPr>
                <a:t>Lm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F57D5C52-6510-B352-F138-695ADA0C5683}"/>
                    </a:ext>
                  </a:extLst>
                </p:cNvPr>
                <p:cNvSpPr txBox="1"/>
                <p:nvPr/>
              </p:nvSpPr>
              <p:spPr>
                <a:xfrm>
                  <a:off x="4670131" y="3429000"/>
                  <a:ext cx="64928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sz="16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F57D5C52-6510-B352-F138-695ADA0C56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0131" y="3429000"/>
                  <a:ext cx="649280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4CBB8B1-DA40-C6F5-ACE7-9FBD474973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2825" y="3705657"/>
              <a:ext cx="464399" cy="110692"/>
            </a:xfrm>
            <a:prstGeom prst="line">
              <a:avLst/>
            </a:prstGeom>
            <a:ln w="38100">
              <a:solidFill>
                <a:srgbClr val="0000FF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C7C3072A-C119-FBA5-3B0C-BE51A60878BE}"/>
                </a:ext>
              </a:extLst>
            </p:cNvPr>
            <p:cNvSpPr/>
            <p:nvPr/>
          </p:nvSpPr>
          <p:spPr>
            <a:xfrm rot="3975703" flipH="1">
              <a:off x="4418507" y="2309740"/>
              <a:ext cx="993205" cy="863624"/>
            </a:xfrm>
            <a:prstGeom prst="arc">
              <a:avLst>
                <a:gd name="adj1" fmla="val 17446005"/>
                <a:gd name="adj2" fmla="val 19962129"/>
              </a:avLst>
            </a:prstGeom>
            <a:ln w="15875">
              <a:solidFill>
                <a:srgbClr val="0000FF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1DD1331-2540-F637-021E-64CBB22FD761}"/>
                </a:ext>
              </a:extLst>
            </p:cNvPr>
            <p:cNvGrpSpPr/>
            <p:nvPr/>
          </p:nvGrpSpPr>
          <p:grpSpPr>
            <a:xfrm>
              <a:off x="1391393" y="3049371"/>
              <a:ext cx="1641707" cy="645174"/>
              <a:chOff x="1391393" y="3049371"/>
              <a:chExt cx="1641707" cy="645174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5217AA3-229F-BCF4-EA85-A2FC4D3583F8}"/>
                  </a:ext>
                </a:extLst>
              </p:cNvPr>
              <p:cNvSpPr txBox="1"/>
              <p:nvPr/>
            </p:nvSpPr>
            <p:spPr>
              <a:xfrm>
                <a:off x="1391393" y="3049371"/>
                <a:ext cx="10494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00FF"/>
                    </a:solidFill>
                  </a:rPr>
                  <a:t>‘Coord_M2’</a:t>
                </a:r>
                <a:endParaRPr lang="LID4096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B5355571-F58F-F7BB-FF56-70851D70A3DF}"/>
                  </a:ext>
                </a:extLst>
              </p:cNvPr>
              <p:cNvSpPr/>
              <p:nvPr/>
            </p:nvSpPr>
            <p:spPr>
              <a:xfrm rot="3294385" flipH="1">
                <a:off x="2160940" y="2822385"/>
                <a:ext cx="614933" cy="1129387"/>
              </a:xfrm>
              <a:prstGeom prst="arc">
                <a:avLst>
                  <a:gd name="adj1" fmla="val 17045100"/>
                  <a:gd name="adj2" fmla="val 19962129"/>
                </a:avLst>
              </a:prstGeom>
              <a:ln w="15875">
                <a:solidFill>
                  <a:srgbClr val="0000FF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5BF7B9-669C-A0D8-D956-6A8743347EDC}"/>
                </a:ext>
              </a:extLst>
            </p:cNvPr>
            <p:cNvSpPr txBox="1"/>
            <p:nvPr/>
          </p:nvSpPr>
          <p:spPr>
            <a:xfrm>
              <a:off x="4340262" y="5091094"/>
              <a:ext cx="1060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</a:rPr>
                <a:t>‘Coord_M1’</a:t>
              </a:r>
              <a:endParaRPr lang="LID4096" sz="1400" dirty="0">
                <a:solidFill>
                  <a:srgbClr val="0000FF"/>
                </a:solidFill>
              </a:endParaRP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7B4E7AA5-C8F4-08C2-883F-A71B6AFE347F}"/>
                </a:ext>
              </a:extLst>
            </p:cNvPr>
            <p:cNvSpPr/>
            <p:nvPr/>
          </p:nvSpPr>
          <p:spPr>
            <a:xfrm rot="1071247" flipH="1">
              <a:off x="4861589" y="4809664"/>
              <a:ext cx="614933" cy="1129387"/>
            </a:xfrm>
            <a:prstGeom prst="arc">
              <a:avLst>
                <a:gd name="adj1" fmla="val 17045100"/>
                <a:gd name="adj2" fmla="val 19962129"/>
              </a:avLst>
            </a:prstGeom>
            <a:ln w="15875">
              <a:solidFill>
                <a:srgbClr val="0000FF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307E96-806C-04B6-17F2-D54772C5AF7F}"/>
                </a:ext>
              </a:extLst>
            </p:cNvPr>
            <p:cNvSpPr txBox="1"/>
            <p:nvPr/>
          </p:nvSpPr>
          <p:spPr>
            <a:xfrm>
              <a:off x="8807487" y="3275111"/>
              <a:ext cx="9850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</a:rPr>
                <a:t>‘</a:t>
              </a:r>
              <a:r>
                <a:rPr lang="en-US" sz="1400" dirty="0" err="1">
                  <a:solidFill>
                    <a:srgbClr val="0000FF"/>
                  </a:solidFill>
                </a:rPr>
                <a:t>Coord_Rx</a:t>
              </a:r>
              <a:r>
                <a:rPr lang="en-US" sz="1400" dirty="0">
                  <a:solidFill>
                    <a:srgbClr val="0000FF"/>
                  </a:solidFill>
                </a:rPr>
                <a:t>’</a:t>
              </a:r>
              <a:endParaRPr lang="LID4096" sz="1400" dirty="0">
                <a:solidFill>
                  <a:srgbClr val="0000FF"/>
                </a:solidFill>
              </a:endParaRPr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EB175A46-CED3-2610-20D9-AEF755666C35}"/>
                </a:ext>
              </a:extLst>
            </p:cNvPr>
            <p:cNvSpPr/>
            <p:nvPr/>
          </p:nvSpPr>
          <p:spPr>
            <a:xfrm rot="20528753">
              <a:off x="8665344" y="2984538"/>
              <a:ext cx="614933" cy="1129387"/>
            </a:xfrm>
            <a:prstGeom prst="arc">
              <a:avLst>
                <a:gd name="adj1" fmla="val 17045100"/>
                <a:gd name="adj2" fmla="val 19962129"/>
              </a:avLst>
            </a:prstGeom>
            <a:ln w="15875">
              <a:solidFill>
                <a:srgbClr val="0000FF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152B21C-C313-1A42-1CB5-4BF275E5DF82}"/>
                </a:ext>
              </a:extLst>
            </p:cNvPr>
            <p:cNvSpPr txBox="1"/>
            <p:nvPr/>
          </p:nvSpPr>
          <p:spPr>
            <a:xfrm>
              <a:off x="5275063" y="3452533"/>
              <a:ext cx="12482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</a:rPr>
                <a:t>‘</a:t>
              </a:r>
              <a:r>
                <a:rPr lang="en-US" sz="1400" dirty="0" err="1">
                  <a:solidFill>
                    <a:srgbClr val="0000FF"/>
                  </a:solidFill>
                </a:rPr>
                <a:t>Coord_global</a:t>
              </a:r>
              <a:r>
                <a:rPr lang="en-US" sz="1400" dirty="0">
                  <a:solidFill>
                    <a:srgbClr val="0000FF"/>
                  </a:solidFill>
                </a:rPr>
                <a:t>’</a:t>
              </a:r>
              <a:endParaRPr lang="LID4096" sz="1400" dirty="0">
                <a:solidFill>
                  <a:srgbClr val="0000FF"/>
                </a:solidFill>
              </a:endParaRPr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40589177-E236-B66B-84EB-492202C1F54E}"/>
                </a:ext>
              </a:extLst>
            </p:cNvPr>
            <p:cNvSpPr/>
            <p:nvPr/>
          </p:nvSpPr>
          <p:spPr>
            <a:xfrm rot="20528753">
              <a:off x="5028038" y="3088619"/>
              <a:ext cx="614933" cy="1129387"/>
            </a:xfrm>
            <a:prstGeom prst="arc">
              <a:avLst>
                <a:gd name="adj1" fmla="val 17045100"/>
                <a:gd name="adj2" fmla="val 19962129"/>
              </a:avLst>
            </a:prstGeom>
            <a:ln w="15875">
              <a:solidFill>
                <a:srgbClr val="0000FF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D34BB87-F422-EC86-F769-C3459C0051B7}"/>
                </a:ext>
              </a:extLst>
            </p:cNvPr>
            <p:cNvSpPr txBox="1"/>
            <p:nvPr/>
          </p:nvSpPr>
          <p:spPr>
            <a:xfrm>
              <a:off x="4166123" y="1986557"/>
              <a:ext cx="1129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</a:rPr>
                <a:t>‘</a:t>
              </a:r>
              <a:r>
                <a:rPr lang="en-US" sz="1400" dirty="0" err="1">
                  <a:solidFill>
                    <a:srgbClr val="0000FF"/>
                  </a:solidFill>
                </a:rPr>
                <a:t>Coord_scan</a:t>
              </a:r>
              <a:r>
                <a:rPr lang="en-US" sz="1400" dirty="0">
                  <a:solidFill>
                    <a:srgbClr val="0000FF"/>
                  </a:solidFill>
                </a:rPr>
                <a:t>’</a:t>
              </a:r>
              <a:endParaRPr lang="LID4096" sz="14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04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4DE5D549-7C88-8CC5-9E12-4433513DF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1" y="0"/>
            <a:ext cx="10613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4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35</Words>
  <Application>Microsoft Office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Xiaodong Ren</dc:creator>
  <cp:lastModifiedBy>Xiaodong Ren</cp:lastModifiedBy>
  <cp:revision>6</cp:revision>
  <dcterms:created xsi:type="dcterms:W3CDTF">2023-06-08T14:09:39Z</dcterms:created>
  <dcterms:modified xsi:type="dcterms:W3CDTF">2024-01-28T14:50:28Z</dcterms:modified>
</cp:coreProperties>
</file>