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724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53BB-871B-C73F-A184-1CD8F221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95FE8-56BB-9AD1-1645-E90201F7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6CD8-50E5-A742-4057-F1E5574D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A06A-CDE9-0E76-6AD4-8047F6D1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665E-1EEE-E962-7AB2-5C6BE84B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8EB-5E8A-7D49-534E-1BE90E35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07F16-25E9-B14B-A8F1-3664F2B0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3C1E-0DAD-4F82-BF0B-7B6153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03E7-1A6E-2562-3C8A-63309531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9204-AF04-7B9C-D0EA-A441922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9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DD698-4C6B-1BE5-5F15-1EF4D655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B497E-7267-BF66-11DA-47A2298B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361-BC49-D6F5-FFA0-16E1123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3653-F7DD-869D-55A8-241686F1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5FC6-DB4F-A846-22CB-C32C084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9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1A6-84D8-BCC5-29D1-1116B4BA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B2C9-5B16-7ECB-CC96-A971E780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5E5A-8E83-8899-93E0-F6D92D63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B0B-6083-5DAA-3771-945406EA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B29A-1476-6F7B-BE74-820F991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E111-D910-F5A2-E537-A98C1790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7AB7-1F76-5E07-80C2-05FA4AE5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87DC-D391-45F3-0A9B-3AA47B24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4186-F7B1-FA4E-50D0-FF9DFB96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21E2-4E09-1FD2-1E45-F0B00185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8AB5-CA27-2CB2-D394-EC0348D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7B60-E5CF-8160-E667-F5C44522E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CC60-2FAC-AF72-89E4-BE196EA6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72F4-9215-4217-524D-F5B4D9A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C0F8-213E-EF93-5408-68D0B75B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5922-B76F-E9F6-0425-757DFC6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2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2E43-11B6-5AAB-6B75-63363E8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9CF5-FFF3-3386-C370-48E4872C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B519-2A03-A913-0A74-6CD09DE4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FAE75-C3B7-0F56-5BAA-5C2E3590E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33994-A926-5861-DB91-0427403A1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90D2E-EFFF-43D5-E107-43435761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69134-6AFE-C427-5DBC-9F214BAC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794DB-78FE-8C47-2C5B-D54665BA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C626-F57A-CA24-C4DD-3C008A3C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00E3-953F-8131-FA52-501F713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AA46A-5332-BB85-93F1-1C113F24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0D0D-33EC-E61E-0469-CB762F8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5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6C14A-205D-CB30-13D6-AFFA0B3D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83936-5651-F90B-FA72-F4D337D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5970-2D55-C6B6-CC16-4956B84D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98E7-84AD-3E92-5028-CB012135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C7B9-F2A0-92E4-0EF3-9CF40298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544-256A-E2C7-D52E-10FD2F13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FFEE-8D13-2384-A3CB-DF6C9BC3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6C69-E5DA-BFB7-4342-A86F461A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6170-FE2C-79EE-048B-2777CA5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9F1F-53F7-2B1A-C0DE-2D275144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47ED8-16B7-97CF-2E29-D661BC56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E7D1-8CB2-A804-A7B0-ECDB7E91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E106-B00C-74CF-0F51-165DE462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7FBC-DC0C-C45F-E37C-F64F5369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473D0-9FCB-79E4-9DE6-7789DC7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97AEE-A858-3771-54EF-B1350BB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D858-0977-C054-8D9F-77E18168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4255-39D3-6531-210A-C4E77C10F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64EA9-74EE-41FD-874A-01546244AA5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3D5A-B97B-DAF7-EED9-65FBA226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14B0-FB6E-24B2-E6EC-A638A164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69BE06-C699-D227-7F35-1F66873D6A34}"/>
              </a:ext>
            </a:extLst>
          </p:cNvPr>
          <p:cNvGrpSpPr/>
          <p:nvPr/>
        </p:nvGrpSpPr>
        <p:grpSpPr>
          <a:xfrm>
            <a:off x="4121150" y="2318067"/>
            <a:ext cx="6153178" cy="3461410"/>
            <a:chOff x="4121150" y="2318067"/>
            <a:chExt cx="6153178" cy="34614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4AD767-BE23-3DAD-4CFD-D89C1C0879C5}"/>
                </a:ext>
              </a:extLst>
            </p:cNvPr>
            <p:cNvGrpSpPr/>
            <p:nvPr/>
          </p:nvGrpSpPr>
          <p:grpSpPr>
            <a:xfrm>
              <a:off x="4121150" y="2318067"/>
              <a:ext cx="6153178" cy="3461410"/>
              <a:chOff x="4121150" y="2318067"/>
              <a:chExt cx="6153178" cy="3461410"/>
            </a:xfrm>
          </p:grpSpPr>
          <p:pic>
            <p:nvPicPr>
              <p:cNvPr id="4" name="Picture 3" descr="A machine on a table&#10;&#10;Description automatically generated">
                <a:extLst>
                  <a:ext uri="{FF2B5EF4-FFF2-40B4-BE49-F238E27FC236}">
                    <a16:creationId xmlns:a16="http://schemas.microsoft.com/office/drawing/2014/main" id="{EDA13324-E4B9-02A8-252C-10D32C58B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1150" y="2318067"/>
                <a:ext cx="6153178" cy="346141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834951-5CB8-AE42-D21B-C6E2A2B07B46}"/>
                  </a:ext>
                </a:extLst>
              </p:cNvPr>
              <p:cNvSpPr/>
              <p:nvPr/>
            </p:nvSpPr>
            <p:spPr>
              <a:xfrm>
                <a:off x="6562725" y="3528646"/>
                <a:ext cx="2804013" cy="92612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29705-24C0-D550-C7AA-5E48543E3F4F}"/>
                  </a:ext>
                </a:extLst>
              </p:cNvPr>
              <p:cNvSpPr txBox="1"/>
              <p:nvPr/>
            </p:nvSpPr>
            <p:spPr>
              <a:xfrm>
                <a:off x="8479892" y="4406900"/>
                <a:ext cx="759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2"/>
                    </a:solidFill>
                  </a:rPr>
                  <a:t>S</a:t>
                </a:r>
                <a:r>
                  <a:rPr lang="en-US" altLang="zh-CN" sz="1400" b="1" dirty="0" err="1">
                    <a:solidFill>
                      <a:schemeClr val="accent2"/>
                    </a:solidFill>
                  </a:rPr>
                  <a:t>ource</a:t>
                </a:r>
                <a:endParaRPr lang="en-GB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9C84E-28D9-4CB3-1A9F-0076A30E3B57}"/>
                  </a:ext>
                </a:extLst>
              </p:cNvPr>
              <p:cNvSpPr txBox="1"/>
              <p:nvPr/>
            </p:nvSpPr>
            <p:spPr>
              <a:xfrm>
                <a:off x="8042819" y="4085437"/>
                <a:ext cx="4748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VDI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13005-86F2-02CD-9067-F633AF2B172B}"/>
                  </a:ext>
                </a:extLst>
              </p:cNvPr>
              <p:cNvSpPr txBox="1"/>
              <p:nvPr/>
            </p:nvSpPr>
            <p:spPr>
              <a:xfrm>
                <a:off x="7072407" y="4061503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1400" b="1" dirty="0" err="1">
                    <a:solidFill>
                      <a:srgbClr val="C00000"/>
                    </a:solidFill>
                  </a:rPr>
                  <a:t>mp</a:t>
                </a:r>
                <a:endParaRPr lang="en-GB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785FC-BDE5-EED5-C425-669DC7E80EA5}"/>
                  </a:ext>
                </a:extLst>
              </p:cNvPr>
              <p:cNvSpPr txBox="1"/>
              <p:nvPr/>
            </p:nvSpPr>
            <p:spPr>
              <a:xfrm>
                <a:off x="6493599" y="4061503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zh-CN" sz="1400" b="1" dirty="0" err="1">
                    <a:solidFill>
                      <a:srgbClr val="C00000"/>
                    </a:solidFill>
                  </a:rPr>
                  <a:t>orn</a:t>
                </a:r>
                <a:endParaRPr lang="en-GB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007B1-6AD8-359B-DD76-D20D69BA7182}"/>
                  </a:ext>
                </a:extLst>
              </p:cNvPr>
              <p:cNvSpPr txBox="1"/>
              <p:nvPr/>
            </p:nvSpPr>
            <p:spPr>
              <a:xfrm>
                <a:off x="5934888" y="4689176"/>
                <a:ext cx="11174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1400" b="1" dirty="0">
                    <a:solidFill>
                      <a:srgbClr val="0070C0"/>
                    </a:solidFill>
                  </a:rPr>
                  <a:t>ore-optics</a:t>
                </a:r>
                <a:endParaRPr lang="en-GB" sz="14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25026BA-3B86-95E2-86FF-DB52F5483C3A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6438900" y="4343625"/>
                <a:ext cx="54699" cy="345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9E4DFE-38CC-BDF1-D3C2-037EA4A2402F}"/>
                </a:ext>
              </a:extLst>
            </p:cNvPr>
            <p:cNvCxnSpPr/>
            <p:nvPr/>
          </p:nvCxnSpPr>
          <p:spPr>
            <a:xfrm flipH="1">
              <a:off x="5892800" y="3917950"/>
              <a:ext cx="546100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23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2</cp:revision>
  <dcterms:created xsi:type="dcterms:W3CDTF">2024-04-29T17:31:37Z</dcterms:created>
  <dcterms:modified xsi:type="dcterms:W3CDTF">2024-04-29T20:58:23Z</dcterms:modified>
</cp:coreProperties>
</file>