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3849C-4AF3-4437-A2F6-E1CE4AD87575}" type="datetimeFigureOut">
              <a:rPr lang="LID4096" smtClean="0"/>
              <a:t>05/08/2024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EEC0F-5A12-4C22-8AD2-35D9B9F9F35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1525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EEC0F-5A12-4C22-8AD2-35D9B9F9F35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769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632D-F5E3-4334-9A79-39CF38DF21ED}" type="datetimeFigureOut">
              <a:rPr lang="LID4096" smtClean="0"/>
              <a:t>05/08/2024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CD2B-FE72-490B-A24D-4B219175D3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854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632D-F5E3-4334-9A79-39CF38DF21ED}" type="datetimeFigureOut">
              <a:rPr lang="LID4096" smtClean="0"/>
              <a:t>05/08/2024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CD2B-FE72-490B-A24D-4B219175D3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6678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632D-F5E3-4334-9A79-39CF38DF21ED}" type="datetimeFigureOut">
              <a:rPr lang="LID4096" smtClean="0"/>
              <a:t>05/08/2024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CD2B-FE72-490B-A24D-4B219175D3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937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632D-F5E3-4334-9A79-39CF38DF21ED}" type="datetimeFigureOut">
              <a:rPr lang="LID4096" smtClean="0"/>
              <a:t>05/08/2024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CD2B-FE72-490B-A24D-4B219175D3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432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632D-F5E3-4334-9A79-39CF38DF21ED}" type="datetimeFigureOut">
              <a:rPr lang="LID4096" smtClean="0"/>
              <a:t>05/08/2024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CD2B-FE72-490B-A24D-4B219175D3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029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632D-F5E3-4334-9A79-39CF38DF21ED}" type="datetimeFigureOut">
              <a:rPr lang="LID4096" smtClean="0"/>
              <a:t>05/08/2024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CD2B-FE72-490B-A24D-4B219175D3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3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632D-F5E3-4334-9A79-39CF38DF21ED}" type="datetimeFigureOut">
              <a:rPr lang="LID4096" smtClean="0"/>
              <a:t>05/08/2024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CD2B-FE72-490B-A24D-4B219175D3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084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632D-F5E3-4334-9A79-39CF38DF21ED}" type="datetimeFigureOut">
              <a:rPr lang="LID4096" smtClean="0"/>
              <a:t>05/08/2024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CD2B-FE72-490B-A24D-4B219175D3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321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632D-F5E3-4334-9A79-39CF38DF21ED}" type="datetimeFigureOut">
              <a:rPr lang="LID4096" smtClean="0"/>
              <a:t>05/08/2024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CD2B-FE72-490B-A24D-4B219175D3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275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632D-F5E3-4334-9A79-39CF38DF21ED}" type="datetimeFigureOut">
              <a:rPr lang="LID4096" smtClean="0"/>
              <a:t>05/08/2024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CD2B-FE72-490B-A24D-4B219175D3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796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632D-F5E3-4334-9A79-39CF38DF21ED}" type="datetimeFigureOut">
              <a:rPr lang="LID4096" smtClean="0"/>
              <a:t>05/08/2024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2CD2B-FE72-490B-A24D-4B219175D3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709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9632D-F5E3-4334-9A79-39CF38DF21ED}" type="datetimeFigureOut">
              <a:rPr lang="LID4096" smtClean="0"/>
              <a:t>05/08/2024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2CD2B-FE72-490B-A24D-4B219175D37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13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BFE842-487B-C52B-D5D6-8E8F1A7C48A3}"/>
              </a:ext>
            </a:extLst>
          </p:cNvPr>
          <p:cNvSpPr txBox="1"/>
          <p:nvPr/>
        </p:nvSpPr>
        <p:spPr>
          <a:xfrm>
            <a:off x="530288" y="232619"/>
            <a:ext cx="7839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Phase Center Measurement for the ‘Gibson</a:t>
            </a:r>
            <a:r>
              <a:rPr lang="en-US" sz="2000" b="1"/>
              <a:t>’ Horn</a:t>
            </a:r>
            <a:endParaRPr lang="LID4096" sz="2000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C6A644-8782-CE76-DB81-EE6A65983EF9}"/>
              </a:ext>
            </a:extLst>
          </p:cNvPr>
          <p:cNvGrpSpPr/>
          <p:nvPr/>
        </p:nvGrpSpPr>
        <p:grpSpPr>
          <a:xfrm>
            <a:off x="658570" y="2175770"/>
            <a:ext cx="2873564" cy="2661389"/>
            <a:chOff x="700147" y="2098305"/>
            <a:chExt cx="2873564" cy="2661389"/>
          </a:xfrm>
        </p:grpSpPr>
        <p:pic>
          <p:nvPicPr>
            <p:cNvPr id="2" name="Picture 1" descr="A red pipe with brown and tan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98BF28E6-6878-CFE7-F1F5-2E2595BC3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147" y="2098305"/>
              <a:ext cx="2873564" cy="266138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F013B13-5297-30CA-97C1-CDB284943CD6}"/>
                </a:ext>
              </a:extLst>
            </p:cNvPr>
            <p:cNvSpPr txBox="1"/>
            <p:nvPr/>
          </p:nvSpPr>
          <p:spPr>
            <a:xfrm>
              <a:off x="2576221" y="3244333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M2</a:t>
              </a:r>
              <a:endParaRPr lang="LID4096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C32BEA-0C75-9850-9D9D-7CD9E8D6FCB8}"/>
                </a:ext>
              </a:extLst>
            </p:cNvPr>
            <p:cNvSpPr txBox="1"/>
            <p:nvPr/>
          </p:nvSpPr>
          <p:spPr>
            <a:xfrm>
              <a:off x="899821" y="3921519"/>
              <a:ext cx="4972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M1</a:t>
              </a:r>
              <a:endParaRPr lang="LID4096" b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3FE36E2-38A7-8F57-73DA-65D8D0122631}"/>
              </a:ext>
            </a:extLst>
          </p:cNvPr>
          <p:cNvSpPr txBox="1"/>
          <p:nvPr/>
        </p:nvSpPr>
        <p:spPr>
          <a:xfrm>
            <a:off x="356933" y="5186305"/>
            <a:ext cx="351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Optics model of the Fore-optics .</a:t>
            </a:r>
            <a:endParaRPr lang="LID4096" sz="1600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E27D48-6C78-3A67-691E-B2D2816038DB}"/>
              </a:ext>
            </a:extLst>
          </p:cNvPr>
          <p:cNvGrpSpPr/>
          <p:nvPr/>
        </p:nvGrpSpPr>
        <p:grpSpPr>
          <a:xfrm>
            <a:off x="3981864" y="1445516"/>
            <a:ext cx="4781550" cy="1878330"/>
            <a:chOff x="3835096" y="1334198"/>
            <a:chExt cx="4781550" cy="1878330"/>
          </a:xfrm>
        </p:grpSpPr>
        <p:pic>
          <p:nvPicPr>
            <p:cNvPr id="8" name="Picture 7" descr="A diagram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CBCA2173-07AD-2B5C-5EF6-80CF82A38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5096" y="1334198"/>
              <a:ext cx="4781550" cy="187833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811DCF4-CEC7-B5AE-1066-54AB8DF014D4}"/>
                </a:ext>
              </a:extLst>
            </p:cNvPr>
            <p:cNvGrpSpPr/>
            <p:nvPr/>
          </p:nvGrpSpPr>
          <p:grpSpPr>
            <a:xfrm>
              <a:off x="4509695" y="2525627"/>
              <a:ext cx="3927316" cy="226922"/>
              <a:chOff x="4509695" y="2525627"/>
              <a:chExt cx="3927316" cy="226922"/>
            </a:xfrm>
          </p:grpSpPr>
          <p:sp>
            <p:nvSpPr>
              <p:cNvPr id="11" name="Text Box 2">
                <a:extLst>
                  <a:ext uri="{FF2B5EF4-FFF2-40B4-BE49-F238E27FC236}">
                    <a16:creationId xmlns:a16="http://schemas.microsoft.com/office/drawing/2014/main" id="{C837A0B6-B912-C4A9-DEB8-B29A26C5A7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68510" y="2525627"/>
                <a:ext cx="543560" cy="226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sz="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11.052</a:t>
                </a:r>
                <a:endParaRPr sz="14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C6FBDD2F-2400-4026-2159-1E6C0E0AC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93451" y="2525627"/>
                <a:ext cx="543560" cy="226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sz="800" b="1" kern="10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sz="1400" b="1" kern="10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BC66AAA-5C98-8AB6-513D-7C83843062E5}"/>
                  </a:ext>
                </a:extLst>
              </p:cNvPr>
              <p:cNvGrpSpPr/>
              <p:nvPr/>
            </p:nvGrpSpPr>
            <p:grpSpPr>
              <a:xfrm>
                <a:off x="4509695" y="2554910"/>
                <a:ext cx="3404870" cy="10795"/>
                <a:chOff x="4509695" y="2602616"/>
                <a:chExt cx="3404870" cy="10795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AFB55D30-D467-568E-7E7B-2BC52EFFA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09695" y="2602616"/>
                  <a:ext cx="717550" cy="10795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605994BF-DB26-2D6F-3267-D2C82C1439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63235" y="2608013"/>
                  <a:ext cx="175133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5BC7A288-27DC-F423-6BF0-10807DF30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6140" y="2608013"/>
                  <a:ext cx="887095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 Box 2">
                <a:extLst>
                  <a:ext uri="{FF2B5EF4-FFF2-40B4-BE49-F238E27FC236}">
                    <a16:creationId xmlns:a16="http://schemas.microsoft.com/office/drawing/2014/main" id="{C7715574-A117-B34E-2C0F-C14979E4D3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0443" y="2525627"/>
                <a:ext cx="543560" cy="226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sz="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21.21</a:t>
                </a:r>
                <a:endParaRPr sz="14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7090675-0F82-EEEA-F758-D067625858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5046" y="2560307"/>
                <a:ext cx="4203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 Box 2">
                <a:extLst>
                  <a:ext uri="{FF2B5EF4-FFF2-40B4-BE49-F238E27FC236}">
                    <a16:creationId xmlns:a16="http://schemas.microsoft.com/office/drawing/2014/main" id="{09CFC342-BCF9-35D8-429C-DCB7F4845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9984" y="2525627"/>
                <a:ext cx="543560" cy="226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sz="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8.696</a:t>
                </a:r>
                <a:endParaRPr sz="14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EB59EB-EA16-A7DF-C581-3CE802C36162}"/>
              </a:ext>
            </a:extLst>
          </p:cNvPr>
          <p:cNvGrpSpPr/>
          <p:nvPr/>
        </p:nvGrpSpPr>
        <p:grpSpPr>
          <a:xfrm>
            <a:off x="4022394" y="3743536"/>
            <a:ext cx="4741020" cy="1860016"/>
            <a:chOff x="3974686" y="3512948"/>
            <a:chExt cx="4741020" cy="1860016"/>
          </a:xfrm>
        </p:grpSpPr>
        <p:pic>
          <p:nvPicPr>
            <p:cNvPr id="30" name="Picture 29" descr="A graph of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C5C7AE9D-C120-309D-A095-ADE2EECDE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4686" y="3512948"/>
              <a:ext cx="4741020" cy="186001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195955-EFD0-5736-5ECD-49CC7AFB9D19}"/>
                </a:ext>
              </a:extLst>
            </p:cNvPr>
            <p:cNvGrpSpPr/>
            <p:nvPr/>
          </p:nvGrpSpPr>
          <p:grpSpPr>
            <a:xfrm>
              <a:off x="4572000" y="4852959"/>
              <a:ext cx="3927316" cy="226922"/>
              <a:chOff x="4509695" y="2525627"/>
              <a:chExt cx="3927316" cy="226922"/>
            </a:xfrm>
          </p:grpSpPr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9F050775-57D3-EFBB-7F09-2044F74D6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68510" y="2525627"/>
                <a:ext cx="543560" cy="226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sz="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33.155</a:t>
                </a:r>
                <a:endParaRPr lang="en-GB" sz="14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2">
                <a:extLst>
                  <a:ext uri="{FF2B5EF4-FFF2-40B4-BE49-F238E27FC236}">
                    <a16:creationId xmlns:a16="http://schemas.microsoft.com/office/drawing/2014/main" id="{D5964B17-C4E4-E738-C3B8-87DA2D26E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93451" y="2525627"/>
                <a:ext cx="543560" cy="226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sz="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endParaRPr sz="14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2985AC8-437C-D946-38EC-6BA944E0F06B}"/>
                  </a:ext>
                </a:extLst>
              </p:cNvPr>
              <p:cNvGrpSpPr/>
              <p:nvPr/>
            </p:nvGrpSpPr>
            <p:grpSpPr>
              <a:xfrm>
                <a:off x="4509695" y="2554910"/>
                <a:ext cx="3404870" cy="10795"/>
                <a:chOff x="4509695" y="2602616"/>
                <a:chExt cx="3404870" cy="10795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357DE9BF-4A28-8564-0CCB-E73FD94CB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09695" y="2602616"/>
                  <a:ext cx="717550" cy="10795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FB82282F-AA07-2372-2CD9-8EECD50133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63235" y="2608013"/>
                  <a:ext cx="175133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B9809888-B165-D8D2-CCB6-454F732FB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6140" y="2608013"/>
                  <a:ext cx="887095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 Box 2">
                <a:extLst>
                  <a:ext uri="{FF2B5EF4-FFF2-40B4-BE49-F238E27FC236}">
                    <a16:creationId xmlns:a16="http://schemas.microsoft.com/office/drawing/2014/main" id="{7BA9B11F-800D-5F5C-5B96-5F66F6A4C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0443" y="2525627"/>
                <a:ext cx="543560" cy="226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sz="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63.618</a:t>
                </a:r>
                <a:endParaRPr lang="en-GB" sz="14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C3B9C2E-EB57-0F19-9607-3D0E67182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5046" y="2560307"/>
                <a:ext cx="4203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C7F9EA1C-40C2-BE07-311C-F6CF0A6F5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9984" y="2525627"/>
                <a:ext cx="543560" cy="226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sz="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26.0865</a:t>
                </a:r>
                <a:endParaRPr lang="en-GB" sz="14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1759053-6F0C-41AB-04CB-9FA5C7CB8B66}"/>
              </a:ext>
            </a:extLst>
          </p:cNvPr>
          <p:cNvSpPr txBox="1"/>
          <p:nvPr/>
        </p:nvSpPr>
        <p:spPr>
          <a:xfrm>
            <a:off x="858244" y="225425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Horn</a:t>
            </a:r>
            <a:endParaRPr lang="LID4096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092340-4DC7-D904-FB31-C44AA4A6E074}"/>
              </a:ext>
            </a:extLst>
          </p:cNvPr>
          <p:cNvSpPr txBox="1"/>
          <p:nvPr/>
        </p:nvSpPr>
        <p:spPr>
          <a:xfrm>
            <a:off x="7573597" y="1228829"/>
            <a:ext cx="1191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@475GHz</a:t>
            </a:r>
            <a:endParaRPr lang="LID4096" sz="1400" b="1" dirty="0"/>
          </a:p>
        </p:txBody>
      </p:sp>
    </p:spTree>
    <p:extLst>
      <p:ext uri="{BB962C8B-B14F-4D97-AF65-F5344CB8AC3E}">
        <p14:creationId xmlns:p14="http://schemas.microsoft.com/office/powerpoint/2010/main" val="171053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025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29</Words>
  <Application>Microsoft Office PowerPoint</Application>
  <PresentationFormat>On-screen Show 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Xiaodong Ren</dc:creator>
  <cp:lastModifiedBy>Xiaodong Ren</cp:lastModifiedBy>
  <cp:revision>3</cp:revision>
  <dcterms:created xsi:type="dcterms:W3CDTF">2024-05-07T22:37:05Z</dcterms:created>
  <dcterms:modified xsi:type="dcterms:W3CDTF">2024-05-08T12:32:22Z</dcterms:modified>
</cp:coreProperties>
</file>