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81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6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3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4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47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CF7EA-2982-4E6A-965D-2CD67064A432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6F19D8-529E-F18C-963E-78EED3793225}"/>
              </a:ext>
            </a:extLst>
          </p:cNvPr>
          <p:cNvSpPr txBox="1"/>
          <p:nvPr/>
        </p:nvSpPr>
        <p:spPr>
          <a:xfrm>
            <a:off x="749300" y="1225550"/>
            <a:ext cx="734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Small Aperture Telescope Optics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6277D-DCE8-EE75-59A9-ABE91DB32AB6}"/>
              </a:ext>
            </a:extLst>
          </p:cNvPr>
          <p:cNvSpPr txBox="1"/>
          <p:nvPr/>
        </p:nvSpPr>
        <p:spPr>
          <a:xfrm>
            <a:off x="3006725" y="2782669"/>
            <a:ext cx="534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PO analysis </a:t>
            </a:r>
            <a:r>
              <a:rPr lang="en-US" altLang="zh-CN" dirty="0"/>
              <a:t>using</a:t>
            </a:r>
            <a:r>
              <a:rPr lang="en-GB" dirty="0"/>
              <a:t> GRASP;</a:t>
            </a:r>
          </a:p>
          <a:p>
            <a:pPr marL="342900" indent="-342900">
              <a:buAutoNum type="arabicPeriod"/>
            </a:pPr>
            <a:r>
              <a:rPr lang="en-GB" dirty="0"/>
              <a:t>POP analysis in </a:t>
            </a:r>
            <a:r>
              <a:rPr lang="en-GB" dirty="0" err="1"/>
              <a:t>Zemax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479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050F1-1754-FCEE-4387-75A317ED3246}"/>
              </a:ext>
            </a:extLst>
          </p:cNvPr>
          <p:cNvSpPr txBox="1"/>
          <p:nvPr/>
        </p:nvSpPr>
        <p:spPr>
          <a:xfrm>
            <a:off x="577850" y="44450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1. Lens-only SAT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F1729-F306-9DE0-8E27-7BEFB7D8A1C1}"/>
              </a:ext>
            </a:extLst>
          </p:cNvPr>
          <p:cNvSpPr txBox="1"/>
          <p:nvPr/>
        </p:nvSpPr>
        <p:spPr>
          <a:xfrm>
            <a:off x="831850" y="813832"/>
            <a:ext cx="479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simplest and most critical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anti-reflection coating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3DAC9-2F01-B3A4-6FA9-7903ADD0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86" y="1460163"/>
            <a:ext cx="5147662" cy="24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7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3201</TotalTime>
  <Words>30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Xiaodong Ren - HI</dc:creator>
  <cp:lastModifiedBy>Xiaodong Ren - HI</cp:lastModifiedBy>
  <cp:revision>5</cp:revision>
  <dcterms:created xsi:type="dcterms:W3CDTF">2024-11-04T17:18:48Z</dcterms:created>
  <dcterms:modified xsi:type="dcterms:W3CDTF">2024-11-11T19:22:16Z</dcterms:modified>
</cp:coreProperties>
</file>