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20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86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73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63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5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3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34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8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47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CF7EA-2982-4E6A-965D-2CD67064A43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DA705-E113-4D7B-BE6A-856636426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17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6F19D8-529E-F18C-963E-78EED3793225}"/>
              </a:ext>
            </a:extLst>
          </p:cNvPr>
          <p:cNvSpPr txBox="1"/>
          <p:nvPr/>
        </p:nvSpPr>
        <p:spPr>
          <a:xfrm>
            <a:off x="898525" y="990600"/>
            <a:ext cx="7346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70C0"/>
                </a:solidFill>
              </a:rPr>
              <a:t>Small Aperture Telescope Optics Simulations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6277D-DCE8-EE75-59A9-ABE91DB32AB6}"/>
              </a:ext>
            </a:extLst>
          </p:cNvPr>
          <p:cNvSpPr txBox="1"/>
          <p:nvPr/>
        </p:nvSpPr>
        <p:spPr>
          <a:xfrm>
            <a:off x="1638300" y="3989169"/>
            <a:ext cx="534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Lens-only Optics analysis in GRASP;</a:t>
            </a:r>
          </a:p>
          <a:p>
            <a:pPr marL="342900" indent="-342900">
              <a:buAutoNum type="arabicPeriod"/>
            </a:pPr>
            <a:r>
              <a:rPr lang="en-GB" dirty="0"/>
              <a:t>Physical Optics Propagation method in </a:t>
            </a:r>
            <a:r>
              <a:rPr lang="en-GB" dirty="0" err="1"/>
              <a:t>Zemax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479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1050F1-1754-FCEE-4387-75A317ED3246}"/>
              </a:ext>
            </a:extLst>
          </p:cNvPr>
          <p:cNvSpPr txBox="1"/>
          <p:nvPr/>
        </p:nvSpPr>
        <p:spPr>
          <a:xfrm>
            <a:off x="584200" y="533400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1. Lens-only SAT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F1729-F306-9DE0-8E27-7BEFB7D8A1C1}"/>
              </a:ext>
            </a:extLst>
          </p:cNvPr>
          <p:cNvSpPr txBox="1"/>
          <p:nvPr/>
        </p:nvSpPr>
        <p:spPr>
          <a:xfrm>
            <a:off x="711200" y="902732"/>
            <a:ext cx="479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simplest and most critical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0052-2E91-9BAB-608E-44998DADE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522968"/>
            <a:ext cx="4381500" cy="20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7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</TotalTime>
  <Words>29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Xiaodong Ren - HI</dc:creator>
  <cp:lastModifiedBy>Xiaodong Ren - HI</cp:lastModifiedBy>
  <cp:revision>4</cp:revision>
  <dcterms:created xsi:type="dcterms:W3CDTF">2024-11-04T17:18:48Z</dcterms:created>
  <dcterms:modified xsi:type="dcterms:W3CDTF">2024-11-06T14:01:32Z</dcterms:modified>
</cp:coreProperties>
</file>