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7" r:id="rId4"/>
    <p:sldId id="261" r:id="rId5"/>
    <p:sldId id="262" r:id="rId6"/>
    <p:sldId id="267" r:id="rId7"/>
    <p:sldId id="269" r:id="rId8"/>
    <p:sldId id="260" r:id="rId9"/>
    <p:sldId id="268" r:id="rId10"/>
    <p:sldId id="263" r:id="rId11"/>
    <p:sldId id="270" r:id="rId12"/>
    <p:sldId id="264" r:id="rId13"/>
    <p:sldId id="265" r:id="rId14"/>
    <p:sldId id="266" r:id="rId15"/>
    <p:sldId id="271" r:id="rId16"/>
    <p:sldId id="272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180" autoAdjust="0"/>
  </p:normalViewPr>
  <p:slideViewPr>
    <p:cSldViewPr snapToGrid="0" showGuides="1">
      <p:cViewPr varScale="1">
        <p:scale>
          <a:sx n="76" d="100"/>
          <a:sy n="76" d="100"/>
        </p:scale>
        <p:origin x="946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F76D0-7F94-4212-A261-9B4D975C2EC9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61E94CC-D41D-48B7-8D13-474C665ACD1D}">
      <dgm:prSet/>
      <dgm:spPr/>
      <dgm:t>
        <a:bodyPr/>
        <a:lstStyle/>
        <a:p>
          <a:pPr rtl="0"/>
          <a:r>
            <a:rPr lang="zh-CN" smtClean="0"/>
            <a:t>扩展指标</a:t>
          </a:r>
          <a:endParaRPr lang="zh-CN"/>
        </a:p>
      </dgm:t>
    </dgm:pt>
    <dgm:pt modelId="{D0F77120-D638-4557-9ACD-188EB8F39E84}" type="parTrans" cxnId="{8204EA42-E6A6-47E3-8290-072BE53A696F}">
      <dgm:prSet/>
      <dgm:spPr/>
      <dgm:t>
        <a:bodyPr/>
        <a:lstStyle/>
        <a:p>
          <a:endParaRPr lang="zh-CN" altLang="en-US"/>
        </a:p>
      </dgm:t>
    </dgm:pt>
    <dgm:pt modelId="{4227DF18-7649-4B9D-A313-98ED6C2CBEEE}" type="sibTrans" cxnId="{8204EA42-E6A6-47E3-8290-072BE53A696F}">
      <dgm:prSet/>
      <dgm:spPr/>
      <dgm:t>
        <a:bodyPr/>
        <a:lstStyle/>
        <a:p>
          <a:endParaRPr lang="zh-CN" altLang="en-US"/>
        </a:p>
      </dgm:t>
    </dgm:pt>
    <dgm:pt modelId="{82B7764E-6440-4BF0-B615-0C1F1F311DA7}">
      <dgm:prSet/>
      <dgm:spPr/>
      <dgm:t>
        <a:bodyPr/>
        <a:lstStyle/>
        <a:p>
          <a:pPr rtl="0"/>
          <a:r>
            <a:rPr lang="zh-CN" smtClean="0"/>
            <a:t>监控视图</a:t>
          </a:r>
          <a:endParaRPr lang="zh-CN"/>
        </a:p>
      </dgm:t>
    </dgm:pt>
    <dgm:pt modelId="{C6028742-364E-498C-BF7E-F83B016C36B9}" type="parTrans" cxnId="{A77E41B7-7754-490B-AC98-8EACEFD6AA65}">
      <dgm:prSet/>
      <dgm:spPr/>
      <dgm:t>
        <a:bodyPr/>
        <a:lstStyle/>
        <a:p>
          <a:endParaRPr lang="zh-CN" altLang="en-US"/>
        </a:p>
      </dgm:t>
    </dgm:pt>
    <dgm:pt modelId="{57B63746-F0A2-42BA-A724-F98C32990FEA}" type="sibTrans" cxnId="{A77E41B7-7754-490B-AC98-8EACEFD6AA65}">
      <dgm:prSet/>
      <dgm:spPr/>
      <dgm:t>
        <a:bodyPr/>
        <a:lstStyle/>
        <a:p>
          <a:endParaRPr lang="zh-CN" altLang="en-US"/>
        </a:p>
      </dgm:t>
    </dgm:pt>
    <dgm:pt modelId="{DE398B4F-41CD-4492-AEE6-259BBC24B9DB}">
      <dgm:prSet/>
      <dgm:spPr/>
      <dgm:t>
        <a:bodyPr/>
        <a:lstStyle/>
        <a:p>
          <a:pPr rtl="0"/>
          <a:r>
            <a:rPr lang="zh-CN" dirty="0" smtClean="0"/>
            <a:t>数据加工</a:t>
          </a:r>
          <a:endParaRPr lang="zh-CN" dirty="0"/>
        </a:p>
      </dgm:t>
    </dgm:pt>
    <dgm:pt modelId="{BF8DAA02-EF08-48E9-BE58-C67B60A2A654}" type="parTrans" cxnId="{3568C86D-71BF-4FCE-8383-D60F8211A66C}">
      <dgm:prSet/>
      <dgm:spPr/>
      <dgm:t>
        <a:bodyPr/>
        <a:lstStyle/>
        <a:p>
          <a:endParaRPr lang="zh-CN" altLang="en-US"/>
        </a:p>
      </dgm:t>
    </dgm:pt>
    <dgm:pt modelId="{38B265DD-E872-48B8-ACBA-C77601E9ABB8}" type="sibTrans" cxnId="{3568C86D-71BF-4FCE-8383-D60F8211A66C}">
      <dgm:prSet/>
      <dgm:spPr/>
      <dgm:t>
        <a:bodyPr/>
        <a:lstStyle/>
        <a:p>
          <a:endParaRPr lang="zh-CN" altLang="en-US"/>
        </a:p>
      </dgm:t>
    </dgm:pt>
    <dgm:pt modelId="{7B8E15DF-46AB-4F81-8D97-774E6EE319FF}">
      <dgm:prSet/>
      <dgm:spPr/>
      <dgm:t>
        <a:bodyPr/>
        <a:lstStyle/>
        <a:p>
          <a:pPr rtl="0"/>
          <a:r>
            <a:rPr lang="zh-CN" smtClean="0"/>
            <a:t>报警机制</a:t>
          </a:r>
          <a:endParaRPr lang="zh-CN"/>
        </a:p>
      </dgm:t>
    </dgm:pt>
    <dgm:pt modelId="{256467DD-BEE1-4149-BAD8-2C02026ED9DE}" type="parTrans" cxnId="{2F987BB6-F97D-4BF3-9BFE-22B850F0F57E}">
      <dgm:prSet/>
      <dgm:spPr/>
      <dgm:t>
        <a:bodyPr/>
        <a:lstStyle/>
        <a:p>
          <a:endParaRPr lang="zh-CN" altLang="en-US"/>
        </a:p>
      </dgm:t>
    </dgm:pt>
    <dgm:pt modelId="{FFC6120E-9483-4F2A-89AC-5C74439287D8}" type="sibTrans" cxnId="{2F987BB6-F97D-4BF3-9BFE-22B850F0F57E}">
      <dgm:prSet/>
      <dgm:spPr/>
      <dgm:t>
        <a:bodyPr/>
        <a:lstStyle/>
        <a:p>
          <a:endParaRPr lang="zh-CN" altLang="en-US"/>
        </a:p>
      </dgm:t>
    </dgm:pt>
    <dgm:pt modelId="{981C3867-2C2D-4E12-B84D-01314DA7EAEA}">
      <dgm:prSet/>
      <dgm:spPr/>
      <dgm:t>
        <a:bodyPr/>
        <a:lstStyle/>
        <a:p>
          <a:pPr rtl="0"/>
          <a:r>
            <a:rPr lang="zh-CN" smtClean="0"/>
            <a:t>问题跟踪</a:t>
          </a:r>
          <a:endParaRPr lang="zh-CN"/>
        </a:p>
      </dgm:t>
    </dgm:pt>
    <dgm:pt modelId="{8A00AA1B-DF3C-4FCF-9EC0-F82702DA14D6}" type="parTrans" cxnId="{EAEBBC4F-EF3D-4ACA-90A2-BED1DF18139B}">
      <dgm:prSet/>
      <dgm:spPr/>
      <dgm:t>
        <a:bodyPr/>
        <a:lstStyle/>
        <a:p>
          <a:endParaRPr lang="zh-CN" altLang="en-US"/>
        </a:p>
      </dgm:t>
    </dgm:pt>
    <dgm:pt modelId="{2F8345BB-49C5-4DC6-BB88-9B26D79E7A7D}" type="sibTrans" cxnId="{EAEBBC4F-EF3D-4ACA-90A2-BED1DF18139B}">
      <dgm:prSet/>
      <dgm:spPr/>
      <dgm:t>
        <a:bodyPr/>
        <a:lstStyle/>
        <a:p>
          <a:endParaRPr lang="zh-CN" altLang="en-US"/>
        </a:p>
      </dgm:t>
    </dgm:pt>
    <dgm:pt modelId="{1B793216-44A7-4592-BF66-85D924DC3634}" type="pres">
      <dgm:prSet presAssocID="{4F4F76D0-7F94-4212-A261-9B4D975C2E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6147504B-098B-4939-A6D3-E074D07531DB}" type="pres">
      <dgm:prSet presAssocID="{F61E94CC-D41D-48B7-8D13-474C665ACD1D}" presName="vertOne" presStyleCnt="0"/>
      <dgm:spPr/>
    </dgm:pt>
    <dgm:pt modelId="{F97AD903-A996-4D07-A7FE-C8B17F67C4AA}" type="pres">
      <dgm:prSet presAssocID="{F61E94CC-D41D-48B7-8D13-474C665ACD1D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0643A5-A1AE-4282-AF9F-B13A10788A1F}" type="pres">
      <dgm:prSet presAssocID="{F61E94CC-D41D-48B7-8D13-474C665ACD1D}" presName="horzOne" presStyleCnt="0"/>
      <dgm:spPr/>
    </dgm:pt>
    <dgm:pt modelId="{BCC73367-0FC4-46B8-B76C-67AB51AE5143}" type="pres">
      <dgm:prSet presAssocID="{4227DF18-7649-4B9D-A313-98ED6C2CBEEE}" presName="sibSpaceOne" presStyleCnt="0"/>
      <dgm:spPr/>
    </dgm:pt>
    <dgm:pt modelId="{4B74A10F-76E0-4E1D-82F2-55E97CA6C1A1}" type="pres">
      <dgm:prSet presAssocID="{82B7764E-6440-4BF0-B615-0C1F1F311DA7}" presName="vertOne" presStyleCnt="0"/>
      <dgm:spPr/>
    </dgm:pt>
    <dgm:pt modelId="{D18AF94B-96B8-487C-9886-0744766A537A}" type="pres">
      <dgm:prSet presAssocID="{82B7764E-6440-4BF0-B615-0C1F1F311DA7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2D455B0-1B06-47B8-86C9-1D1935514EA6}" type="pres">
      <dgm:prSet presAssocID="{82B7764E-6440-4BF0-B615-0C1F1F311DA7}" presName="horzOne" presStyleCnt="0"/>
      <dgm:spPr/>
    </dgm:pt>
    <dgm:pt modelId="{AB1A084B-FB4F-4AB7-923B-553F11E7910F}" type="pres">
      <dgm:prSet presAssocID="{57B63746-F0A2-42BA-A724-F98C32990FEA}" presName="sibSpaceOne" presStyleCnt="0"/>
      <dgm:spPr/>
    </dgm:pt>
    <dgm:pt modelId="{595F1003-FF9C-4ABB-A13A-90D2C08A97CA}" type="pres">
      <dgm:prSet presAssocID="{DE398B4F-41CD-4492-AEE6-259BBC24B9DB}" presName="vertOne" presStyleCnt="0"/>
      <dgm:spPr/>
    </dgm:pt>
    <dgm:pt modelId="{FCD7AC99-B25F-496F-960E-2B6CA06E0899}" type="pres">
      <dgm:prSet presAssocID="{DE398B4F-41CD-4492-AEE6-259BBC24B9DB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CDC0F0-D558-4F7B-8F03-494DBFB6DEA3}" type="pres">
      <dgm:prSet presAssocID="{DE398B4F-41CD-4492-AEE6-259BBC24B9DB}" presName="horzOne" presStyleCnt="0"/>
      <dgm:spPr/>
    </dgm:pt>
    <dgm:pt modelId="{D301E37C-E12E-48C5-902E-311A521F4126}" type="pres">
      <dgm:prSet presAssocID="{38B265DD-E872-48B8-ACBA-C77601E9ABB8}" presName="sibSpaceOne" presStyleCnt="0"/>
      <dgm:spPr/>
    </dgm:pt>
    <dgm:pt modelId="{2D00BD04-3A52-47D4-B90B-8DADF5BCDD90}" type="pres">
      <dgm:prSet presAssocID="{7B8E15DF-46AB-4F81-8D97-774E6EE319FF}" presName="vertOne" presStyleCnt="0"/>
      <dgm:spPr/>
    </dgm:pt>
    <dgm:pt modelId="{77A7A723-B75E-43B7-A32C-43AB717426DB}" type="pres">
      <dgm:prSet presAssocID="{7B8E15DF-46AB-4F81-8D97-774E6EE319FF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D6907D-4C14-4D8C-B3CA-EBAF21386ECA}" type="pres">
      <dgm:prSet presAssocID="{7B8E15DF-46AB-4F81-8D97-774E6EE319FF}" presName="horzOne" presStyleCnt="0"/>
      <dgm:spPr/>
    </dgm:pt>
    <dgm:pt modelId="{E0E3DAE9-9B41-41FA-8B06-A1414767882F}" type="pres">
      <dgm:prSet presAssocID="{FFC6120E-9483-4F2A-89AC-5C74439287D8}" presName="sibSpaceOne" presStyleCnt="0"/>
      <dgm:spPr/>
    </dgm:pt>
    <dgm:pt modelId="{100E6EFC-F4E3-4AF5-9521-49F24CE7E359}" type="pres">
      <dgm:prSet presAssocID="{981C3867-2C2D-4E12-B84D-01314DA7EAEA}" presName="vertOne" presStyleCnt="0"/>
      <dgm:spPr/>
    </dgm:pt>
    <dgm:pt modelId="{2E3DC836-DA07-4F5B-BAF5-B13D85C0FAD7}" type="pres">
      <dgm:prSet presAssocID="{981C3867-2C2D-4E12-B84D-01314DA7EAEA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D681C2-09EB-4238-86F3-C8DB045238D7}" type="pres">
      <dgm:prSet presAssocID="{981C3867-2C2D-4E12-B84D-01314DA7EAEA}" presName="horzOne" presStyleCnt="0"/>
      <dgm:spPr/>
    </dgm:pt>
  </dgm:ptLst>
  <dgm:cxnLst>
    <dgm:cxn modelId="{3568C86D-71BF-4FCE-8383-D60F8211A66C}" srcId="{4F4F76D0-7F94-4212-A261-9B4D975C2EC9}" destId="{DE398B4F-41CD-4492-AEE6-259BBC24B9DB}" srcOrd="2" destOrd="0" parTransId="{BF8DAA02-EF08-48E9-BE58-C67B60A2A654}" sibTransId="{38B265DD-E872-48B8-ACBA-C77601E9ABB8}"/>
    <dgm:cxn modelId="{CDF32B1B-7358-41B7-A6C6-1666A934A1D4}" type="presOf" srcId="{981C3867-2C2D-4E12-B84D-01314DA7EAEA}" destId="{2E3DC836-DA07-4F5B-BAF5-B13D85C0FAD7}" srcOrd="0" destOrd="0" presId="urn:microsoft.com/office/officeart/2005/8/layout/hierarchy4"/>
    <dgm:cxn modelId="{3BE29AEC-CF88-4820-B51D-7D118714A86E}" type="presOf" srcId="{F61E94CC-D41D-48B7-8D13-474C665ACD1D}" destId="{F97AD903-A996-4D07-A7FE-C8B17F67C4AA}" srcOrd="0" destOrd="0" presId="urn:microsoft.com/office/officeart/2005/8/layout/hierarchy4"/>
    <dgm:cxn modelId="{EAEBBC4F-EF3D-4ACA-90A2-BED1DF18139B}" srcId="{4F4F76D0-7F94-4212-A261-9B4D975C2EC9}" destId="{981C3867-2C2D-4E12-B84D-01314DA7EAEA}" srcOrd="4" destOrd="0" parTransId="{8A00AA1B-DF3C-4FCF-9EC0-F82702DA14D6}" sibTransId="{2F8345BB-49C5-4DC6-BB88-9B26D79E7A7D}"/>
    <dgm:cxn modelId="{EB6B56B6-B695-46F8-96ED-DA8CBA846434}" type="presOf" srcId="{7B8E15DF-46AB-4F81-8D97-774E6EE319FF}" destId="{77A7A723-B75E-43B7-A32C-43AB717426DB}" srcOrd="0" destOrd="0" presId="urn:microsoft.com/office/officeart/2005/8/layout/hierarchy4"/>
    <dgm:cxn modelId="{A9E9F2F2-E286-4C64-8501-54BC12E94D6D}" type="presOf" srcId="{82B7764E-6440-4BF0-B615-0C1F1F311DA7}" destId="{D18AF94B-96B8-487C-9886-0744766A537A}" srcOrd="0" destOrd="0" presId="urn:microsoft.com/office/officeart/2005/8/layout/hierarchy4"/>
    <dgm:cxn modelId="{D8D13BB8-C538-4378-A72E-8AF173C7BB21}" type="presOf" srcId="{DE398B4F-41CD-4492-AEE6-259BBC24B9DB}" destId="{FCD7AC99-B25F-496F-960E-2B6CA06E0899}" srcOrd="0" destOrd="0" presId="urn:microsoft.com/office/officeart/2005/8/layout/hierarchy4"/>
    <dgm:cxn modelId="{8204EA42-E6A6-47E3-8290-072BE53A696F}" srcId="{4F4F76D0-7F94-4212-A261-9B4D975C2EC9}" destId="{F61E94CC-D41D-48B7-8D13-474C665ACD1D}" srcOrd="0" destOrd="0" parTransId="{D0F77120-D638-4557-9ACD-188EB8F39E84}" sibTransId="{4227DF18-7649-4B9D-A313-98ED6C2CBEEE}"/>
    <dgm:cxn modelId="{9F1641BF-A7C8-47B8-A2D4-EC2B57DA6906}" type="presOf" srcId="{4F4F76D0-7F94-4212-A261-9B4D975C2EC9}" destId="{1B793216-44A7-4592-BF66-85D924DC3634}" srcOrd="0" destOrd="0" presId="urn:microsoft.com/office/officeart/2005/8/layout/hierarchy4"/>
    <dgm:cxn modelId="{A77E41B7-7754-490B-AC98-8EACEFD6AA65}" srcId="{4F4F76D0-7F94-4212-A261-9B4D975C2EC9}" destId="{82B7764E-6440-4BF0-B615-0C1F1F311DA7}" srcOrd="1" destOrd="0" parTransId="{C6028742-364E-498C-BF7E-F83B016C36B9}" sibTransId="{57B63746-F0A2-42BA-A724-F98C32990FEA}"/>
    <dgm:cxn modelId="{2F987BB6-F97D-4BF3-9BFE-22B850F0F57E}" srcId="{4F4F76D0-7F94-4212-A261-9B4D975C2EC9}" destId="{7B8E15DF-46AB-4F81-8D97-774E6EE319FF}" srcOrd="3" destOrd="0" parTransId="{256467DD-BEE1-4149-BAD8-2C02026ED9DE}" sibTransId="{FFC6120E-9483-4F2A-89AC-5C74439287D8}"/>
    <dgm:cxn modelId="{DC0F3FE2-2D98-4C50-B6ED-64CA3B74BC2F}" type="presParOf" srcId="{1B793216-44A7-4592-BF66-85D924DC3634}" destId="{6147504B-098B-4939-A6D3-E074D07531DB}" srcOrd="0" destOrd="0" presId="urn:microsoft.com/office/officeart/2005/8/layout/hierarchy4"/>
    <dgm:cxn modelId="{9B7261B9-179E-4228-A186-27CA27B97ADA}" type="presParOf" srcId="{6147504B-098B-4939-A6D3-E074D07531DB}" destId="{F97AD903-A996-4D07-A7FE-C8B17F67C4AA}" srcOrd="0" destOrd="0" presId="urn:microsoft.com/office/officeart/2005/8/layout/hierarchy4"/>
    <dgm:cxn modelId="{1277FABA-587B-4EEE-8AAE-09EEC318C24A}" type="presParOf" srcId="{6147504B-098B-4939-A6D3-E074D07531DB}" destId="{780643A5-A1AE-4282-AF9F-B13A10788A1F}" srcOrd="1" destOrd="0" presId="urn:microsoft.com/office/officeart/2005/8/layout/hierarchy4"/>
    <dgm:cxn modelId="{D16EF364-B712-45C0-92E1-1A638576B4AB}" type="presParOf" srcId="{1B793216-44A7-4592-BF66-85D924DC3634}" destId="{BCC73367-0FC4-46B8-B76C-67AB51AE5143}" srcOrd="1" destOrd="0" presId="urn:microsoft.com/office/officeart/2005/8/layout/hierarchy4"/>
    <dgm:cxn modelId="{B36CAFDB-7385-48EC-AD85-C366BE1D7AE4}" type="presParOf" srcId="{1B793216-44A7-4592-BF66-85D924DC3634}" destId="{4B74A10F-76E0-4E1D-82F2-55E97CA6C1A1}" srcOrd="2" destOrd="0" presId="urn:microsoft.com/office/officeart/2005/8/layout/hierarchy4"/>
    <dgm:cxn modelId="{084C156C-58A9-4DEF-8B02-893A4AC0B11F}" type="presParOf" srcId="{4B74A10F-76E0-4E1D-82F2-55E97CA6C1A1}" destId="{D18AF94B-96B8-487C-9886-0744766A537A}" srcOrd="0" destOrd="0" presId="urn:microsoft.com/office/officeart/2005/8/layout/hierarchy4"/>
    <dgm:cxn modelId="{0A48A3D6-C581-49F5-ADDF-A48EB032D4DF}" type="presParOf" srcId="{4B74A10F-76E0-4E1D-82F2-55E97CA6C1A1}" destId="{52D455B0-1B06-47B8-86C9-1D1935514EA6}" srcOrd="1" destOrd="0" presId="urn:microsoft.com/office/officeart/2005/8/layout/hierarchy4"/>
    <dgm:cxn modelId="{0666D5C0-1AA8-41E9-BB31-54B5B3AAF685}" type="presParOf" srcId="{1B793216-44A7-4592-BF66-85D924DC3634}" destId="{AB1A084B-FB4F-4AB7-923B-553F11E7910F}" srcOrd="3" destOrd="0" presId="urn:microsoft.com/office/officeart/2005/8/layout/hierarchy4"/>
    <dgm:cxn modelId="{11C87454-B369-4C1B-9B7D-54DD25013E99}" type="presParOf" srcId="{1B793216-44A7-4592-BF66-85D924DC3634}" destId="{595F1003-FF9C-4ABB-A13A-90D2C08A97CA}" srcOrd="4" destOrd="0" presId="urn:microsoft.com/office/officeart/2005/8/layout/hierarchy4"/>
    <dgm:cxn modelId="{073951C8-A143-4D2F-8591-97E5D5FC5308}" type="presParOf" srcId="{595F1003-FF9C-4ABB-A13A-90D2C08A97CA}" destId="{FCD7AC99-B25F-496F-960E-2B6CA06E0899}" srcOrd="0" destOrd="0" presId="urn:microsoft.com/office/officeart/2005/8/layout/hierarchy4"/>
    <dgm:cxn modelId="{FA99F547-E61B-41ED-A8F5-969933BDB7F2}" type="presParOf" srcId="{595F1003-FF9C-4ABB-A13A-90D2C08A97CA}" destId="{D3CDC0F0-D558-4F7B-8F03-494DBFB6DEA3}" srcOrd="1" destOrd="0" presId="urn:microsoft.com/office/officeart/2005/8/layout/hierarchy4"/>
    <dgm:cxn modelId="{C0CAA257-F397-402F-AF8B-A5F45986ACAC}" type="presParOf" srcId="{1B793216-44A7-4592-BF66-85D924DC3634}" destId="{D301E37C-E12E-48C5-902E-311A521F4126}" srcOrd="5" destOrd="0" presId="urn:microsoft.com/office/officeart/2005/8/layout/hierarchy4"/>
    <dgm:cxn modelId="{B7C48C58-2AA1-4110-97D3-44ACC50C1B3C}" type="presParOf" srcId="{1B793216-44A7-4592-BF66-85D924DC3634}" destId="{2D00BD04-3A52-47D4-B90B-8DADF5BCDD90}" srcOrd="6" destOrd="0" presId="urn:microsoft.com/office/officeart/2005/8/layout/hierarchy4"/>
    <dgm:cxn modelId="{7016C14B-4166-4B3A-83BF-C1EC40FE4E39}" type="presParOf" srcId="{2D00BD04-3A52-47D4-B90B-8DADF5BCDD90}" destId="{77A7A723-B75E-43B7-A32C-43AB717426DB}" srcOrd="0" destOrd="0" presId="urn:microsoft.com/office/officeart/2005/8/layout/hierarchy4"/>
    <dgm:cxn modelId="{B2804911-94DF-43B6-A96F-F07568F70189}" type="presParOf" srcId="{2D00BD04-3A52-47D4-B90B-8DADF5BCDD90}" destId="{A6D6907D-4C14-4D8C-B3CA-EBAF21386ECA}" srcOrd="1" destOrd="0" presId="urn:microsoft.com/office/officeart/2005/8/layout/hierarchy4"/>
    <dgm:cxn modelId="{36B1E242-6D76-4CE8-9E72-98C6CBCED8DE}" type="presParOf" srcId="{1B793216-44A7-4592-BF66-85D924DC3634}" destId="{E0E3DAE9-9B41-41FA-8B06-A1414767882F}" srcOrd="7" destOrd="0" presId="urn:microsoft.com/office/officeart/2005/8/layout/hierarchy4"/>
    <dgm:cxn modelId="{E713FA9F-6449-4908-A329-28A8136322FD}" type="presParOf" srcId="{1B793216-44A7-4592-BF66-85D924DC3634}" destId="{100E6EFC-F4E3-4AF5-9521-49F24CE7E359}" srcOrd="8" destOrd="0" presId="urn:microsoft.com/office/officeart/2005/8/layout/hierarchy4"/>
    <dgm:cxn modelId="{0D4C7704-D4C8-42F8-903A-64D60900AF55}" type="presParOf" srcId="{100E6EFC-F4E3-4AF5-9521-49F24CE7E359}" destId="{2E3DC836-DA07-4F5B-BAF5-B13D85C0FAD7}" srcOrd="0" destOrd="0" presId="urn:microsoft.com/office/officeart/2005/8/layout/hierarchy4"/>
    <dgm:cxn modelId="{4076B3BB-52E6-47FB-B8E6-B611DA3F7D40}" type="presParOf" srcId="{100E6EFC-F4E3-4AF5-9521-49F24CE7E359}" destId="{E4D681C2-09EB-4238-86F3-C8DB045238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DC4F3-ADFF-4540-8C61-1D3DE80CBB3A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B2DAFC-085B-4D63-9485-AAC55AD26410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可用性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0D2F21-3042-4A2C-B9C4-D6690BA25D6A}" type="parTrans" cxnId="{0BE53BA8-908E-4932-990C-EE5180FFCDEA}">
      <dgm:prSet/>
      <dgm:spPr/>
      <dgm:t>
        <a:bodyPr/>
        <a:lstStyle/>
        <a:p>
          <a:endParaRPr lang="zh-CN" altLang="en-US"/>
        </a:p>
      </dgm:t>
    </dgm:pt>
    <dgm:pt modelId="{EFFF1B48-EDA7-4ED2-9974-71BC2DF5B835}" type="sibTrans" cxnId="{0BE53BA8-908E-4932-990C-EE5180FFCDEA}">
      <dgm:prSet/>
      <dgm:spPr/>
      <dgm:t>
        <a:bodyPr/>
        <a:lstStyle/>
        <a:p>
          <a:endParaRPr lang="zh-CN" altLang="en-US"/>
        </a:p>
      </dgm:t>
    </dgm:pt>
    <dgm:pt modelId="{51AFF164-2255-4D6C-AD13-530DE41E75BF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异常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BA34BA-6E5E-495A-8C66-9E75B22877AD}" type="parTrans" cxnId="{AE9F8126-4C48-4AC3-A209-FF5C6AEE9C3F}">
      <dgm:prSet/>
      <dgm:spPr/>
      <dgm:t>
        <a:bodyPr/>
        <a:lstStyle/>
        <a:p>
          <a:endParaRPr lang="zh-CN" altLang="en-US"/>
        </a:p>
      </dgm:t>
    </dgm:pt>
    <dgm:pt modelId="{6EA8F9E6-8435-472C-A70D-259AE4D3D052}" type="sibTrans" cxnId="{AE9F8126-4C48-4AC3-A209-FF5C6AEE9C3F}">
      <dgm:prSet/>
      <dgm:spPr/>
      <dgm:t>
        <a:bodyPr/>
        <a:lstStyle/>
        <a:p>
          <a:endParaRPr lang="zh-CN" altLang="en-US"/>
        </a:p>
      </dgm:t>
    </dgm:pt>
    <dgm:pt modelId="{E5C372E3-502D-48DF-B5DD-957B966C6357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吞吐量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1462AD-A326-4F7A-BC4C-CEB64C981853}" type="parTrans" cxnId="{7A5618D5-8D4A-485E-B082-DD8010C8D0A9}">
      <dgm:prSet/>
      <dgm:spPr/>
      <dgm:t>
        <a:bodyPr/>
        <a:lstStyle/>
        <a:p>
          <a:endParaRPr lang="zh-CN" altLang="en-US"/>
        </a:p>
      </dgm:t>
    </dgm:pt>
    <dgm:pt modelId="{3E0BDAF5-A168-47BE-91B1-3C36B413FF8D}" type="sibTrans" cxnId="{7A5618D5-8D4A-485E-B082-DD8010C8D0A9}">
      <dgm:prSet/>
      <dgm:spPr/>
      <dgm:t>
        <a:bodyPr/>
        <a:lstStyle/>
        <a:p>
          <a:endParaRPr lang="zh-CN" altLang="en-US"/>
        </a:p>
      </dgm:t>
    </dgm:pt>
    <dgm:pt modelId="{4D162DFE-F34E-4713-827C-233598A5B196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响应时间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40E25A-C51D-4B3D-B1D4-3F0ACE2B3472}" type="parTrans" cxnId="{922EC3D5-E9C5-41AC-AFAE-1238AFA24636}">
      <dgm:prSet/>
      <dgm:spPr/>
      <dgm:t>
        <a:bodyPr/>
        <a:lstStyle/>
        <a:p>
          <a:endParaRPr lang="zh-CN" altLang="en-US"/>
        </a:p>
      </dgm:t>
    </dgm:pt>
    <dgm:pt modelId="{E33B18DE-ACC2-4EDB-AFAF-7DF3EAA3DA57}" type="sibTrans" cxnId="{922EC3D5-E9C5-41AC-AFAE-1238AFA24636}">
      <dgm:prSet/>
      <dgm:spPr/>
      <dgm:t>
        <a:bodyPr/>
        <a:lstStyle/>
        <a:p>
          <a:endParaRPr lang="zh-CN" altLang="en-US"/>
        </a:p>
      </dgm:t>
    </dgm:pt>
    <dgm:pt modelId="{1C27F335-A896-4AD3-9C3C-D376AF71A068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当前等待</a:t>
          </a:r>
          <a:endParaRPr lang="en-US" altLang="zh-CN" sz="1800" b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rtl="0"/>
          <a:r>
            <a:rPr lang="zh-CN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笔数</a:t>
          </a:r>
          <a:endParaRPr lang="zh-CN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0BC228-1465-482F-AB08-B65754F61488}" type="parTrans" cxnId="{3EF8E999-244B-4339-A496-B72F166D06B8}">
      <dgm:prSet/>
      <dgm:spPr/>
      <dgm:t>
        <a:bodyPr/>
        <a:lstStyle/>
        <a:p>
          <a:endParaRPr lang="zh-CN" altLang="en-US"/>
        </a:p>
      </dgm:t>
    </dgm:pt>
    <dgm:pt modelId="{536A5C8D-1CCC-4D77-B944-BA6C389BF8E5}" type="sibTrans" cxnId="{3EF8E999-244B-4339-A496-B72F166D06B8}">
      <dgm:prSet/>
      <dgm:spPr/>
      <dgm:t>
        <a:bodyPr/>
        <a:lstStyle/>
        <a:p>
          <a:endParaRPr lang="zh-CN" altLang="en-US"/>
        </a:p>
      </dgm:t>
    </dgm:pt>
    <dgm:pt modelId="{24407764-CAFC-4484-82C6-EDC9E23543A1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资源占用率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1AFD0F-2BE8-4C99-8D34-485442095886}" type="parTrans" cxnId="{679DF553-0EAC-4EF5-BC56-6CCB46659165}">
      <dgm:prSet/>
      <dgm:spPr/>
      <dgm:t>
        <a:bodyPr/>
        <a:lstStyle/>
        <a:p>
          <a:endParaRPr lang="zh-CN" altLang="en-US"/>
        </a:p>
      </dgm:t>
    </dgm:pt>
    <dgm:pt modelId="{2E94AEAB-8471-4B96-9F54-9C0011CCB771}" type="sibTrans" cxnId="{679DF553-0EAC-4EF5-BC56-6CCB46659165}">
      <dgm:prSet/>
      <dgm:spPr/>
      <dgm:t>
        <a:bodyPr/>
        <a:lstStyle/>
        <a:p>
          <a:endParaRPr lang="zh-CN" altLang="en-US"/>
        </a:p>
      </dgm:t>
    </dgm:pt>
    <dgm:pt modelId="{F870D674-4DBF-461E-85DF-462AB5D8EBF8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请求量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BEC878-615C-425C-B187-1134D4E574ED}" type="parTrans" cxnId="{F52E0B6B-576F-45FB-9741-7C4C70CB79FC}">
      <dgm:prSet/>
      <dgm:spPr/>
      <dgm:t>
        <a:bodyPr/>
        <a:lstStyle/>
        <a:p>
          <a:endParaRPr lang="zh-CN" altLang="en-US"/>
        </a:p>
      </dgm:t>
    </dgm:pt>
    <dgm:pt modelId="{8CB80CAF-841A-4033-A46D-306CD700B236}" type="sibTrans" cxnId="{F52E0B6B-576F-45FB-9741-7C4C70CB79FC}">
      <dgm:prSet/>
      <dgm:spPr/>
      <dgm:t>
        <a:bodyPr/>
        <a:lstStyle/>
        <a:p>
          <a:endParaRPr lang="zh-CN" altLang="en-US"/>
        </a:p>
      </dgm:t>
    </dgm:pt>
    <dgm:pt modelId="{71020BA7-183B-4326-BEE3-B1223DA62FF5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日志大小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2D0BA-137E-46CA-89B1-B5772FF691D2}" type="parTrans" cxnId="{A7166D1A-FF83-43A4-9C09-66E7C7377503}">
      <dgm:prSet/>
      <dgm:spPr/>
      <dgm:t>
        <a:bodyPr/>
        <a:lstStyle/>
        <a:p>
          <a:endParaRPr lang="zh-CN" altLang="en-US"/>
        </a:p>
      </dgm:t>
    </dgm:pt>
    <dgm:pt modelId="{8528A793-F749-485C-A596-6A9324961E83}" type="sibTrans" cxnId="{A7166D1A-FF83-43A4-9C09-66E7C7377503}">
      <dgm:prSet/>
      <dgm:spPr/>
      <dgm:t>
        <a:bodyPr/>
        <a:lstStyle/>
        <a:p>
          <a:endParaRPr lang="zh-CN" altLang="en-US"/>
        </a:p>
      </dgm:t>
    </dgm:pt>
    <dgm:pt modelId="{A270953A-6BBA-4227-9CC1-6C8702B8610C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性能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6C2B51-ACB5-49E9-B0B7-3EA43C0DA98C}" type="parTrans" cxnId="{79A3CEB5-E7C1-4AA3-B483-46D10AD6BEEE}">
      <dgm:prSet/>
      <dgm:spPr/>
      <dgm:t>
        <a:bodyPr/>
        <a:lstStyle/>
        <a:p>
          <a:endParaRPr lang="zh-CN" altLang="en-US"/>
        </a:p>
      </dgm:t>
    </dgm:pt>
    <dgm:pt modelId="{18FA00BF-617C-4842-B933-91AFA8CAB8B3}" type="sibTrans" cxnId="{79A3CEB5-E7C1-4AA3-B483-46D10AD6BEEE}">
      <dgm:prSet/>
      <dgm:spPr/>
      <dgm:t>
        <a:bodyPr/>
        <a:lstStyle/>
        <a:p>
          <a:endParaRPr lang="zh-CN" altLang="en-US"/>
        </a:p>
      </dgm:t>
    </dgm:pt>
    <dgm:pt modelId="{49F317F1-627E-4F19-BBD5-33720D847E79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队列深度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8A2774-6FED-4BC5-AFC7-0467133E833A}" type="parTrans" cxnId="{C8D889A1-869A-4A89-88B5-4F03A30115AB}">
      <dgm:prSet/>
      <dgm:spPr/>
      <dgm:t>
        <a:bodyPr/>
        <a:lstStyle/>
        <a:p>
          <a:endParaRPr lang="zh-CN" altLang="en-US"/>
        </a:p>
      </dgm:t>
    </dgm:pt>
    <dgm:pt modelId="{B908F98E-2B5C-4165-8A1F-379A3097F99B}" type="sibTrans" cxnId="{C8D889A1-869A-4A89-88B5-4F03A30115AB}">
      <dgm:prSet/>
      <dgm:spPr/>
      <dgm:t>
        <a:bodyPr/>
        <a:lstStyle/>
        <a:p>
          <a:endParaRPr lang="zh-CN" altLang="en-US"/>
        </a:p>
      </dgm:t>
    </dgm:pt>
    <dgm:pt modelId="{9562FAA2-1F13-474D-95E0-A0D05D0FBE30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线程数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0F581E-6FB4-443E-94CD-392FD392B56C}" type="parTrans" cxnId="{3D1961D6-AAA4-4A36-B24D-E09D2FD9BFD0}">
      <dgm:prSet/>
      <dgm:spPr/>
      <dgm:t>
        <a:bodyPr/>
        <a:lstStyle/>
        <a:p>
          <a:endParaRPr lang="zh-CN" altLang="en-US"/>
        </a:p>
      </dgm:t>
    </dgm:pt>
    <dgm:pt modelId="{E4799ABC-7BD3-4D7D-A1E0-1968E426EF87}" type="sibTrans" cxnId="{3D1961D6-AAA4-4A36-B24D-E09D2FD9BFD0}">
      <dgm:prSet/>
      <dgm:spPr/>
      <dgm:t>
        <a:bodyPr/>
        <a:lstStyle/>
        <a:p>
          <a:endParaRPr lang="zh-CN" altLang="en-US"/>
        </a:p>
      </dgm:t>
    </dgm:pt>
    <dgm:pt modelId="{A348E87D-7545-4F55-9E3F-D71FE129C71B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服务调用</a:t>
          </a:r>
          <a:endParaRPr lang="en-US" altLang="zh-CN" sz="1800" b="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rtl="0"/>
          <a:r>
            <a:rPr lang="zh-CN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次数</a:t>
          </a:r>
          <a:endParaRPr lang="zh-CN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56D1F5-F108-4208-8E59-635E550B01C6}" type="parTrans" cxnId="{958EDEB8-7791-4AFE-AAFA-5F36D201F003}">
      <dgm:prSet/>
      <dgm:spPr/>
      <dgm:t>
        <a:bodyPr/>
        <a:lstStyle/>
        <a:p>
          <a:endParaRPr lang="zh-CN" altLang="en-US"/>
        </a:p>
      </dgm:t>
    </dgm:pt>
    <dgm:pt modelId="{723A679D-04F3-48CF-86CC-1A49E9E01E3D}" type="sibTrans" cxnId="{958EDEB8-7791-4AFE-AAFA-5F36D201F003}">
      <dgm:prSet/>
      <dgm:spPr/>
      <dgm:t>
        <a:bodyPr/>
        <a:lstStyle/>
        <a:p>
          <a:endParaRPr lang="zh-CN" altLang="en-US"/>
        </a:p>
      </dgm:t>
    </dgm:pt>
    <dgm:pt modelId="{A12B489C-0715-49E6-B7B0-C41156BB3D0C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访问量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EBFBB7-8AFA-412D-AB7B-E720AEAE9B89}" type="parTrans" cxnId="{9BB3FD08-54A2-4EFD-816C-D9D2A7A1D17A}">
      <dgm:prSet/>
      <dgm:spPr/>
      <dgm:t>
        <a:bodyPr/>
        <a:lstStyle/>
        <a:p>
          <a:endParaRPr lang="zh-CN" altLang="en-US"/>
        </a:p>
      </dgm:t>
    </dgm:pt>
    <dgm:pt modelId="{723AC716-42C4-47FB-B4AC-AA5AF4C315C4}" type="sibTrans" cxnId="{9BB3FD08-54A2-4EFD-816C-D9D2A7A1D17A}">
      <dgm:prSet/>
      <dgm:spPr/>
      <dgm:t>
        <a:bodyPr/>
        <a:lstStyle/>
        <a:p>
          <a:endParaRPr lang="zh-CN" altLang="en-US"/>
        </a:p>
      </dgm:t>
    </dgm:pt>
    <dgm:pt modelId="{1DCEEDB2-1391-40AC-8D2D-5F90A8B37CB5}">
      <dgm:prSet custT="1"/>
      <dgm:spPr>
        <a:solidFill>
          <a:schemeClr val="accent2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服务可用性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01C5DD-7CB2-4479-8A79-A99DBF7FEA6C}" type="parTrans" cxnId="{5110ADB5-FADE-4005-9BDC-79B50BF2711F}">
      <dgm:prSet/>
      <dgm:spPr/>
      <dgm:t>
        <a:bodyPr/>
        <a:lstStyle/>
        <a:p>
          <a:endParaRPr lang="zh-CN" altLang="en-US"/>
        </a:p>
      </dgm:t>
    </dgm:pt>
    <dgm:pt modelId="{ED22783F-20E9-4208-AE5D-05392445BA84}" type="sibTrans" cxnId="{5110ADB5-FADE-4005-9BDC-79B50BF2711F}">
      <dgm:prSet/>
      <dgm:spPr/>
      <dgm:t>
        <a:bodyPr/>
        <a:lstStyle/>
        <a:p>
          <a:endParaRPr lang="zh-CN" altLang="en-US"/>
        </a:p>
      </dgm:t>
    </dgm:pt>
    <dgm:pt modelId="{2BDE0CED-7731-4ADE-A474-31A356CC6AD0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大额流水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CE3BA5-D72D-44F3-8D85-58B8BC86B33C}" type="parTrans" cxnId="{A22ABC5E-A6D2-419A-AE99-C926F9544FB7}">
      <dgm:prSet/>
      <dgm:spPr/>
      <dgm:t>
        <a:bodyPr/>
        <a:lstStyle/>
        <a:p>
          <a:endParaRPr lang="zh-CN" altLang="en-US"/>
        </a:p>
      </dgm:t>
    </dgm:pt>
    <dgm:pt modelId="{D65FA77F-AC5C-43DE-8464-DBD174004BA7}" type="sibTrans" cxnId="{A22ABC5E-A6D2-419A-AE99-C926F9544FB7}">
      <dgm:prSet/>
      <dgm:spPr/>
      <dgm:t>
        <a:bodyPr/>
        <a:lstStyle/>
        <a:p>
          <a:endParaRPr lang="zh-CN" altLang="en-US"/>
        </a:p>
      </dgm:t>
    </dgm:pt>
    <dgm:pt modelId="{12295C92-77D1-457B-9632-8BB9404052BC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流水区域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9C9247-29B3-4843-A82A-8AED608FC376}" type="parTrans" cxnId="{52850A39-7C2F-4634-ADC0-94B541A4133F}">
      <dgm:prSet/>
      <dgm:spPr/>
      <dgm:t>
        <a:bodyPr/>
        <a:lstStyle/>
        <a:p>
          <a:endParaRPr lang="zh-CN" altLang="en-US"/>
        </a:p>
      </dgm:t>
    </dgm:pt>
    <dgm:pt modelId="{4E6645A1-7C54-45C8-A821-6F6C263C9077}" type="sibTrans" cxnId="{52850A39-7C2F-4634-ADC0-94B541A4133F}">
      <dgm:prSet/>
      <dgm:spPr/>
      <dgm:t>
        <a:bodyPr/>
        <a:lstStyle/>
        <a:p>
          <a:endParaRPr lang="zh-CN" altLang="en-US"/>
        </a:p>
      </dgm:t>
    </dgm:pt>
    <dgm:pt modelId="{1EC66AD3-E08D-439F-A101-DF769CDA61DF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流水明细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43032E-6EAC-4715-8EF5-46F48715AAD5}" type="parTrans" cxnId="{84B93CA0-FF7E-48A9-B9A4-D20467B569E1}">
      <dgm:prSet/>
      <dgm:spPr/>
      <dgm:t>
        <a:bodyPr/>
        <a:lstStyle/>
        <a:p>
          <a:endParaRPr lang="zh-CN" altLang="en-US"/>
        </a:p>
      </dgm:t>
    </dgm:pt>
    <dgm:pt modelId="{94C1364B-0AA4-4EF8-AEDF-057E60AC1F3E}" type="sibTrans" cxnId="{84B93CA0-FF7E-48A9-B9A4-D20467B569E1}">
      <dgm:prSet/>
      <dgm:spPr/>
      <dgm:t>
        <a:bodyPr/>
        <a:lstStyle/>
        <a:p>
          <a:endParaRPr lang="zh-CN" altLang="en-US"/>
        </a:p>
      </dgm:t>
    </dgm:pt>
    <dgm:pt modelId="{7A7D857C-8F29-4035-BC60-193E36865D01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请求笔数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8280E-A06A-4625-B208-4B76C67564CB}" type="parTrans" cxnId="{ABCBC6B2-E228-4B2D-8FD5-08FBF0CE348F}">
      <dgm:prSet/>
      <dgm:spPr/>
      <dgm:t>
        <a:bodyPr/>
        <a:lstStyle/>
        <a:p>
          <a:endParaRPr lang="zh-CN" altLang="en-US"/>
        </a:p>
      </dgm:t>
    </dgm:pt>
    <dgm:pt modelId="{F53F1691-0C80-47F8-A6F1-B1EB1ECD1981}" type="sibTrans" cxnId="{ABCBC6B2-E228-4B2D-8FD5-08FBF0CE348F}">
      <dgm:prSet/>
      <dgm:spPr/>
      <dgm:t>
        <a:bodyPr/>
        <a:lstStyle/>
        <a:p>
          <a:endParaRPr lang="zh-CN" altLang="en-US"/>
        </a:p>
      </dgm:t>
    </dgm:pt>
    <dgm:pt modelId="{27D03A4C-25E5-4CB8-A827-07B3829B21F3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响应时间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018083-A379-4377-98DB-AAC1EDB151ED}" type="parTrans" cxnId="{E8C2FC52-969C-49D8-B2E6-BD207D6E7585}">
      <dgm:prSet/>
      <dgm:spPr/>
      <dgm:t>
        <a:bodyPr/>
        <a:lstStyle/>
        <a:p>
          <a:endParaRPr lang="zh-CN" altLang="en-US"/>
        </a:p>
      </dgm:t>
    </dgm:pt>
    <dgm:pt modelId="{9EAC821C-49A0-47CB-B23D-292A01CA711A}" type="sibTrans" cxnId="{E8C2FC52-969C-49D8-B2E6-BD207D6E7585}">
      <dgm:prSet/>
      <dgm:spPr/>
      <dgm:t>
        <a:bodyPr/>
        <a:lstStyle/>
        <a:p>
          <a:endParaRPr lang="zh-CN" altLang="en-US"/>
        </a:p>
      </dgm:t>
    </dgm:pt>
    <dgm:pt modelId="{E1BB5CAC-24E5-46BD-8858-5B4621F65ABB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pPr rtl="0"/>
          <a:r>
            <a:rPr lang="zh-CN" alt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响应笔数等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81D24-1FDE-4AFD-A9BF-2DEC5E8F71C3}" type="parTrans" cxnId="{ED312489-58C3-490A-9211-D85B1ED4501F}">
      <dgm:prSet/>
      <dgm:spPr/>
      <dgm:t>
        <a:bodyPr/>
        <a:lstStyle/>
        <a:p>
          <a:endParaRPr lang="zh-CN" altLang="en-US"/>
        </a:p>
      </dgm:t>
    </dgm:pt>
    <dgm:pt modelId="{C1CC9B34-234A-494E-B48A-4A284B7F0B20}" type="sibTrans" cxnId="{ED312489-58C3-490A-9211-D85B1ED4501F}">
      <dgm:prSet/>
      <dgm:spPr/>
      <dgm:t>
        <a:bodyPr/>
        <a:lstStyle/>
        <a:p>
          <a:endParaRPr lang="zh-CN" altLang="en-US"/>
        </a:p>
      </dgm:t>
    </dgm:pt>
    <dgm:pt modelId="{51C676B9-24E2-4E2B-AFCF-AC2AD6522084}">
      <dgm:prSet custT="1"/>
      <dgm:spPr/>
      <dgm:t>
        <a:bodyPr/>
        <a:lstStyle/>
        <a:p>
          <a:pPr rtl="0"/>
          <a:r>
            <a:rPr 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负载</a:t>
          </a:r>
          <a:endParaRPr lang="zh-CN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B3DFA5-D840-4F5F-8CF4-0273AF0CF463}" type="parTrans" cxnId="{D077F181-920A-4EDD-8930-987A593F8961}">
      <dgm:prSet/>
      <dgm:spPr/>
      <dgm:t>
        <a:bodyPr/>
        <a:lstStyle/>
        <a:p>
          <a:endParaRPr lang="zh-CN" altLang="en-US"/>
        </a:p>
      </dgm:t>
    </dgm:pt>
    <dgm:pt modelId="{F265BFDD-6D05-4EC3-A825-F758B47C8E55}" type="sibTrans" cxnId="{D077F181-920A-4EDD-8930-987A593F8961}">
      <dgm:prSet/>
      <dgm:spPr/>
      <dgm:t>
        <a:bodyPr/>
        <a:lstStyle/>
        <a:p>
          <a:endParaRPr lang="zh-CN" altLang="en-US"/>
        </a:p>
      </dgm:t>
    </dgm:pt>
    <dgm:pt modelId="{0FC472D9-00D1-4A80-BCED-962DD6886754}">
      <dgm:prSet custT="1"/>
      <dgm:spPr/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内存负载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C37832-B8D5-4FF4-B057-0F7D3F7CC3AC}" type="parTrans" cxnId="{7C1F4420-DF21-46AD-AFA1-70CFBE234278}">
      <dgm:prSet/>
      <dgm:spPr/>
      <dgm:t>
        <a:bodyPr/>
        <a:lstStyle/>
        <a:p>
          <a:endParaRPr lang="zh-CN" altLang="en-US"/>
        </a:p>
      </dgm:t>
    </dgm:pt>
    <dgm:pt modelId="{289466FF-2D1F-4F2B-9181-B85D4ECCEF4D}" type="sibTrans" cxnId="{7C1F4420-DF21-46AD-AFA1-70CFBE234278}">
      <dgm:prSet/>
      <dgm:spPr/>
      <dgm:t>
        <a:bodyPr/>
        <a:lstStyle/>
        <a:p>
          <a:endParaRPr lang="zh-CN" altLang="en-US"/>
        </a:p>
      </dgm:t>
    </dgm:pt>
    <dgm:pt modelId="{49CD1B73-A0D3-4C75-A538-E35A27F17415}">
      <dgm:prSet custT="1"/>
      <dgm:spPr/>
      <dgm:t>
        <a:bodyPr/>
        <a:lstStyle/>
        <a:p>
          <a:pPr rtl="0"/>
          <a:r>
            <a:rPr lang="zh-CN" alt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磁盘负载</a:t>
          </a:r>
          <a:endParaRPr lang="zh-CN" altLang="en-US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DB9478-30E7-4095-AA01-67924398996F}" type="parTrans" cxnId="{B924B15F-70BC-4A21-A762-9A13ECCEA2B2}">
      <dgm:prSet/>
      <dgm:spPr/>
      <dgm:t>
        <a:bodyPr/>
        <a:lstStyle/>
        <a:p>
          <a:endParaRPr lang="zh-CN" altLang="en-US"/>
        </a:p>
      </dgm:t>
    </dgm:pt>
    <dgm:pt modelId="{ED4D9191-114D-493D-890A-A065B405732E}" type="sibTrans" cxnId="{B924B15F-70BC-4A21-A762-9A13ECCEA2B2}">
      <dgm:prSet/>
      <dgm:spPr/>
      <dgm:t>
        <a:bodyPr/>
        <a:lstStyle/>
        <a:p>
          <a:endParaRPr lang="zh-CN" altLang="en-US"/>
        </a:p>
      </dgm:t>
    </dgm:pt>
    <dgm:pt modelId="{7017CC42-FBEF-42AF-8634-A581417051B4}">
      <dgm:prSet custT="1"/>
      <dgm:spPr/>
      <dgm:t>
        <a:bodyPr/>
        <a:lstStyle/>
        <a:p>
          <a:pPr rtl="0"/>
          <a:r>
            <a:rPr lang="zh-CN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网络</a:t>
          </a:r>
          <a:r>
            <a:rPr 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endParaRPr lang="zh-CN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872551-F5CC-430F-8676-E92AA55FE365}" type="parTrans" cxnId="{C9494C0A-1614-403C-845D-DF5A303EDA4A}">
      <dgm:prSet/>
      <dgm:spPr/>
      <dgm:t>
        <a:bodyPr/>
        <a:lstStyle/>
        <a:p>
          <a:endParaRPr lang="zh-CN" altLang="en-US"/>
        </a:p>
      </dgm:t>
    </dgm:pt>
    <dgm:pt modelId="{1E439074-D2F1-4196-98BB-079E95453263}" type="sibTrans" cxnId="{C9494C0A-1614-403C-845D-DF5A303EDA4A}">
      <dgm:prSet/>
      <dgm:spPr/>
      <dgm:t>
        <a:bodyPr/>
        <a:lstStyle/>
        <a:p>
          <a:endParaRPr lang="zh-CN" altLang="en-US"/>
        </a:p>
      </dgm:t>
    </dgm:pt>
    <dgm:pt modelId="{5BA382B4-7714-40EA-A8FD-18B25C54EC15}">
      <dgm:prSet custT="1"/>
      <dgm:spPr/>
      <dgm:t>
        <a:bodyPr/>
        <a:lstStyle/>
        <a:p>
          <a:pPr rtl="0"/>
          <a:r>
            <a:rPr lang="zh-CN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磁盘</a:t>
          </a:r>
          <a:r>
            <a:rPr 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IO</a:t>
          </a:r>
          <a:endParaRPr lang="zh-CN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3916C-9DBF-4559-8C9C-C24F34BF28F3}" type="parTrans" cxnId="{76303664-D57C-4470-8A58-4529E7AEFCEF}">
      <dgm:prSet/>
      <dgm:spPr/>
      <dgm:t>
        <a:bodyPr/>
        <a:lstStyle/>
        <a:p>
          <a:endParaRPr lang="zh-CN" altLang="en-US"/>
        </a:p>
      </dgm:t>
    </dgm:pt>
    <dgm:pt modelId="{954C99AC-F379-445E-93CB-FC01DD5C0967}" type="sibTrans" cxnId="{76303664-D57C-4470-8A58-4529E7AEFCEF}">
      <dgm:prSet/>
      <dgm:spPr/>
      <dgm:t>
        <a:bodyPr/>
        <a:lstStyle/>
        <a:p>
          <a:endParaRPr lang="zh-CN" altLang="en-US"/>
        </a:p>
      </dgm:t>
    </dgm:pt>
    <dgm:pt modelId="{205561A2-3A3A-4BB0-B0DB-226329DCB898}">
      <dgm:prSet custT="1"/>
      <dgm:spPr/>
      <dgm:t>
        <a:bodyPr/>
        <a:lstStyle/>
        <a:p>
          <a:pPr rtl="0"/>
          <a:r>
            <a:rPr lang="en-US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tcp</a:t>
          </a:r>
          <a:r>
            <a:rPr lang="zh-CN" sz="1800" b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连接数</a:t>
          </a:r>
          <a:endParaRPr lang="zh-CN" sz="1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C4F65-1C87-46F5-9B55-5BE290215D2C}" type="parTrans" cxnId="{DC698431-76D9-4453-A2CB-2F109F3CD235}">
      <dgm:prSet/>
      <dgm:spPr/>
      <dgm:t>
        <a:bodyPr/>
        <a:lstStyle/>
        <a:p>
          <a:endParaRPr lang="zh-CN" altLang="en-US"/>
        </a:p>
      </dgm:t>
    </dgm:pt>
    <dgm:pt modelId="{F04E2357-B420-4C01-BD65-44637EF6C82F}" type="sibTrans" cxnId="{DC698431-76D9-4453-A2CB-2F109F3CD235}">
      <dgm:prSet/>
      <dgm:spPr/>
      <dgm:t>
        <a:bodyPr/>
        <a:lstStyle/>
        <a:p>
          <a:endParaRPr lang="zh-CN" altLang="en-US"/>
        </a:p>
      </dgm:t>
    </dgm:pt>
    <dgm:pt modelId="{E85070F1-0405-4B58-A0C1-9F3B8978DD07}">
      <dgm:prSet custT="1"/>
      <dgm:spPr/>
      <dgm:t>
        <a:bodyPr/>
        <a:lstStyle/>
        <a:p>
          <a:pPr rtl="0"/>
          <a:r>
            <a:rPr lang="zh-CN" altLang="en-US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进程数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883363-CEEE-472F-B817-2E058FC6C53B}" type="parTrans" cxnId="{1FFD6E5B-4C7A-4170-9574-F5DAC9AA5A09}">
      <dgm:prSet/>
      <dgm:spPr/>
      <dgm:t>
        <a:bodyPr/>
        <a:lstStyle/>
        <a:p>
          <a:endParaRPr lang="zh-CN" altLang="en-US"/>
        </a:p>
      </dgm:t>
    </dgm:pt>
    <dgm:pt modelId="{295FA8D2-A6A1-4155-A9AD-DE3ED46718F0}" type="sibTrans" cxnId="{1FFD6E5B-4C7A-4170-9574-F5DAC9AA5A09}">
      <dgm:prSet/>
      <dgm:spPr/>
      <dgm:t>
        <a:bodyPr/>
        <a:lstStyle/>
        <a:p>
          <a:endParaRPr lang="zh-CN" altLang="en-US"/>
        </a:p>
      </dgm:t>
    </dgm:pt>
    <dgm:pt modelId="{E1DE9E7E-8F36-4CC3-B590-6D2BE4B53889}">
      <dgm:prSet custT="1"/>
      <dgm:spPr/>
      <dgm:t>
        <a:bodyPr/>
        <a:lstStyle/>
        <a:p>
          <a:pPr rtl="0"/>
          <a:r>
            <a:rPr lang="en-US" altLang="zh-CN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0D80C4-068D-43CB-AFC8-C91562FAC716}" type="parTrans" cxnId="{DC3B9B24-6046-423F-9D3D-E09546A9B577}">
      <dgm:prSet/>
      <dgm:spPr/>
      <dgm:t>
        <a:bodyPr/>
        <a:lstStyle/>
        <a:p>
          <a:endParaRPr lang="zh-CN" altLang="en-US"/>
        </a:p>
      </dgm:t>
    </dgm:pt>
    <dgm:pt modelId="{542649CA-0357-4F99-939A-7D0F6B9B5DB5}" type="sibTrans" cxnId="{DC3B9B24-6046-423F-9D3D-E09546A9B577}">
      <dgm:prSet/>
      <dgm:spPr/>
      <dgm:t>
        <a:bodyPr/>
        <a:lstStyle/>
        <a:p>
          <a:endParaRPr lang="zh-CN" altLang="en-US"/>
        </a:p>
      </dgm:t>
    </dgm:pt>
    <dgm:pt modelId="{EA5561CE-20DD-4DD7-A68B-26672C0FE211}" type="pres">
      <dgm:prSet presAssocID="{ED2DC4F3-ADFF-4540-8C61-1D3DE80CBB3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11FD46E-1966-4CFA-9CE7-BA8DB88403DA}" type="pres">
      <dgm:prSet presAssocID="{61B2DAFC-085B-4D63-9485-AAC55AD26410}" presName="node" presStyleLbl="node1" presStyleIdx="0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2576C-1662-4780-8AFF-8F9C2534E933}" type="pres">
      <dgm:prSet presAssocID="{EFFF1B48-EDA7-4ED2-9974-71BC2DF5B835}" presName="sibTrans" presStyleCnt="0"/>
      <dgm:spPr/>
    </dgm:pt>
    <dgm:pt modelId="{6E19D03F-6AC8-40EE-A5D1-9D30C74DF2D4}" type="pres">
      <dgm:prSet presAssocID="{51AFF164-2255-4D6C-AD13-530DE41E75BF}" presName="node" presStyleLbl="node1" presStyleIdx="1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0621F3-4C1E-49B9-8444-B9E0E8901BEB}" type="pres">
      <dgm:prSet presAssocID="{6EA8F9E6-8435-472C-A70D-259AE4D3D052}" presName="sibTrans" presStyleCnt="0"/>
      <dgm:spPr/>
    </dgm:pt>
    <dgm:pt modelId="{09AD3FB9-4812-4184-BE17-DC9278CAE47D}" type="pres">
      <dgm:prSet presAssocID="{E5C372E3-502D-48DF-B5DD-957B966C6357}" presName="node" presStyleLbl="node1" presStyleIdx="2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72714-F3A6-482C-8CFE-B4DE7B077DAB}" type="pres">
      <dgm:prSet presAssocID="{3E0BDAF5-A168-47BE-91B1-3C36B413FF8D}" presName="sibTrans" presStyleCnt="0"/>
      <dgm:spPr/>
    </dgm:pt>
    <dgm:pt modelId="{C64F8CE9-F711-4845-AF65-9A196ADF7F35}" type="pres">
      <dgm:prSet presAssocID="{4D162DFE-F34E-4713-827C-233598A5B196}" presName="node" presStyleLbl="node1" presStyleIdx="3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036BE-C12C-4545-A073-6EBB9DE36B76}" type="pres">
      <dgm:prSet presAssocID="{E33B18DE-ACC2-4EDB-AFAF-7DF3EAA3DA57}" presName="sibTrans" presStyleCnt="0"/>
      <dgm:spPr/>
    </dgm:pt>
    <dgm:pt modelId="{44A38605-C359-4A20-A5EF-BFCC46301F01}" type="pres">
      <dgm:prSet presAssocID="{1C27F335-A896-4AD3-9C3C-D376AF71A068}" presName="node" presStyleLbl="node1" presStyleIdx="4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18E237-D269-47DD-9322-9038119F94BE}" type="pres">
      <dgm:prSet presAssocID="{536A5C8D-1CCC-4D77-B944-BA6C389BF8E5}" presName="sibTrans" presStyleCnt="0"/>
      <dgm:spPr/>
    </dgm:pt>
    <dgm:pt modelId="{3379DEEE-18C9-4D60-8BAB-94E5C0A55DEA}" type="pres">
      <dgm:prSet presAssocID="{24407764-CAFC-4484-82C6-EDC9E23543A1}" presName="node" presStyleLbl="node1" presStyleIdx="5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457A67-54BA-48AA-A0A7-C44967EDF54D}" type="pres">
      <dgm:prSet presAssocID="{2E94AEAB-8471-4B96-9F54-9C0011CCB771}" presName="sibTrans" presStyleCnt="0"/>
      <dgm:spPr/>
    </dgm:pt>
    <dgm:pt modelId="{56234206-4C6B-4280-A895-0F26F56F53A2}" type="pres">
      <dgm:prSet presAssocID="{F870D674-4DBF-461E-85DF-462AB5D8EBF8}" presName="node" presStyleLbl="node1" presStyleIdx="6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E2704C-3DAA-43D1-B0C2-8E7888D08C05}" type="pres">
      <dgm:prSet presAssocID="{8CB80CAF-841A-4033-A46D-306CD700B236}" presName="sibTrans" presStyleCnt="0"/>
      <dgm:spPr/>
    </dgm:pt>
    <dgm:pt modelId="{6B49F22F-4174-40EC-A970-4B1596A4E813}" type="pres">
      <dgm:prSet presAssocID="{71020BA7-183B-4326-BEE3-B1223DA62FF5}" presName="node" presStyleLbl="node1" presStyleIdx="7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DEB551-DD3A-4F39-ABF7-6829CD985D40}" type="pres">
      <dgm:prSet presAssocID="{8528A793-F749-485C-A596-6A9324961E83}" presName="sibTrans" presStyleCnt="0"/>
      <dgm:spPr/>
    </dgm:pt>
    <dgm:pt modelId="{2E9DA0BE-875F-4B2F-B7EE-FD59CFFB8381}" type="pres">
      <dgm:prSet presAssocID="{A270953A-6BBA-4227-9CC1-6C8702B8610C}" presName="node" presStyleLbl="node1" presStyleIdx="8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95C16A-B836-48AC-B13A-C8913DC036AC}" type="pres">
      <dgm:prSet presAssocID="{18FA00BF-617C-4842-B933-91AFA8CAB8B3}" presName="sibTrans" presStyleCnt="0"/>
      <dgm:spPr/>
    </dgm:pt>
    <dgm:pt modelId="{B15A8FFE-BFE0-496D-979F-72CB76EE7BFE}" type="pres">
      <dgm:prSet presAssocID="{49F317F1-627E-4F19-BBD5-33720D847E79}" presName="node" presStyleLbl="node1" presStyleIdx="9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1CF08-2757-4AFF-AFE2-6A3970AAEFA7}" type="pres">
      <dgm:prSet presAssocID="{B908F98E-2B5C-4165-8A1F-379A3097F99B}" presName="sibTrans" presStyleCnt="0"/>
      <dgm:spPr/>
    </dgm:pt>
    <dgm:pt modelId="{1AF13447-E96D-43C0-9B95-E84BB79687B8}" type="pres">
      <dgm:prSet presAssocID="{9562FAA2-1F13-474D-95E0-A0D05D0FBE30}" presName="node" presStyleLbl="node1" presStyleIdx="10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E56CDD-27CC-4371-A67F-DE5C18235E40}" type="pres">
      <dgm:prSet presAssocID="{E4799ABC-7BD3-4D7D-A1E0-1968E426EF87}" presName="sibTrans" presStyleCnt="0"/>
      <dgm:spPr/>
    </dgm:pt>
    <dgm:pt modelId="{35643F2C-204E-4FC9-99B8-6F9F52C256CB}" type="pres">
      <dgm:prSet presAssocID="{A348E87D-7545-4F55-9E3F-D71FE129C71B}" presName="node" presStyleLbl="node1" presStyleIdx="11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00E081-4799-4633-98C3-992B78B61DB3}" type="pres">
      <dgm:prSet presAssocID="{723A679D-04F3-48CF-86CC-1A49E9E01E3D}" presName="sibTrans" presStyleCnt="0"/>
      <dgm:spPr/>
    </dgm:pt>
    <dgm:pt modelId="{D7538F0F-1D61-4563-AD1D-35DBA9CFBCF1}" type="pres">
      <dgm:prSet presAssocID="{A12B489C-0715-49E6-B7B0-C41156BB3D0C}" presName="node" presStyleLbl="node1" presStyleIdx="12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914A7F-12F2-4BD5-9E2F-A7FDA18E819D}" type="pres">
      <dgm:prSet presAssocID="{723AC716-42C4-47FB-B4AC-AA5AF4C315C4}" presName="sibTrans" presStyleCnt="0"/>
      <dgm:spPr/>
    </dgm:pt>
    <dgm:pt modelId="{72466CA0-B03E-43CC-BD8C-2B1203CDCC3A}" type="pres">
      <dgm:prSet presAssocID="{1DCEEDB2-1391-40AC-8D2D-5F90A8B37CB5}" presName="node" presStyleLbl="node1" presStyleIdx="13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E4C22C-54C0-4449-8585-DC01B436F8F8}" type="pres">
      <dgm:prSet presAssocID="{ED22783F-20E9-4208-AE5D-05392445BA84}" presName="sibTrans" presStyleCnt="0"/>
      <dgm:spPr/>
    </dgm:pt>
    <dgm:pt modelId="{F0181026-5112-43C8-868F-D1DB24096AF5}" type="pres">
      <dgm:prSet presAssocID="{2BDE0CED-7731-4ADE-A474-31A356CC6AD0}" presName="node" presStyleLbl="node1" presStyleIdx="14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2F18C9-9B86-41C6-AA70-8EAB70378C26}" type="pres">
      <dgm:prSet presAssocID="{D65FA77F-AC5C-43DE-8464-DBD174004BA7}" presName="sibTrans" presStyleCnt="0"/>
      <dgm:spPr/>
    </dgm:pt>
    <dgm:pt modelId="{65D1E5C6-BE92-45BB-8EF2-5C883C8B6EA4}" type="pres">
      <dgm:prSet presAssocID="{12295C92-77D1-457B-9632-8BB9404052BC}" presName="node" presStyleLbl="node1" presStyleIdx="15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236954-A4C8-42C6-8EDA-E23BF8B48BFD}" type="pres">
      <dgm:prSet presAssocID="{4E6645A1-7C54-45C8-A821-6F6C263C9077}" presName="sibTrans" presStyleCnt="0"/>
      <dgm:spPr/>
    </dgm:pt>
    <dgm:pt modelId="{4F059F31-DD30-4E17-B9DC-6104DECFAF97}" type="pres">
      <dgm:prSet presAssocID="{1EC66AD3-E08D-439F-A101-DF769CDA61DF}" presName="node" presStyleLbl="node1" presStyleIdx="16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9236E0-90FA-4CC7-8770-AF91E685A262}" type="pres">
      <dgm:prSet presAssocID="{94C1364B-0AA4-4EF8-AEDF-057E60AC1F3E}" presName="sibTrans" presStyleCnt="0"/>
      <dgm:spPr/>
    </dgm:pt>
    <dgm:pt modelId="{C90C3F85-C8AD-4DA3-987A-25171E6FDDC6}" type="pres">
      <dgm:prSet presAssocID="{7A7D857C-8F29-4035-BC60-193E36865D01}" presName="node" presStyleLbl="node1" presStyleIdx="17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8BDF7-64C3-4215-AB93-5EE533A60D96}" type="pres">
      <dgm:prSet presAssocID="{F53F1691-0C80-47F8-A6F1-B1EB1ECD1981}" presName="sibTrans" presStyleCnt="0"/>
      <dgm:spPr/>
    </dgm:pt>
    <dgm:pt modelId="{A17298E7-F27A-4800-B72F-D4DA6DF182E4}" type="pres">
      <dgm:prSet presAssocID="{27D03A4C-25E5-4CB8-A827-07B3829B21F3}" presName="node" presStyleLbl="node1" presStyleIdx="18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FB925F-16DC-4699-9290-5BFE298AD1BD}" type="pres">
      <dgm:prSet presAssocID="{9EAC821C-49A0-47CB-B23D-292A01CA711A}" presName="sibTrans" presStyleCnt="0"/>
      <dgm:spPr/>
    </dgm:pt>
    <dgm:pt modelId="{9AB20E53-E76B-4075-95B2-C8CBF36631DC}" type="pres">
      <dgm:prSet presAssocID="{E1BB5CAC-24E5-46BD-8858-5B4621F65ABB}" presName="node" presStyleLbl="node1" presStyleIdx="19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5D6CE0-279F-4AC5-B502-F3578B45073C}" type="pres">
      <dgm:prSet presAssocID="{C1CC9B34-234A-494E-B48A-4A284B7F0B20}" presName="sibTrans" presStyleCnt="0"/>
      <dgm:spPr/>
    </dgm:pt>
    <dgm:pt modelId="{83596BDE-5B4C-42FF-91E3-26293A256EF6}" type="pres">
      <dgm:prSet presAssocID="{51C676B9-24E2-4E2B-AFCF-AC2AD6522084}" presName="node" presStyleLbl="node1" presStyleIdx="20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D58396-CA64-4742-8ECC-FFCE25DDE009}" type="pres">
      <dgm:prSet presAssocID="{F265BFDD-6D05-4EC3-A825-F758B47C8E55}" presName="sibTrans" presStyleCnt="0"/>
      <dgm:spPr/>
    </dgm:pt>
    <dgm:pt modelId="{571BAAA2-D581-4EC7-BF0E-FA8C70872431}" type="pres">
      <dgm:prSet presAssocID="{0FC472D9-00D1-4A80-BCED-962DD6886754}" presName="node" presStyleLbl="node1" presStyleIdx="21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821DC5-EB28-4B75-8BEC-89CA259679A6}" type="pres">
      <dgm:prSet presAssocID="{289466FF-2D1F-4F2B-9181-B85D4ECCEF4D}" presName="sibTrans" presStyleCnt="0"/>
      <dgm:spPr/>
    </dgm:pt>
    <dgm:pt modelId="{559850D8-933B-4732-ABFE-0BA0C4FC4574}" type="pres">
      <dgm:prSet presAssocID="{49CD1B73-A0D3-4C75-A538-E35A27F17415}" presName="node" presStyleLbl="node1" presStyleIdx="22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AA9F8-C102-41EF-B83A-DA6FDFA8841E}" type="pres">
      <dgm:prSet presAssocID="{ED4D9191-114D-493D-890A-A065B405732E}" presName="sibTrans" presStyleCnt="0"/>
      <dgm:spPr/>
    </dgm:pt>
    <dgm:pt modelId="{1ACB5C2E-C2B0-45F5-8BD7-56912EF6AF50}" type="pres">
      <dgm:prSet presAssocID="{7017CC42-FBEF-42AF-8634-A581417051B4}" presName="node" presStyleLbl="node1" presStyleIdx="23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786F3E-5C9F-462F-804D-DD001EA70BD1}" type="pres">
      <dgm:prSet presAssocID="{1E439074-D2F1-4196-98BB-079E95453263}" presName="sibTrans" presStyleCnt="0"/>
      <dgm:spPr/>
    </dgm:pt>
    <dgm:pt modelId="{99F7A09C-B190-478F-BA7E-B9392B82D24C}" type="pres">
      <dgm:prSet presAssocID="{5BA382B4-7714-40EA-A8FD-18B25C54EC15}" presName="node" presStyleLbl="node1" presStyleIdx="24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587011-7C7F-43F0-BC03-CD3EDA9762D0}" type="pres">
      <dgm:prSet presAssocID="{954C99AC-F379-445E-93CB-FC01DD5C0967}" presName="sibTrans" presStyleCnt="0"/>
      <dgm:spPr/>
    </dgm:pt>
    <dgm:pt modelId="{335E899B-61AC-4D6A-9F6C-5BD898542668}" type="pres">
      <dgm:prSet presAssocID="{205561A2-3A3A-4BB0-B0DB-226329DCB898}" presName="node" presStyleLbl="node1" presStyleIdx="25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B3DED-E39E-4632-BAB4-ECEDC82D41BA}" type="pres">
      <dgm:prSet presAssocID="{F04E2357-B420-4C01-BD65-44637EF6C82F}" presName="sibTrans" presStyleCnt="0"/>
      <dgm:spPr/>
    </dgm:pt>
    <dgm:pt modelId="{0B3B7746-3EDC-49F0-9137-2CA539BECD90}" type="pres">
      <dgm:prSet presAssocID="{E85070F1-0405-4B58-A0C1-9F3B8978DD07}" presName="node" presStyleLbl="node1" presStyleIdx="26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DE8061-61CB-4E59-81BE-A7847D9A1365}" type="pres">
      <dgm:prSet presAssocID="{295FA8D2-A6A1-4155-A9AD-DE3ED46718F0}" presName="sibTrans" presStyleCnt="0"/>
      <dgm:spPr/>
    </dgm:pt>
    <dgm:pt modelId="{D9F05B85-C4D9-4681-B85E-B67F1A07F501}" type="pres">
      <dgm:prSet presAssocID="{E1DE9E7E-8F36-4CC3-B590-6D2BE4B53889}" presName="node" presStyleLbl="node1" presStyleIdx="27" presStyleCnt="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7C9C2D-E705-4F09-9F43-9E09DBA917D5}" type="presOf" srcId="{49CD1B73-A0D3-4C75-A538-E35A27F17415}" destId="{559850D8-933B-4732-ABFE-0BA0C4FC4574}" srcOrd="0" destOrd="0" presId="urn:microsoft.com/office/officeart/2005/8/layout/default"/>
    <dgm:cxn modelId="{3D1961D6-AAA4-4A36-B24D-E09D2FD9BFD0}" srcId="{ED2DC4F3-ADFF-4540-8C61-1D3DE80CBB3A}" destId="{9562FAA2-1F13-474D-95E0-A0D05D0FBE30}" srcOrd="10" destOrd="0" parTransId="{BB0F581E-6FB4-443E-94CD-392FD392B56C}" sibTransId="{E4799ABC-7BD3-4D7D-A1E0-1968E426EF87}"/>
    <dgm:cxn modelId="{AE9F8126-4C48-4AC3-A209-FF5C6AEE9C3F}" srcId="{ED2DC4F3-ADFF-4540-8C61-1D3DE80CBB3A}" destId="{51AFF164-2255-4D6C-AD13-530DE41E75BF}" srcOrd="1" destOrd="0" parTransId="{9EBA34BA-6E5E-495A-8C66-9E75B22877AD}" sibTransId="{6EA8F9E6-8435-472C-A70D-259AE4D3D052}"/>
    <dgm:cxn modelId="{5DF1C0A1-108E-4A0E-A119-FAC315B7B75F}" type="presOf" srcId="{1DCEEDB2-1391-40AC-8D2D-5F90A8B37CB5}" destId="{72466CA0-B03E-43CC-BD8C-2B1203CDCC3A}" srcOrd="0" destOrd="0" presId="urn:microsoft.com/office/officeart/2005/8/layout/default"/>
    <dgm:cxn modelId="{52850A39-7C2F-4634-ADC0-94B541A4133F}" srcId="{ED2DC4F3-ADFF-4540-8C61-1D3DE80CBB3A}" destId="{12295C92-77D1-457B-9632-8BB9404052BC}" srcOrd="15" destOrd="0" parTransId="{D99C9247-29B3-4843-A82A-8AED608FC376}" sibTransId="{4E6645A1-7C54-45C8-A821-6F6C263C9077}"/>
    <dgm:cxn modelId="{9EFF60C0-C8EC-4F2D-8A3F-61826F11AD9B}" type="presOf" srcId="{24407764-CAFC-4484-82C6-EDC9E23543A1}" destId="{3379DEEE-18C9-4D60-8BAB-94E5C0A55DEA}" srcOrd="0" destOrd="0" presId="urn:microsoft.com/office/officeart/2005/8/layout/default"/>
    <dgm:cxn modelId="{06D7B478-B7F4-4EEA-8191-BF33009ACB43}" type="presOf" srcId="{71020BA7-183B-4326-BEE3-B1223DA62FF5}" destId="{6B49F22F-4174-40EC-A970-4B1596A4E813}" srcOrd="0" destOrd="0" presId="urn:microsoft.com/office/officeart/2005/8/layout/default"/>
    <dgm:cxn modelId="{0A3C2440-3433-40EA-927E-F5E0450CC0A8}" type="presOf" srcId="{ED2DC4F3-ADFF-4540-8C61-1D3DE80CBB3A}" destId="{EA5561CE-20DD-4DD7-A68B-26672C0FE211}" srcOrd="0" destOrd="0" presId="urn:microsoft.com/office/officeart/2005/8/layout/default"/>
    <dgm:cxn modelId="{BC35ED20-C4AE-4FA2-B5BF-A3247F988A25}" type="presOf" srcId="{2BDE0CED-7731-4ADE-A474-31A356CC6AD0}" destId="{F0181026-5112-43C8-868F-D1DB24096AF5}" srcOrd="0" destOrd="0" presId="urn:microsoft.com/office/officeart/2005/8/layout/default"/>
    <dgm:cxn modelId="{A309605E-E7FE-4E38-9EE6-B24F5159C71C}" type="presOf" srcId="{1EC66AD3-E08D-439F-A101-DF769CDA61DF}" destId="{4F059F31-DD30-4E17-B9DC-6104DECFAF97}" srcOrd="0" destOrd="0" presId="urn:microsoft.com/office/officeart/2005/8/layout/default"/>
    <dgm:cxn modelId="{ED312489-58C3-490A-9211-D85B1ED4501F}" srcId="{ED2DC4F3-ADFF-4540-8C61-1D3DE80CBB3A}" destId="{E1BB5CAC-24E5-46BD-8858-5B4621F65ABB}" srcOrd="19" destOrd="0" parTransId="{7E481D24-1FDE-4AFD-A9BF-2DEC5E8F71C3}" sibTransId="{C1CC9B34-234A-494E-B48A-4A284B7F0B20}"/>
    <dgm:cxn modelId="{A22ABC5E-A6D2-419A-AE99-C926F9544FB7}" srcId="{ED2DC4F3-ADFF-4540-8C61-1D3DE80CBB3A}" destId="{2BDE0CED-7731-4ADE-A474-31A356CC6AD0}" srcOrd="14" destOrd="0" parTransId="{A6CE3BA5-D72D-44F3-8D85-58B8BC86B33C}" sibTransId="{D65FA77F-AC5C-43DE-8464-DBD174004BA7}"/>
    <dgm:cxn modelId="{679DF553-0EAC-4EF5-BC56-6CCB46659165}" srcId="{ED2DC4F3-ADFF-4540-8C61-1D3DE80CBB3A}" destId="{24407764-CAFC-4484-82C6-EDC9E23543A1}" srcOrd="5" destOrd="0" parTransId="{201AFD0F-2BE8-4C99-8D34-485442095886}" sibTransId="{2E94AEAB-8471-4B96-9F54-9C0011CCB771}"/>
    <dgm:cxn modelId="{93BDAAA8-3EF3-4D44-97C9-F05AFE64BE2E}" type="presOf" srcId="{A270953A-6BBA-4227-9CC1-6C8702B8610C}" destId="{2E9DA0BE-875F-4B2F-B7EE-FD59CFFB8381}" srcOrd="0" destOrd="0" presId="urn:microsoft.com/office/officeart/2005/8/layout/default"/>
    <dgm:cxn modelId="{DDCF2CEF-EB4B-4A6B-A70F-4574552D0F38}" type="presOf" srcId="{5BA382B4-7714-40EA-A8FD-18B25C54EC15}" destId="{99F7A09C-B190-478F-BA7E-B9392B82D24C}" srcOrd="0" destOrd="0" presId="urn:microsoft.com/office/officeart/2005/8/layout/default"/>
    <dgm:cxn modelId="{D077F181-920A-4EDD-8930-987A593F8961}" srcId="{ED2DC4F3-ADFF-4540-8C61-1D3DE80CBB3A}" destId="{51C676B9-24E2-4E2B-AFCF-AC2AD6522084}" srcOrd="20" destOrd="0" parTransId="{30B3DFA5-D840-4F5F-8CF4-0273AF0CF463}" sibTransId="{F265BFDD-6D05-4EC3-A825-F758B47C8E55}"/>
    <dgm:cxn modelId="{C8D889A1-869A-4A89-88B5-4F03A30115AB}" srcId="{ED2DC4F3-ADFF-4540-8C61-1D3DE80CBB3A}" destId="{49F317F1-627E-4F19-BBD5-33720D847E79}" srcOrd="9" destOrd="0" parTransId="{008A2774-6FED-4BC5-AFC7-0467133E833A}" sibTransId="{B908F98E-2B5C-4165-8A1F-379A3097F99B}"/>
    <dgm:cxn modelId="{7C1F4420-DF21-46AD-AFA1-70CFBE234278}" srcId="{ED2DC4F3-ADFF-4540-8C61-1D3DE80CBB3A}" destId="{0FC472D9-00D1-4A80-BCED-962DD6886754}" srcOrd="21" destOrd="0" parTransId="{E3C37832-B8D5-4FF4-B057-0F7D3F7CC3AC}" sibTransId="{289466FF-2D1F-4F2B-9181-B85D4ECCEF4D}"/>
    <dgm:cxn modelId="{0EAC8513-EC43-4180-A396-647BA134C2C1}" type="presOf" srcId="{E85070F1-0405-4B58-A0C1-9F3B8978DD07}" destId="{0B3B7746-3EDC-49F0-9137-2CA539BECD90}" srcOrd="0" destOrd="0" presId="urn:microsoft.com/office/officeart/2005/8/layout/default"/>
    <dgm:cxn modelId="{5110ADB5-FADE-4005-9BDC-79B50BF2711F}" srcId="{ED2DC4F3-ADFF-4540-8C61-1D3DE80CBB3A}" destId="{1DCEEDB2-1391-40AC-8D2D-5F90A8B37CB5}" srcOrd="13" destOrd="0" parTransId="{6C01C5DD-7CB2-4479-8A79-A99DBF7FEA6C}" sibTransId="{ED22783F-20E9-4208-AE5D-05392445BA84}"/>
    <dgm:cxn modelId="{ABCBC6B2-E228-4B2D-8FD5-08FBF0CE348F}" srcId="{ED2DC4F3-ADFF-4540-8C61-1D3DE80CBB3A}" destId="{7A7D857C-8F29-4035-BC60-193E36865D01}" srcOrd="17" destOrd="0" parTransId="{EEE8280E-A06A-4625-B208-4B76C67564CB}" sibTransId="{F53F1691-0C80-47F8-A6F1-B1EB1ECD1981}"/>
    <dgm:cxn modelId="{8145ACDF-A29B-4660-8EAB-6E539BA1361E}" type="presOf" srcId="{E1BB5CAC-24E5-46BD-8858-5B4621F65ABB}" destId="{9AB20E53-E76B-4075-95B2-C8CBF36631DC}" srcOrd="0" destOrd="0" presId="urn:microsoft.com/office/officeart/2005/8/layout/default"/>
    <dgm:cxn modelId="{C9494C0A-1614-403C-845D-DF5A303EDA4A}" srcId="{ED2DC4F3-ADFF-4540-8C61-1D3DE80CBB3A}" destId="{7017CC42-FBEF-42AF-8634-A581417051B4}" srcOrd="23" destOrd="0" parTransId="{CE872551-F5CC-430F-8676-E92AA55FE365}" sibTransId="{1E439074-D2F1-4196-98BB-079E95453263}"/>
    <dgm:cxn modelId="{DC698431-76D9-4453-A2CB-2F109F3CD235}" srcId="{ED2DC4F3-ADFF-4540-8C61-1D3DE80CBB3A}" destId="{205561A2-3A3A-4BB0-B0DB-226329DCB898}" srcOrd="25" destOrd="0" parTransId="{C05C4F65-1C87-46F5-9B55-5BE290215D2C}" sibTransId="{F04E2357-B420-4C01-BD65-44637EF6C82F}"/>
    <dgm:cxn modelId="{0BE53BA8-908E-4932-990C-EE5180FFCDEA}" srcId="{ED2DC4F3-ADFF-4540-8C61-1D3DE80CBB3A}" destId="{61B2DAFC-085B-4D63-9485-AAC55AD26410}" srcOrd="0" destOrd="0" parTransId="{2C0D2F21-3042-4A2C-B9C4-D6690BA25D6A}" sibTransId="{EFFF1B48-EDA7-4ED2-9974-71BC2DF5B835}"/>
    <dgm:cxn modelId="{B924B15F-70BC-4A21-A762-9A13ECCEA2B2}" srcId="{ED2DC4F3-ADFF-4540-8C61-1D3DE80CBB3A}" destId="{49CD1B73-A0D3-4C75-A538-E35A27F17415}" srcOrd="22" destOrd="0" parTransId="{59DB9478-30E7-4095-AA01-67924398996F}" sibTransId="{ED4D9191-114D-493D-890A-A065B405732E}"/>
    <dgm:cxn modelId="{7BB5252E-4A42-4FB7-9DA3-2231E37F4176}" type="presOf" srcId="{51C676B9-24E2-4E2B-AFCF-AC2AD6522084}" destId="{83596BDE-5B4C-42FF-91E3-26293A256EF6}" srcOrd="0" destOrd="0" presId="urn:microsoft.com/office/officeart/2005/8/layout/default"/>
    <dgm:cxn modelId="{F1495CD4-2341-46AE-BBE7-EC057F01F310}" type="presOf" srcId="{49F317F1-627E-4F19-BBD5-33720D847E79}" destId="{B15A8FFE-BFE0-496D-979F-72CB76EE7BFE}" srcOrd="0" destOrd="0" presId="urn:microsoft.com/office/officeart/2005/8/layout/default"/>
    <dgm:cxn modelId="{A7166D1A-FF83-43A4-9C09-66E7C7377503}" srcId="{ED2DC4F3-ADFF-4540-8C61-1D3DE80CBB3A}" destId="{71020BA7-183B-4326-BEE3-B1223DA62FF5}" srcOrd="7" destOrd="0" parTransId="{3B72D0BA-137E-46CA-89B1-B5772FF691D2}" sibTransId="{8528A793-F749-485C-A596-6A9324961E83}"/>
    <dgm:cxn modelId="{F05D1295-EB57-4E12-B5E5-D3685BA4BA7F}" type="presOf" srcId="{E1DE9E7E-8F36-4CC3-B590-6D2BE4B53889}" destId="{D9F05B85-C4D9-4681-B85E-B67F1A07F501}" srcOrd="0" destOrd="0" presId="urn:microsoft.com/office/officeart/2005/8/layout/default"/>
    <dgm:cxn modelId="{06BA7F3B-6CBC-4271-84DC-B472E321D56D}" type="presOf" srcId="{7A7D857C-8F29-4035-BC60-193E36865D01}" destId="{C90C3F85-C8AD-4DA3-987A-25171E6FDDC6}" srcOrd="0" destOrd="0" presId="urn:microsoft.com/office/officeart/2005/8/layout/default"/>
    <dgm:cxn modelId="{3EF8E999-244B-4339-A496-B72F166D06B8}" srcId="{ED2DC4F3-ADFF-4540-8C61-1D3DE80CBB3A}" destId="{1C27F335-A896-4AD3-9C3C-D376AF71A068}" srcOrd="4" destOrd="0" parTransId="{B60BC228-1465-482F-AB08-B65754F61488}" sibTransId="{536A5C8D-1CCC-4D77-B944-BA6C389BF8E5}"/>
    <dgm:cxn modelId="{1FFD6E5B-4C7A-4170-9574-F5DAC9AA5A09}" srcId="{ED2DC4F3-ADFF-4540-8C61-1D3DE80CBB3A}" destId="{E85070F1-0405-4B58-A0C1-9F3B8978DD07}" srcOrd="26" destOrd="0" parTransId="{86883363-CEEE-472F-B817-2E058FC6C53B}" sibTransId="{295FA8D2-A6A1-4155-A9AD-DE3ED46718F0}"/>
    <dgm:cxn modelId="{27A0A385-D123-41AB-B887-6A0E2C79AE07}" type="presOf" srcId="{A12B489C-0715-49E6-B7B0-C41156BB3D0C}" destId="{D7538F0F-1D61-4563-AD1D-35DBA9CFBCF1}" srcOrd="0" destOrd="0" presId="urn:microsoft.com/office/officeart/2005/8/layout/default"/>
    <dgm:cxn modelId="{E5C6833B-6D20-4F4D-9306-7FEDDC987E84}" type="presOf" srcId="{51AFF164-2255-4D6C-AD13-530DE41E75BF}" destId="{6E19D03F-6AC8-40EE-A5D1-9D30C74DF2D4}" srcOrd="0" destOrd="0" presId="urn:microsoft.com/office/officeart/2005/8/layout/default"/>
    <dgm:cxn modelId="{6F863BD8-4E84-4A01-985D-05DD05187666}" type="presOf" srcId="{0FC472D9-00D1-4A80-BCED-962DD6886754}" destId="{571BAAA2-D581-4EC7-BF0E-FA8C70872431}" srcOrd="0" destOrd="0" presId="urn:microsoft.com/office/officeart/2005/8/layout/default"/>
    <dgm:cxn modelId="{F8101C09-2E69-4B44-9DC1-06B80AD810D4}" type="presOf" srcId="{7017CC42-FBEF-42AF-8634-A581417051B4}" destId="{1ACB5C2E-C2B0-45F5-8BD7-56912EF6AF50}" srcOrd="0" destOrd="0" presId="urn:microsoft.com/office/officeart/2005/8/layout/default"/>
    <dgm:cxn modelId="{922EC3D5-E9C5-41AC-AFAE-1238AFA24636}" srcId="{ED2DC4F3-ADFF-4540-8C61-1D3DE80CBB3A}" destId="{4D162DFE-F34E-4713-827C-233598A5B196}" srcOrd="3" destOrd="0" parTransId="{5540E25A-C51D-4B3D-B1D4-3F0ACE2B3472}" sibTransId="{E33B18DE-ACC2-4EDB-AFAF-7DF3EAA3DA57}"/>
    <dgm:cxn modelId="{EADAA68C-A933-4BD0-A1DC-616D4A8329B4}" type="presOf" srcId="{61B2DAFC-085B-4D63-9485-AAC55AD26410}" destId="{B11FD46E-1966-4CFA-9CE7-BA8DB88403DA}" srcOrd="0" destOrd="0" presId="urn:microsoft.com/office/officeart/2005/8/layout/default"/>
    <dgm:cxn modelId="{958EDEB8-7791-4AFE-AAFA-5F36D201F003}" srcId="{ED2DC4F3-ADFF-4540-8C61-1D3DE80CBB3A}" destId="{A348E87D-7545-4F55-9E3F-D71FE129C71B}" srcOrd="11" destOrd="0" parTransId="{1E56D1F5-F108-4208-8E59-635E550B01C6}" sibTransId="{723A679D-04F3-48CF-86CC-1A49E9E01E3D}"/>
    <dgm:cxn modelId="{F52E0B6B-576F-45FB-9741-7C4C70CB79FC}" srcId="{ED2DC4F3-ADFF-4540-8C61-1D3DE80CBB3A}" destId="{F870D674-4DBF-461E-85DF-462AB5D8EBF8}" srcOrd="6" destOrd="0" parTransId="{95BEC878-615C-425C-B187-1134D4E574ED}" sibTransId="{8CB80CAF-841A-4033-A46D-306CD700B236}"/>
    <dgm:cxn modelId="{E6FD5540-A58B-4C4C-AD57-719C6EF661F1}" type="presOf" srcId="{4D162DFE-F34E-4713-827C-233598A5B196}" destId="{C64F8CE9-F711-4845-AF65-9A196ADF7F35}" srcOrd="0" destOrd="0" presId="urn:microsoft.com/office/officeart/2005/8/layout/default"/>
    <dgm:cxn modelId="{DC3B9B24-6046-423F-9D3D-E09546A9B577}" srcId="{ED2DC4F3-ADFF-4540-8C61-1D3DE80CBB3A}" destId="{E1DE9E7E-8F36-4CC3-B590-6D2BE4B53889}" srcOrd="27" destOrd="0" parTransId="{160D80C4-068D-43CB-AFC8-C91562FAC716}" sibTransId="{542649CA-0357-4F99-939A-7D0F6B9B5DB5}"/>
    <dgm:cxn modelId="{64D43215-2048-4356-BC10-FE34A72B1666}" type="presOf" srcId="{205561A2-3A3A-4BB0-B0DB-226329DCB898}" destId="{335E899B-61AC-4D6A-9F6C-5BD898542668}" srcOrd="0" destOrd="0" presId="urn:microsoft.com/office/officeart/2005/8/layout/default"/>
    <dgm:cxn modelId="{84B93CA0-FF7E-48A9-B9A4-D20467B569E1}" srcId="{ED2DC4F3-ADFF-4540-8C61-1D3DE80CBB3A}" destId="{1EC66AD3-E08D-439F-A101-DF769CDA61DF}" srcOrd="16" destOrd="0" parTransId="{DA43032E-6EAC-4715-8EF5-46F48715AAD5}" sibTransId="{94C1364B-0AA4-4EF8-AEDF-057E60AC1F3E}"/>
    <dgm:cxn modelId="{B82965AF-D9EA-4DD5-8115-83FD0923E15D}" type="presOf" srcId="{A348E87D-7545-4F55-9E3F-D71FE129C71B}" destId="{35643F2C-204E-4FC9-99B8-6F9F52C256CB}" srcOrd="0" destOrd="0" presId="urn:microsoft.com/office/officeart/2005/8/layout/default"/>
    <dgm:cxn modelId="{7245C95C-3BD3-41B1-9171-C2EFA25D81C2}" type="presOf" srcId="{1C27F335-A896-4AD3-9C3C-D376AF71A068}" destId="{44A38605-C359-4A20-A5EF-BFCC46301F01}" srcOrd="0" destOrd="0" presId="urn:microsoft.com/office/officeart/2005/8/layout/default"/>
    <dgm:cxn modelId="{79A3CEB5-E7C1-4AA3-B483-46D10AD6BEEE}" srcId="{ED2DC4F3-ADFF-4540-8C61-1D3DE80CBB3A}" destId="{A270953A-6BBA-4227-9CC1-6C8702B8610C}" srcOrd="8" destOrd="0" parTransId="{106C2B51-ACB5-49E9-B0B7-3EA43C0DA98C}" sibTransId="{18FA00BF-617C-4842-B933-91AFA8CAB8B3}"/>
    <dgm:cxn modelId="{326E3CB4-E3BE-4FF7-A2DE-23D0C7D9C6D1}" type="presOf" srcId="{27D03A4C-25E5-4CB8-A827-07B3829B21F3}" destId="{A17298E7-F27A-4800-B72F-D4DA6DF182E4}" srcOrd="0" destOrd="0" presId="urn:microsoft.com/office/officeart/2005/8/layout/default"/>
    <dgm:cxn modelId="{7A5618D5-8D4A-485E-B082-DD8010C8D0A9}" srcId="{ED2DC4F3-ADFF-4540-8C61-1D3DE80CBB3A}" destId="{E5C372E3-502D-48DF-B5DD-957B966C6357}" srcOrd="2" destOrd="0" parTransId="{0D1462AD-A326-4F7A-BC4C-CEB64C981853}" sibTransId="{3E0BDAF5-A168-47BE-91B1-3C36B413FF8D}"/>
    <dgm:cxn modelId="{9BB3FD08-54A2-4EFD-816C-D9D2A7A1D17A}" srcId="{ED2DC4F3-ADFF-4540-8C61-1D3DE80CBB3A}" destId="{A12B489C-0715-49E6-B7B0-C41156BB3D0C}" srcOrd="12" destOrd="0" parTransId="{E8EBFBB7-8AFA-412D-AB7B-E720AEAE9B89}" sibTransId="{723AC716-42C4-47FB-B4AC-AA5AF4C315C4}"/>
    <dgm:cxn modelId="{F058EEDF-518C-486A-B813-DA6A5781C5E8}" type="presOf" srcId="{9562FAA2-1F13-474D-95E0-A0D05D0FBE30}" destId="{1AF13447-E96D-43C0-9B95-E84BB79687B8}" srcOrd="0" destOrd="0" presId="urn:microsoft.com/office/officeart/2005/8/layout/default"/>
    <dgm:cxn modelId="{81ABFAD4-9C6C-4102-B582-EC2DF9AF7D86}" type="presOf" srcId="{12295C92-77D1-457B-9632-8BB9404052BC}" destId="{65D1E5C6-BE92-45BB-8EF2-5C883C8B6EA4}" srcOrd="0" destOrd="0" presId="urn:microsoft.com/office/officeart/2005/8/layout/default"/>
    <dgm:cxn modelId="{9D354167-AA3E-42A7-B7EF-3A224C3A3423}" type="presOf" srcId="{F870D674-4DBF-461E-85DF-462AB5D8EBF8}" destId="{56234206-4C6B-4280-A895-0F26F56F53A2}" srcOrd="0" destOrd="0" presId="urn:microsoft.com/office/officeart/2005/8/layout/default"/>
    <dgm:cxn modelId="{76303664-D57C-4470-8A58-4529E7AEFCEF}" srcId="{ED2DC4F3-ADFF-4540-8C61-1D3DE80CBB3A}" destId="{5BA382B4-7714-40EA-A8FD-18B25C54EC15}" srcOrd="24" destOrd="0" parTransId="{ED13916C-9DBF-4559-8C9C-C24F34BF28F3}" sibTransId="{954C99AC-F379-445E-93CB-FC01DD5C0967}"/>
    <dgm:cxn modelId="{05E243D9-66D6-40DE-9E6E-C12B98284A64}" type="presOf" srcId="{E5C372E3-502D-48DF-B5DD-957B966C6357}" destId="{09AD3FB9-4812-4184-BE17-DC9278CAE47D}" srcOrd="0" destOrd="0" presId="urn:microsoft.com/office/officeart/2005/8/layout/default"/>
    <dgm:cxn modelId="{E8C2FC52-969C-49D8-B2E6-BD207D6E7585}" srcId="{ED2DC4F3-ADFF-4540-8C61-1D3DE80CBB3A}" destId="{27D03A4C-25E5-4CB8-A827-07B3829B21F3}" srcOrd="18" destOrd="0" parTransId="{82018083-A379-4377-98DB-AAC1EDB151ED}" sibTransId="{9EAC821C-49A0-47CB-B23D-292A01CA711A}"/>
    <dgm:cxn modelId="{5FE43779-4FFD-4A5A-8DC4-B880ED366FBD}" type="presParOf" srcId="{EA5561CE-20DD-4DD7-A68B-26672C0FE211}" destId="{B11FD46E-1966-4CFA-9CE7-BA8DB88403DA}" srcOrd="0" destOrd="0" presId="urn:microsoft.com/office/officeart/2005/8/layout/default"/>
    <dgm:cxn modelId="{00E94E21-3E9B-4487-B0B3-69736F0EFFF9}" type="presParOf" srcId="{EA5561CE-20DD-4DD7-A68B-26672C0FE211}" destId="{9962576C-1662-4780-8AFF-8F9C2534E933}" srcOrd="1" destOrd="0" presId="urn:microsoft.com/office/officeart/2005/8/layout/default"/>
    <dgm:cxn modelId="{E770B925-CB10-4077-AB7E-AB5B98416894}" type="presParOf" srcId="{EA5561CE-20DD-4DD7-A68B-26672C0FE211}" destId="{6E19D03F-6AC8-40EE-A5D1-9D30C74DF2D4}" srcOrd="2" destOrd="0" presId="urn:microsoft.com/office/officeart/2005/8/layout/default"/>
    <dgm:cxn modelId="{BCCF53C5-9B15-4EA8-BD18-9DF3EF39F165}" type="presParOf" srcId="{EA5561CE-20DD-4DD7-A68B-26672C0FE211}" destId="{890621F3-4C1E-49B9-8444-B9E0E8901BEB}" srcOrd="3" destOrd="0" presId="urn:microsoft.com/office/officeart/2005/8/layout/default"/>
    <dgm:cxn modelId="{B7A797BC-5C58-4A75-9B9F-FA31B430199A}" type="presParOf" srcId="{EA5561CE-20DD-4DD7-A68B-26672C0FE211}" destId="{09AD3FB9-4812-4184-BE17-DC9278CAE47D}" srcOrd="4" destOrd="0" presId="urn:microsoft.com/office/officeart/2005/8/layout/default"/>
    <dgm:cxn modelId="{4A1F763A-6FB7-459E-A9B7-97BC35216AD2}" type="presParOf" srcId="{EA5561CE-20DD-4DD7-A68B-26672C0FE211}" destId="{FAB72714-F3A6-482C-8CFE-B4DE7B077DAB}" srcOrd="5" destOrd="0" presId="urn:microsoft.com/office/officeart/2005/8/layout/default"/>
    <dgm:cxn modelId="{CB32D5DB-2FDE-42EE-A2C5-D2FBAA8AEAA6}" type="presParOf" srcId="{EA5561CE-20DD-4DD7-A68B-26672C0FE211}" destId="{C64F8CE9-F711-4845-AF65-9A196ADF7F35}" srcOrd="6" destOrd="0" presId="urn:microsoft.com/office/officeart/2005/8/layout/default"/>
    <dgm:cxn modelId="{D8F75DB4-1E17-47F8-AC61-6B7B4362B17C}" type="presParOf" srcId="{EA5561CE-20DD-4DD7-A68B-26672C0FE211}" destId="{E5A036BE-C12C-4545-A073-6EBB9DE36B76}" srcOrd="7" destOrd="0" presId="urn:microsoft.com/office/officeart/2005/8/layout/default"/>
    <dgm:cxn modelId="{69A7EF8A-CDB0-426F-A7E7-32C615929CC3}" type="presParOf" srcId="{EA5561CE-20DD-4DD7-A68B-26672C0FE211}" destId="{44A38605-C359-4A20-A5EF-BFCC46301F01}" srcOrd="8" destOrd="0" presId="urn:microsoft.com/office/officeart/2005/8/layout/default"/>
    <dgm:cxn modelId="{FCB43F0E-0BA5-4B54-A7C2-8691E51ACB68}" type="presParOf" srcId="{EA5561CE-20DD-4DD7-A68B-26672C0FE211}" destId="{1718E237-D269-47DD-9322-9038119F94BE}" srcOrd="9" destOrd="0" presId="urn:microsoft.com/office/officeart/2005/8/layout/default"/>
    <dgm:cxn modelId="{ABEDC141-81FE-47A1-ACBC-8B6CFC131FAB}" type="presParOf" srcId="{EA5561CE-20DD-4DD7-A68B-26672C0FE211}" destId="{3379DEEE-18C9-4D60-8BAB-94E5C0A55DEA}" srcOrd="10" destOrd="0" presId="urn:microsoft.com/office/officeart/2005/8/layout/default"/>
    <dgm:cxn modelId="{508F10B3-F26D-432A-A851-8AC1A22D4A58}" type="presParOf" srcId="{EA5561CE-20DD-4DD7-A68B-26672C0FE211}" destId="{7C457A67-54BA-48AA-A0A7-C44967EDF54D}" srcOrd="11" destOrd="0" presId="urn:microsoft.com/office/officeart/2005/8/layout/default"/>
    <dgm:cxn modelId="{D8ED869E-6DB5-425B-97A2-96AB49BF0DEF}" type="presParOf" srcId="{EA5561CE-20DD-4DD7-A68B-26672C0FE211}" destId="{56234206-4C6B-4280-A895-0F26F56F53A2}" srcOrd="12" destOrd="0" presId="urn:microsoft.com/office/officeart/2005/8/layout/default"/>
    <dgm:cxn modelId="{6C03D8E3-81F3-4643-A67A-41496826906A}" type="presParOf" srcId="{EA5561CE-20DD-4DD7-A68B-26672C0FE211}" destId="{E6E2704C-3DAA-43D1-B0C2-8E7888D08C05}" srcOrd="13" destOrd="0" presId="urn:microsoft.com/office/officeart/2005/8/layout/default"/>
    <dgm:cxn modelId="{026A1876-1EDA-46BE-884A-8B59DCEEE730}" type="presParOf" srcId="{EA5561CE-20DD-4DD7-A68B-26672C0FE211}" destId="{6B49F22F-4174-40EC-A970-4B1596A4E813}" srcOrd="14" destOrd="0" presId="urn:microsoft.com/office/officeart/2005/8/layout/default"/>
    <dgm:cxn modelId="{7184D1B3-039D-467C-B599-11B073D46C8B}" type="presParOf" srcId="{EA5561CE-20DD-4DD7-A68B-26672C0FE211}" destId="{71DEB551-DD3A-4F39-ABF7-6829CD985D40}" srcOrd="15" destOrd="0" presId="urn:microsoft.com/office/officeart/2005/8/layout/default"/>
    <dgm:cxn modelId="{5908B60B-E700-421D-B09C-DE4008C931D1}" type="presParOf" srcId="{EA5561CE-20DD-4DD7-A68B-26672C0FE211}" destId="{2E9DA0BE-875F-4B2F-B7EE-FD59CFFB8381}" srcOrd="16" destOrd="0" presId="urn:microsoft.com/office/officeart/2005/8/layout/default"/>
    <dgm:cxn modelId="{DA867F34-8EF2-40D9-84C9-C9BB208FC9F1}" type="presParOf" srcId="{EA5561CE-20DD-4DD7-A68B-26672C0FE211}" destId="{E895C16A-B836-48AC-B13A-C8913DC036AC}" srcOrd="17" destOrd="0" presId="urn:microsoft.com/office/officeart/2005/8/layout/default"/>
    <dgm:cxn modelId="{F786D52D-99AE-41A1-9AB7-FCB8E710A842}" type="presParOf" srcId="{EA5561CE-20DD-4DD7-A68B-26672C0FE211}" destId="{B15A8FFE-BFE0-496D-979F-72CB76EE7BFE}" srcOrd="18" destOrd="0" presId="urn:microsoft.com/office/officeart/2005/8/layout/default"/>
    <dgm:cxn modelId="{148E5A92-0020-49FE-8143-C56941363792}" type="presParOf" srcId="{EA5561CE-20DD-4DD7-A68B-26672C0FE211}" destId="{B401CF08-2757-4AFF-AFE2-6A3970AAEFA7}" srcOrd="19" destOrd="0" presId="urn:microsoft.com/office/officeart/2005/8/layout/default"/>
    <dgm:cxn modelId="{F09ADA01-AA87-41A2-A246-553D2B50985E}" type="presParOf" srcId="{EA5561CE-20DD-4DD7-A68B-26672C0FE211}" destId="{1AF13447-E96D-43C0-9B95-E84BB79687B8}" srcOrd="20" destOrd="0" presId="urn:microsoft.com/office/officeart/2005/8/layout/default"/>
    <dgm:cxn modelId="{C441455A-076F-4FAA-A087-112C8FFF8085}" type="presParOf" srcId="{EA5561CE-20DD-4DD7-A68B-26672C0FE211}" destId="{62E56CDD-27CC-4371-A67F-DE5C18235E40}" srcOrd="21" destOrd="0" presId="urn:microsoft.com/office/officeart/2005/8/layout/default"/>
    <dgm:cxn modelId="{811F1F84-C2B2-40A8-AE54-0B6E0812BD23}" type="presParOf" srcId="{EA5561CE-20DD-4DD7-A68B-26672C0FE211}" destId="{35643F2C-204E-4FC9-99B8-6F9F52C256CB}" srcOrd="22" destOrd="0" presId="urn:microsoft.com/office/officeart/2005/8/layout/default"/>
    <dgm:cxn modelId="{857C5FE7-2EF3-451E-8B13-EA16D2540242}" type="presParOf" srcId="{EA5561CE-20DD-4DD7-A68B-26672C0FE211}" destId="{0C00E081-4799-4633-98C3-992B78B61DB3}" srcOrd="23" destOrd="0" presId="urn:microsoft.com/office/officeart/2005/8/layout/default"/>
    <dgm:cxn modelId="{B9C0FF1A-B2A0-49D0-9EC5-9F8B52E3326A}" type="presParOf" srcId="{EA5561CE-20DD-4DD7-A68B-26672C0FE211}" destId="{D7538F0F-1D61-4563-AD1D-35DBA9CFBCF1}" srcOrd="24" destOrd="0" presId="urn:microsoft.com/office/officeart/2005/8/layout/default"/>
    <dgm:cxn modelId="{847FC02F-3A04-44D0-8EAF-48B8465569C0}" type="presParOf" srcId="{EA5561CE-20DD-4DD7-A68B-26672C0FE211}" destId="{3D914A7F-12F2-4BD5-9E2F-A7FDA18E819D}" srcOrd="25" destOrd="0" presId="urn:microsoft.com/office/officeart/2005/8/layout/default"/>
    <dgm:cxn modelId="{E9219919-1945-423C-ABBF-3DD66DC9C82A}" type="presParOf" srcId="{EA5561CE-20DD-4DD7-A68B-26672C0FE211}" destId="{72466CA0-B03E-43CC-BD8C-2B1203CDCC3A}" srcOrd="26" destOrd="0" presId="urn:microsoft.com/office/officeart/2005/8/layout/default"/>
    <dgm:cxn modelId="{4ADC76EE-0D04-4A15-96C5-1DFD81ECE4CE}" type="presParOf" srcId="{EA5561CE-20DD-4DD7-A68B-26672C0FE211}" destId="{1FE4C22C-54C0-4449-8585-DC01B436F8F8}" srcOrd="27" destOrd="0" presId="urn:microsoft.com/office/officeart/2005/8/layout/default"/>
    <dgm:cxn modelId="{FC4CD62C-3CF8-4AD9-92F6-1AD4FB2FABC7}" type="presParOf" srcId="{EA5561CE-20DD-4DD7-A68B-26672C0FE211}" destId="{F0181026-5112-43C8-868F-D1DB24096AF5}" srcOrd="28" destOrd="0" presId="urn:microsoft.com/office/officeart/2005/8/layout/default"/>
    <dgm:cxn modelId="{B3B0257A-E119-4ECD-A933-13D693A6B648}" type="presParOf" srcId="{EA5561CE-20DD-4DD7-A68B-26672C0FE211}" destId="{612F18C9-9B86-41C6-AA70-8EAB70378C26}" srcOrd="29" destOrd="0" presId="urn:microsoft.com/office/officeart/2005/8/layout/default"/>
    <dgm:cxn modelId="{0E4F2E0D-C264-4283-85DC-36C61EE23406}" type="presParOf" srcId="{EA5561CE-20DD-4DD7-A68B-26672C0FE211}" destId="{65D1E5C6-BE92-45BB-8EF2-5C883C8B6EA4}" srcOrd="30" destOrd="0" presId="urn:microsoft.com/office/officeart/2005/8/layout/default"/>
    <dgm:cxn modelId="{8A43EB02-0F15-4B82-9B10-40D9C31310FF}" type="presParOf" srcId="{EA5561CE-20DD-4DD7-A68B-26672C0FE211}" destId="{2A236954-A4C8-42C6-8EDA-E23BF8B48BFD}" srcOrd="31" destOrd="0" presId="urn:microsoft.com/office/officeart/2005/8/layout/default"/>
    <dgm:cxn modelId="{F3588A3F-8D45-4885-A0C6-B5318BDE5E3E}" type="presParOf" srcId="{EA5561CE-20DD-4DD7-A68B-26672C0FE211}" destId="{4F059F31-DD30-4E17-B9DC-6104DECFAF97}" srcOrd="32" destOrd="0" presId="urn:microsoft.com/office/officeart/2005/8/layout/default"/>
    <dgm:cxn modelId="{AAC0AB1D-1DAD-406D-B3C7-3717C84478B3}" type="presParOf" srcId="{EA5561CE-20DD-4DD7-A68B-26672C0FE211}" destId="{559236E0-90FA-4CC7-8770-AF91E685A262}" srcOrd="33" destOrd="0" presId="urn:microsoft.com/office/officeart/2005/8/layout/default"/>
    <dgm:cxn modelId="{2379079E-BE95-466E-A6D4-7DF8DA68B0B5}" type="presParOf" srcId="{EA5561CE-20DD-4DD7-A68B-26672C0FE211}" destId="{C90C3F85-C8AD-4DA3-987A-25171E6FDDC6}" srcOrd="34" destOrd="0" presId="urn:microsoft.com/office/officeart/2005/8/layout/default"/>
    <dgm:cxn modelId="{9AA292F7-D1B5-4827-8C9F-7D3455E735E0}" type="presParOf" srcId="{EA5561CE-20DD-4DD7-A68B-26672C0FE211}" destId="{F998BDF7-64C3-4215-AB93-5EE533A60D96}" srcOrd="35" destOrd="0" presId="urn:microsoft.com/office/officeart/2005/8/layout/default"/>
    <dgm:cxn modelId="{3AE7B9C5-4775-42F6-8539-0512997E0C28}" type="presParOf" srcId="{EA5561CE-20DD-4DD7-A68B-26672C0FE211}" destId="{A17298E7-F27A-4800-B72F-D4DA6DF182E4}" srcOrd="36" destOrd="0" presId="urn:microsoft.com/office/officeart/2005/8/layout/default"/>
    <dgm:cxn modelId="{3F06352E-34D2-48B3-A096-1EFA9F01920A}" type="presParOf" srcId="{EA5561CE-20DD-4DD7-A68B-26672C0FE211}" destId="{1AFB925F-16DC-4699-9290-5BFE298AD1BD}" srcOrd="37" destOrd="0" presId="urn:microsoft.com/office/officeart/2005/8/layout/default"/>
    <dgm:cxn modelId="{11DB8882-3D28-4F89-902C-D24FC247056D}" type="presParOf" srcId="{EA5561CE-20DD-4DD7-A68B-26672C0FE211}" destId="{9AB20E53-E76B-4075-95B2-C8CBF36631DC}" srcOrd="38" destOrd="0" presId="urn:microsoft.com/office/officeart/2005/8/layout/default"/>
    <dgm:cxn modelId="{A11E2720-A6CE-4B5D-9948-8CB3AA28C0FB}" type="presParOf" srcId="{EA5561CE-20DD-4DD7-A68B-26672C0FE211}" destId="{FB5D6CE0-279F-4AC5-B502-F3578B45073C}" srcOrd="39" destOrd="0" presId="urn:microsoft.com/office/officeart/2005/8/layout/default"/>
    <dgm:cxn modelId="{B6AAD15B-2D9B-437A-9547-8642713309D5}" type="presParOf" srcId="{EA5561CE-20DD-4DD7-A68B-26672C0FE211}" destId="{83596BDE-5B4C-42FF-91E3-26293A256EF6}" srcOrd="40" destOrd="0" presId="urn:microsoft.com/office/officeart/2005/8/layout/default"/>
    <dgm:cxn modelId="{F919947B-49E3-48A3-9683-88897C80A1A4}" type="presParOf" srcId="{EA5561CE-20DD-4DD7-A68B-26672C0FE211}" destId="{E3D58396-CA64-4742-8ECC-FFCE25DDE009}" srcOrd="41" destOrd="0" presId="urn:microsoft.com/office/officeart/2005/8/layout/default"/>
    <dgm:cxn modelId="{6A903CF6-40E3-4D44-A89F-30329E1F4C63}" type="presParOf" srcId="{EA5561CE-20DD-4DD7-A68B-26672C0FE211}" destId="{571BAAA2-D581-4EC7-BF0E-FA8C70872431}" srcOrd="42" destOrd="0" presId="urn:microsoft.com/office/officeart/2005/8/layout/default"/>
    <dgm:cxn modelId="{A09F5AC2-4A53-43F8-AB1C-255580CDD858}" type="presParOf" srcId="{EA5561CE-20DD-4DD7-A68B-26672C0FE211}" destId="{35821DC5-EB28-4B75-8BEC-89CA259679A6}" srcOrd="43" destOrd="0" presId="urn:microsoft.com/office/officeart/2005/8/layout/default"/>
    <dgm:cxn modelId="{D6953F3A-8A79-4978-90B9-CAB1E8D8F52E}" type="presParOf" srcId="{EA5561CE-20DD-4DD7-A68B-26672C0FE211}" destId="{559850D8-933B-4732-ABFE-0BA0C4FC4574}" srcOrd="44" destOrd="0" presId="urn:microsoft.com/office/officeart/2005/8/layout/default"/>
    <dgm:cxn modelId="{08F65B68-A3F1-46B5-B67B-07BD2A7BCE90}" type="presParOf" srcId="{EA5561CE-20DD-4DD7-A68B-26672C0FE211}" destId="{956AA9F8-C102-41EF-B83A-DA6FDFA8841E}" srcOrd="45" destOrd="0" presId="urn:microsoft.com/office/officeart/2005/8/layout/default"/>
    <dgm:cxn modelId="{DFF31E92-9B03-4A07-8432-374ABC6B9820}" type="presParOf" srcId="{EA5561CE-20DD-4DD7-A68B-26672C0FE211}" destId="{1ACB5C2E-C2B0-45F5-8BD7-56912EF6AF50}" srcOrd="46" destOrd="0" presId="urn:microsoft.com/office/officeart/2005/8/layout/default"/>
    <dgm:cxn modelId="{33361D91-D96D-4456-8AC6-7EE4D3C982B8}" type="presParOf" srcId="{EA5561CE-20DD-4DD7-A68B-26672C0FE211}" destId="{AC786F3E-5C9F-462F-804D-DD001EA70BD1}" srcOrd="47" destOrd="0" presId="urn:microsoft.com/office/officeart/2005/8/layout/default"/>
    <dgm:cxn modelId="{F0FC4DFE-E3FE-4317-9117-D25552D0522F}" type="presParOf" srcId="{EA5561CE-20DD-4DD7-A68B-26672C0FE211}" destId="{99F7A09C-B190-478F-BA7E-B9392B82D24C}" srcOrd="48" destOrd="0" presId="urn:microsoft.com/office/officeart/2005/8/layout/default"/>
    <dgm:cxn modelId="{3B8862D2-2114-4A51-A196-27269E40C816}" type="presParOf" srcId="{EA5561CE-20DD-4DD7-A68B-26672C0FE211}" destId="{B9587011-7C7F-43F0-BC03-CD3EDA9762D0}" srcOrd="49" destOrd="0" presId="urn:microsoft.com/office/officeart/2005/8/layout/default"/>
    <dgm:cxn modelId="{87965A86-7942-4B95-B7CA-7C7F72F09E20}" type="presParOf" srcId="{EA5561CE-20DD-4DD7-A68B-26672C0FE211}" destId="{335E899B-61AC-4D6A-9F6C-5BD898542668}" srcOrd="50" destOrd="0" presId="urn:microsoft.com/office/officeart/2005/8/layout/default"/>
    <dgm:cxn modelId="{8FD0C793-5CB2-43E7-8E21-EA32ADDF8238}" type="presParOf" srcId="{EA5561CE-20DD-4DD7-A68B-26672C0FE211}" destId="{C94B3DED-E39E-4632-BAB4-ECEDC82D41BA}" srcOrd="51" destOrd="0" presId="urn:microsoft.com/office/officeart/2005/8/layout/default"/>
    <dgm:cxn modelId="{0A05C859-45F0-4F5A-8E22-D98235C90DDB}" type="presParOf" srcId="{EA5561CE-20DD-4DD7-A68B-26672C0FE211}" destId="{0B3B7746-3EDC-49F0-9137-2CA539BECD90}" srcOrd="52" destOrd="0" presId="urn:microsoft.com/office/officeart/2005/8/layout/default"/>
    <dgm:cxn modelId="{3FDF7E40-3798-4F96-A81E-7E45BCE2D1C1}" type="presParOf" srcId="{EA5561CE-20DD-4DD7-A68B-26672C0FE211}" destId="{31DE8061-61CB-4E59-81BE-A7847D9A1365}" srcOrd="53" destOrd="0" presId="urn:microsoft.com/office/officeart/2005/8/layout/default"/>
    <dgm:cxn modelId="{48C5F080-6094-4CCB-8E60-85B397272C0F}" type="presParOf" srcId="{EA5561CE-20DD-4DD7-A68B-26672C0FE211}" destId="{D9F05B85-C4D9-4681-B85E-B67F1A07F501}" srcOrd="5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D1B936-C3AF-4607-942E-06876BE951DE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D136FC08-3648-46ED-BA5C-DCA5FAE28D24}">
      <dgm:prSet/>
      <dgm:spPr/>
      <dgm:t>
        <a:bodyPr/>
        <a:lstStyle/>
        <a:p>
          <a:pPr rtl="0"/>
          <a:r>
            <a:rPr lang="zh-CN" dirty="0" smtClean="0"/>
            <a:t>应用指标</a:t>
          </a:r>
          <a:endParaRPr lang="zh-CN" dirty="0"/>
        </a:p>
      </dgm:t>
    </dgm:pt>
    <dgm:pt modelId="{B524F084-0013-486F-8A7A-F2E03FC76E09}" type="parTrans" cxnId="{A4F9E6CA-72B2-46C2-8CFF-82658C811BA6}">
      <dgm:prSet/>
      <dgm:spPr/>
      <dgm:t>
        <a:bodyPr/>
        <a:lstStyle/>
        <a:p>
          <a:endParaRPr lang="zh-CN" altLang="en-US"/>
        </a:p>
      </dgm:t>
    </dgm:pt>
    <dgm:pt modelId="{9247ADB5-A83F-4131-9839-54CFD24C9257}" type="sibTrans" cxnId="{A4F9E6CA-72B2-46C2-8CFF-82658C811BA6}">
      <dgm:prSet/>
      <dgm:spPr/>
      <dgm:t>
        <a:bodyPr/>
        <a:lstStyle/>
        <a:p>
          <a:endParaRPr lang="zh-CN" altLang="en-US"/>
        </a:p>
      </dgm:t>
    </dgm:pt>
    <dgm:pt modelId="{37E1AC2C-629C-4C09-B8A5-7B6E17F726F9}">
      <dgm:prSet/>
      <dgm:spPr/>
      <dgm:t>
        <a:bodyPr/>
        <a:lstStyle/>
        <a:p>
          <a:pPr rtl="0"/>
          <a:r>
            <a:rPr lang="zh-CN" smtClean="0"/>
            <a:t>业务指标</a:t>
          </a:r>
          <a:endParaRPr lang="zh-CN"/>
        </a:p>
      </dgm:t>
    </dgm:pt>
    <dgm:pt modelId="{0B99CDE3-214C-4B6D-99CC-B485D5F10858}" type="parTrans" cxnId="{B6367A4F-45D3-444B-A8EF-D265ED1E83C5}">
      <dgm:prSet/>
      <dgm:spPr/>
      <dgm:t>
        <a:bodyPr/>
        <a:lstStyle/>
        <a:p>
          <a:endParaRPr lang="zh-CN" altLang="en-US"/>
        </a:p>
      </dgm:t>
    </dgm:pt>
    <dgm:pt modelId="{9594801D-C671-41E6-8868-6B9B29444DAD}" type="sibTrans" cxnId="{B6367A4F-45D3-444B-A8EF-D265ED1E83C5}">
      <dgm:prSet/>
      <dgm:spPr/>
      <dgm:t>
        <a:bodyPr/>
        <a:lstStyle/>
        <a:p>
          <a:endParaRPr lang="zh-CN" altLang="en-US"/>
        </a:p>
      </dgm:t>
    </dgm:pt>
    <dgm:pt modelId="{27933BD2-6E38-46B0-A3DF-3B779C02EC06}">
      <dgm:prSet/>
      <dgm:spPr/>
      <dgm:t>
        <a:bodyPr/>
        <a:lstStyle/>
        <a:p>
          <a:pPr rtl="0"/>
          <a:r>
            <a:rPr lang="zh-CN" smtClean="0"/>
            <a:t>系统指标</a:t>
          </a:r>
          <a:endParaRPr lang="zh-CN"/>
        </a:p>
      </dgm:t>
    </dgm:pt>
    <dgm:pt modelId="{407E8A4E-B1F3-4CE3-9BEC-94FF4C45DFBA}" type="parTrans" cxnId="{9B3E23C1-78C4-4B57-9C56-221F0DA6C3BE}">
      <dgm:prSet/>
      <dgm:spPr/>
      <dgm:t>
        <a:bodyPr/>
        <a:lstStyle/>
        <a:p>
          <a:endParaRPr lang="zh-CN" altLang="en-US"/>
        </a:p>
      </dgm:t>
    </dgm:pt>
    <dgm:pt modelId="{AAD512F3-4742-4DCE-9831-A4C830B93213}" type="sibTrans" cxnId="{9B3E23C1-78C4-4B57-9C56-221F0DA6C3BE}">
      <dgm:prSet/>
      <dgm:spPr/>
      <dgm:t>
        <a:bodyPr/>
        <a:lstStyle/>
        <a:p>
          <a:endParaRPr lang="zh-CN" altLang="en-US"/>
        </a:p>
      </dgm:t>
    </dgm:pt>
    <dgm:pt modelId="{A741B9B9-E67C-425C-82C4-4FF75ACDEBA6}" type="pres">
      <dgm:prSet presAssocID="{D0D1B936-C3AF-4607-942E-06876BE951D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D710E1-A01D-4371-AF3C-7A02EF1279FA}" type="pres">
      <dgm:prSet presAssocID="{D136FC08-3648-46ED-BA5C-DCA5FAE28D24}" presName="composite" presStyleCnt="0"/>
      <dgm:spPr/>
    </dgm:pt>
    <dgm:pt modelId="{A4D4755B-B55C-4E39-9DE1-5540A2C9AB88}" type="pres">
      <dgm:prSet presAssocID="{D136FC08-3648-46ED-BA5C-DCA5FAE28D24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197E05-1AD0-4054-A52F-7DB67EEB726F}" type="pres">
      <dgm:prSet presAssocID="{D136FC08-3648-46ED-BA5C-DCA5FAE28D24}" presName="rect2" presStyleLbl="fgImgPlace1" presStyleIdx="0" presStyleCnt="3"/>
      <dgm:spPr>
        <a:solidFill>
          <a:schemeClr val="accent2">
            <a:lumMod val="50000"/>
          </a:schemeClr>
        </a:solidFill>
      </dgm:spPr>
    </dgm:pt>
    <dgm:pt modelId="{FC45B081-FC16-4830-B1F9-81A497247EB7}" type="pres">
      <dgm:prSet presAssocID="{9247ADB5-A83F-4131-9839-54CFD24C9257}" presName="sibTrans" presStyleCnt="0"/>
      <dgm:spPr/>
    </dgm:pt>
    <dgm:pt modelId="{ABFAC717-3D28-4AAC-B891-461FEA3C746C}" type="pres">
      <dgm:prSet presAssocID="{37E1AC2C-629C-4C09-B8A5-7B6E17F726F9}" presName="composite" presStyleCnt="0"/>
      <dgm:spPr/>
    </dgm:pt>
    <dgm:pt modelId="{0C5CE03F-137B-40B7-8212-1FBBC602B0F4}" type="pres">
      <dgm:prSet presAssocID="{37E1AC2C-629C-4C09-B8A5-7B6E17F726F9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6CD2F9-9186-426B-99ED-19879A6C3F7F}" type="pres">
      <dgm:prSet presAssocID="{37E1AC2C-629C-4C09-B8A5-7B6E17F726F9}" presName="rect2" presStyleLbl="fgImgPlace1" presStyleIdx="1" presStyleCnt="3"/>
      <dgm:spPr>
        <a:solidFill>
          <a:schemeClr val="accent6">
            <a:lumMod val="50000"/>
          </a:schemeClr>
        </a:solidFill>
      </dgm:spPr>
    </dgm:pt>
    <dgm:pt modelId="{ABBFFBA2-9224-4369-8CF0-F87158C74EF0}" type="pres">
      <dgm:prSet presAssocID="{9594801D-C671-41E6-8868-6B9B29444DAD}" presName="sibTrans" presStyleCnt="0"/>
      <dgm:spPr/>
    </dgm:pt>
    <dgm:pt modelId="{025FDD53-87A4-4502-809F-7F1D1E0C6BFC}" type="pres">
      <dgm:prSet presAssocID="{27933BD2-6E38-46B0-A3DF-3B779C02EC06}" presName="composite" presStyleCnt="0"/>
      <dgm:spPr/>
    </dgm:pt>
    <dgm:pt modelId="{64B6763D-B9A6-4E07-B70F-3590120C0DF1}" type="pres">
      <dgm:prSet presAssocID="{27933BD2-6E38-46B0-A3DF-3B779C02EC06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D509F-38F5-49B7-9E77-DF3560B386B0}" type="pres">
      <dgm:prSet presAssocID="{27933BD2-6E38-46B0-A3DF-3B779C02EC06}" presName="rect2" presStyleLbl="fgImgPlace1" presStyleIdx="2" presStyleCnt="3"/>
      <dgm:spPr>
        <a:solidFill>
          <a:srgbClr val="0070C0"/>
        </a:solidFill>
      </dgm:spPr>
    </dgm:pt>
  </dgm:ptLst>
  <dgm:cxnLst>
    <dgm:cxn modelId="{A4F9E6CA-72B2-46C2-8CFF-82658C811BA6}" srcId="{D0D1B936-C3AF-4607-942E-06876BE951DE}" destId="{D136FC08-3648-46ED-BA5C-DCA5FAE28D24}" srcOrd="0" destOrd="0" parTransId="{B524F084-0013-486F-8A7A-F2E03FC76E09}" sibTransId="{9247ADB5-A83F-4131-9839-54CFD24C9257}"/>
    <dgm:cxn modelId="{B62FB468-7097-473F-8816-18AD852BBB0A}" type="presOf" srcId="{27933BD2-6E38-46B0-A3DF-3B779C02EC06}" destId="{64B6763D-B9A6-4E07-B70F-3590120C0DF1}" srcOrd="0" destOrd="0" presId="urn:microsoft.com/office/officeart/2008/layout/PictureStrips"/>
    <dgm:cxn modelId="{DA39CDF5-66CB-4453-B8CD-FCDD0FD5C435}" type="presOf" srcId="{D0D1B936-C3AF-4607-942E-06876BE951DE}" destId="{A741B9B9-E67C-425C-82C4-4FF75ACDEBA6}" srcOrd="0" destOrd="0" presId="urn:microsoft.com/office/officeart/2008/layout/PictureStrips"/>
    <dgm:cxn modelId="{B0AC8142-E942-47F4-A7AE-7D8BC747A2DD}" type="presOf" srcId="{37E1AC2C-629C-4C09-B8A5-7B6E17F726F9}" destId="{0C5CE03F-137B-40B7-8212-1FBBC602B0F4}" srcOrd="0" destOrd="0" presId="urn:microsoft.com/office/officeart/2008/layout/PictureStrips"/>
    <dgm:cxn modelId="{B6367A4F-45D3-444B-A8EF-D265ED1E83C5}" srcId="{D0D1B936-C3AF-4607-942E-06876BE951DE}" destId="{37E1AC2C-629C-4C09-B8A5-7B6E17F726F9}" srcOrd="1" destOrd="0" parTransId="{0B99CDE3-214C-4B6D-99CC-B485D5F10858}" sibTransId="{9594801D-C671-41E6-8868-6B9B29444DAD}"/>
    <dgm:cxn modelId="{ED74F803-B398-43DE-9105-339941811152}" type="presOf" srcId="{D136FC08-3648-46ED-BA5C-DCA5FAE28D24}" destId="{A4D4755B-B55C-4E39-9DE1-5540A2C9AB88}" srcOrd="0" destOrd="0" presId="urn:microsoft.com/office/officeart/2008/layout/PictureStrips"/>
    <dgm:cxn modelId="{9B3E23C1-78C4-4B57-9C56-221F0DA6C3BE}" srcId="{D0D1B936-C3AF-4607-942E-06876BE951DE}" destId="{27933BD2-6E38-46B0-A3DF-3B779C02EC06}" srcOrd="2" destOrd="0" parTransId="{407E8A4E-B1F3-4CE3-9BEC-94FF4C45DFBA}" sibTransId="{AAD512F3-4742-4DCE-9831-A4C830B93213}"/>
    <dgm:cxn modelId="{4C3868F8-A7A7-4A1B-810E-592095A4C6D3}" type="presParOf" srcId="{A741B9B9-E67C-425C-82C4-4FF75ACDEBA6}" destId="{99D710E1-A01D-4371-AF3C-7A02EF1279FA}" srcOrd="0" destOrd="0" presId="urn:microsoft.com/office/officeart/2008/layout/PictureStrips"/>
    <dgm:cxn modelId="{7A177FA3-E2C0-4D0F-A907-7B1C05FBBD33}" type="presParOf" srcId="{99D710E1-A01D-4371-AF3C-7A02EF1279FA}" destId="{A4D4755B-B55C-4E39-9DE1-5540A2C9AB88}" srcOrd="0" destOrd="0" presId="urn:microsoft.com/office/officeart/2008/layout/PictureStrips"/>
    <dgm:cxn modelId="{6F3E2170-7A1D-40C2-BCD6-142DD40E8BDF}" type="presParOf" srcId="{99D710E1-A01D-4371-AF3C-7A02EF1279FA}" destId="{7A197E05-1AD0-4054-A52F-7DB67EEB726F}" srcOrd="1" destOrd="0" presId="urn:microsoft.com/office/officeart/2008/layout/PictureStrips"/>
    <dgm:cxn modelId="{13FF7943-748D-46B5-BE9A-3048725D696E}" type="presParOf" srcId="{A741B9B9-E67C-425C-82C4-4FF75ACDEBA6}" destId="{FC45B081-FC16-4830-B1F9-81A497247EB7}" srcOrd="1" destOrd="0" presId="urn:microsoft.com/office/officeart/2008/layout/PictureStrips"/>
    <dgm:cxn modelId="{3FA703B2-F54C-4757-8995-DBBB6F114D71}" type="presParOf" srcId="{A741B9B9-E67C-425C-82C4-4FF75ACDEBA6}" destId="{ABFAC717-3D28-4AAC-B891-461FEA3C746C}" srcOrd="2" destOrd="0" presId="urn:microsoft.com/office/officeart/2008/layout/PictureStrips"/>
    <dgm:cxn modelId="{B256A7E1-7B33-4687-8379-59F9CDD3A906}" type="presParOf" srcId="{ABFAC717-3D28-4AAC-B891-461FEA3C746C}" destId="{0C5CE03F-137B-40B7-8212-1FBBC602B0F4}" srcOrd="0" destOrd="0" presId="urn:microsoft.com/office/officeart/2008/layout/PictureStrips"/>
    <dgm:cxn modelId="{DB416425-D584-41B2-9F00-6E6326E5568C}" type="presParOf" srcId="{ABFAC717-3D28-4AAC-B891-461FEA3C746C}" destId="{FA6CD2F9-9186-426B-99ED-19879A6C3F7F}" srcOrd="1" destOrd="0" presId="urn:microsoft.com/office/officeart/2008/layout/PictureStrips"/>
    <dgm:cxn modelId="{240E3DC6-B483-4880-80C5-75BCF01C20FC}" type="presParOf" srcId="{A741B9B9-E67C-425C-82C4-4FF75ACDEBA6}" destId="{ABBFFBA2-9224-4369-8CF0-F87158C74EF0}" srcOrd="3" destOrd="0" presId="urn:microsoft.com/office/officeart/2008/layout/PictureStrips"/>
    <dgm:cxn modelId="{CEEFF95B-D93B-425E-B5E2-5BBD701DC253}" type="presParOf" srcId="{A741B9B9-E67C-425C-82C4-4FF75ACDEBA6}" destId="{025FDD53-87A4-4502-809F-7F1D1E0C6BFC}" srcOrd="4" destOrd="0" presId="urn:microsoft.com/office/officeart/2008/layout/PictureStrips"/>
    <dgm:cxn modelId="{88112A06-2D36-4C2B-A129-D0ED63257761}" type="presParOf" srcId="{025FDD53-87A4-4502-809F-7F1D1E0C6BFC}" destId="{64B6763D-B9A6-4E07-B70F-3590120C0DF1}" srcOrd="0" destOrd="0" presId="urn:microsoft.com/office/officeart/2008/layout/PictureStrips"/>
    <dgm:cxn modelId="{AF1F451C-5FFC-4611-BEF3-0C1F85A1DDD2}" type="presParOf" srcId="{025FDD53-87A4-4502-809F-7F1D1E0C6BFC}" destId="{E21D509F-38F5-49B7-9E77-DF3560B386B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0BC0BD-410D-4041-8613-6F9401830984}" type="doc">
      <dgm:prSet loTypeId="urn:microsoft.com/office/officeart/2005/8/layout/venn3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F06C92-85FC-4960-B056-28D8237FAFE4}">
      <dgm:prSet/>
      <dgm:spPr/>
      <dgm:t>
        <a:bodyPr/>
        <a:lstStyle/>
        <a:p>
          <a:pPr rtl="0"/>
          <a:r>
            <a:rPr lang="zh-CN" altLang="en-US" dirty="0" smtClean="0">
              <a:solidFill>
                <a:schemeClr val="bg1"/>
              </a:solidFill>
            </a:rPr>
            <a:t>日志来</a:t>
          </a:r>
          <a:r>
            <a:rPr lang="zh-CN" dirty="0" smtClean="0">
              <a:solidFill>
                <a:schemeClr val="bg1"/>
              </a:solidFill>
            </a:rPr>
            <a:t>源</a:t>
          </a:r>
          <a:endParaRPr lang="zh-CN" dirty="0">
            <a:solidFill>
              <a:schemeClr val="bg1"/>
            </a:solidFill>
          </a:endParaRPr>
        </a:p>
      </dgm:t>
    </dgm:pt>
    <dgm:pt modelId="{458D2402-7556-442F-818A-CED27519711E}" type="parTrans" cxnId="{B62572D1-83DA-42DB-92B7-9A3C39C537CC}">
      <dgm:prSet/>
      <dgm:spPr/>
      <dgm:t>
        <a:bodyPr/>
        <a:lstStyle/>
        <a:p>
          <a:endParaRPr lang="zh-CN" altLang="en-US"/>
        </a:p>
      </dgm:t>
    </dgm:pt>
    <dgm:pt modelId="{7F6F2411-B97B-4F62-9462-06E5A99899FF}" type="sibTrans" cxnId="{B62572D1-83DA-42DB-92B7-9A3C39C537CC}">
      <dgm:prSet/>
      <dgm:spPr/>
      <dgm:t>
        <a:bodyPr/>
        <a:lstStyle/>
        <a:p>
          <a:endParaRPr lang="zh-CN" altLang="en-US"/>
        </a:p>
      </dgm:t>
    </dgm:pt>
    <dgm:pt modelId="{DA0B43BA-6EBF-4A79-9EF8-A511F866BAB6}">
      <dgm:prSet/>
      <dgm:spPr/>
      <dgm:t>
        <a:bodyPr/>
        <a:lstStyle/>
        <a:p>
          <a:pPr rtl="0"/>
          <a:r>
            <a:rPr lang="zh-CN" dirty="0" smtClean="0">
              <a:solidFill>
                <a:schemeClr val="bg1"/>
              </a:solidFill>
            </a:rPr>
            <a:t>数据采集</a:t>
          </a:r>
          <a:endParaRPr lang="zh-CN" dirty="0">
            <a:solidFill>
              <a:schemeClr val="bg1"/>
            </a:solidFill>
          </a:endParaRPr>
        </a:p>
      </dgm:t>
    </dgm:pt>
    <dgm:pt modelId="{4676362B-7927-4D76-A619-D62849249F92}" type="parTrans" cxnId="{8F508457-D521-4050-8423-109448B560D1}">
      <dgm:prSet/>
      <dgm:spPr/>
      <dgm:t>
        <a:bodyPr/>
        <a:lstStyle/>
        <a:p>
          <a:endParaRPr lang="zh-CN" altLang="en-US"/>
        </a:p>
      </dgm:t>
    </dgm:pt>
    <dgm:pt modelId="{04CFF572-0DF9-4D52-882B-EB8170B13137}" type="sibTrans" cxnId="{8F508457-D521-4050-8423-109448B560D1}">
      <dgm:prSet/>
      <dgm:spPr/>
      <dgm:t>
        <a:bodyPr/>
        <a:lstStyle/>
        <a:p>
          <a:endParaRPr lang="zh-CN" altLang="en-US"/>
        </a:p>
      </dgm:t>
    </dgm:pt>
    <dgm:pt modelId="{E17C6252-7EFD-4197-AD2A-A7451A3E8611}">
      <dgm:prSet/>
      <dgm:spPr/>
      <dgm:t>
        <a:bodyPr/>
        <a:lstStyle/>
        <a:p>
          <a:pPr rtl="0"/>
          <a:r>
            <a:rPr lang="zh-CN" dirty="0" smtClean="0">
              <a:solidFill>
                <a:schemeClr val="bg1"/>
              </a:solidFill>
            </a:rPr>
            <a:t>数据存储</a:t>
          </a:r>
          <a:endParaRPr lang="zh-CN" dirty="0">
            <a:solidFill>
              <a:schemeClr val="bg1"/>
            </a:solidFill>
          </a:endParaRPr>
        </a:p>
      </dgm:t>
    </dgm:pt>
    <dgm:pt modelId="{3F9AE2EE-816A-47B0-A2AB-F5A4853F639B}" type="parTrans" cxnId="{2AC9067A-FF62-4248-A2F5-66EFAB2726AB}">
      <dgm:prSet/>
      <dgm:spPr/>
      <dgm:t>
        <a:bodyPr/>
        <a:lstStyle/>
        <a:p>
          <a:endParaRPr lang="zh-CN" altLang="en-US"/>
        </a:p>
      </dgm:t>
    </dgm:pt>
    <dgm:pt modelId="{757DBC0D-5D9F-4A30-A11F-EC53BEB09EE2}" type="sibTrans" cxnId="{2AC9067A-FF62-4248-A2F5-66EFAB2726AB}">
      <dgm:prSet/>
      <dgm:spPr/>
      <dgm:t>
        <a:bodyPr/>
        <a:lstStyle/>
        <a:p>
          <a:endParaRPr lang="zh-CN" altLang="en-US"/>
        </a:p>
      </dgm:t>
    </dgm:pt>
    <dgm:pt modelId="{2D939F94-8F25-4394-B960-EC6FBAA755F5}">
      <dgm:prSet/>
      <dgm:spPr/>
      <dgm:t>
        <a:bodyPr/>
        <a:lstStyle/>
        <a:p>
          <a:pPr rtl="0"/>
          <a:r>
            <a:rPr lang="zh-CN" dirty="0" smtClean="0">
              <a:solidFill>
                <a:schemeClr val="bg1"/>
              </a:solidFill>
            </a:rPr>
            <a:t>数据分析</a:t>
          </a:r>
          <a:endParaRPr lang="zh-CN" dirty="0">
            <a:solidFill>
              <a:schemeClr val="bg1"/>
            </a:solidFill>
          </a:endParaRPr>
        </a:p>
      </dgm:t>
    </dgm:pt>
    <dgm:pt modelId="{3D37EFD0-C2C9-4888-B4B5-5E94326314CE}" type="parTrans" cxnId="{18640362-90D7-4DAB-8070-C6942A90C0F2}">
      <dgm:prSet/>
      <dgm:spPr/>
      <dgm:t>
        <a:bodyPr/>
        <a:lstStyle/>
        <a:p>
          <a:endParaRPr lang="zh-CN" altLang="en-US"/>
        </a:p>
      </dgm:t>
    </dgm:pt>
    <dgm:pt modelId="{724E56B3-35F1-4045-98B6-93AA35D076B1}" type="sibTrans" cxnId="{18640362-90D7-4DAB-8070-C6942A90C0F2}">
      <dgm:prSet/>
      <dgm:spPr/>
      <dgm:t>
        <a:bodyPr/>
        <a:lstStyle/>
        <a:p>
          <a:endParaRPr lang="zh-CN" altLang="en-US"/>
        </a:p>
      </dgm:t>
    </dgm:pt>
    <dgm:pt modelId="{A9D9C60A-671E-4D15-953A-8C190D4127CC}">
      <dgm:prSet/>
      <dgm:spPr/>
      <dgm:t>
        <a:bodyPr/>
        <a:lstStyle/>
        <a:p>
          <a:pPr rtl="0"/>
          <a:r>
            <a:rPr lang="zh-CN" dirty="0" smtClean="0">
              <a:solidFill>
                <a:schemeClr val="bg1"/>
              </a:solidFill>
            </a:rPr>
            <a:t>数据展现</a:t>
          </a:r>
          <a:endParaRPr lang="zh-CN" dirty="0">
            <a:solidFill>
              <a:schemeClr val="bg1"/>
            </a:solidFill>
          </a:endParaRPr>
        </a:p>
      </dgm:t>
    </dgm:pt>
    <dgm:pt modelId="{9032525C-A02A-42C7-BEF9-C12EAC69FA14}" type="parTrans" cxnId="{3D884985-B91C-422D-8749-D059EBEE9918}">
      <dgm:prSet/>
      <dgm:spPr/>
      <dgm:t>
        <a:bodyPr/>
        <a:lstStyle/>
        <a:p>
          <a:endParaRPr lang="zh-CN" altLang="en-US"/>
        </a:p>
      </dgm:t>
    </dgm:pt>
    <dgm:pt modelId="{13234217-996B-4E1A-8210-CF8DE023DCBB}" type="sibTrans" cxnId="{3D884985-B91C-422D-8749-D059EBEE9918}">
      <dgm:prSet/>
      <dgm:spPr/>
      <dgm:t>
        <a:bodyPr/>
        <a:lstStyle/>
        <a:p>
          <a:endParaRPr lang="zh-CN" altLang="en-US"/>
        </a:p>
      </dgm:t>
    </dgm:pt>
    <dgm:pt modelId="{9B174158-80F2-46C7-8D84-9D91CA21AA3D}" type="pres">
      <dgm:prSet presAssocID="{910BC0BD-410D-4041-8613-6F940183098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40E152-6FBE-4BA0-A13A-B0B095227A19}" type="pres">
      <dgm:prSet presAssocID="{9BF06C92-85FC-4960-B056-28D8237FAFE4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01B79-6244-44E2-9E1B-9C7FEA93D0D4}" type="pres">
      <dgm:prSet presAssocID="{7F6F2411-B97B-4F62-9462-06E5A99899FF}" presName="space" presStyleCnt="0"/>
      <dgm:spPr/>
    </dgm:pt>
    <dgm:pt modelId="{ADD76E76-0965-41E1-B51C-1EEDA96D6FE0}" type="pres">
      <dgm:prSet presAssocID="{DA0B43BA-6EBF-4A79-9EF8-A511F866BAB6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80C7A9-AE20-4848-B0AE-B80CFB85556E}" type="pres">
      <dgm:prSet presAssocID="{04CFF572-0DF9-4D52-882B-EB8170B13137}" presName="space" presStyleCnt="0"/>
      <dgm:spPr/>
    </dgm:pt>
    <dgm:pt modelId="{18008BE5-C647-423F-BB15-2BC91DF1E319}" type="pres">
      <dgm:prSet presAssocID="{E17C6252-7EFD-4197-AD2A-A7451A3E8611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C96BD8-B795-4DA8-95BE-7E99FAAD6673}" type="pres">
      <dgm:prSet presAssocID="{757DBC0D-5D9F-4A30-A11F-EC53BEB09EE2}" presName="space" presStyleCnt="0"/>
      <dgm:spPr/>
    </dgm:pt>
    <dgm:pt modelId="{76DFEC03-2A83-4716-BA1F-CA7B3D4956AF}" type="pres">
      <dgm:prSet presAssocID="{2D939F94-8F25-4394-B960-EC6FBAA755F5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537272-3720-4EDC-865B-024B9BBD1933}" type="pres">
      <dgm:prSet presAssocID="{724E56B3-35F1-4045-98B6-93AA35D076B1}" presName="space" presStyleCnt="0"/>
      <dgm:spPr/>
    </dgm:pt>
    <dgm:pt modelId="{88184635-2AD0-40DA-B6E9-E162EB786F08}" type="pres">
      <dgm:prSet presAssocID="{A9D9C60A-671E-4D15-953A-8C190D4127CC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D884985-B91C-422D-8749-D059EBEE9918}" srcId="{910BC0BD-410D-4041-8613-6F9401830984}" destId="{A9D9C60A-671E-4D15-953A-8C190D4127CC}" srcOrd="4" destOrd="0" parTransId="{9032525C-A02A-42C7-BEF9-C12EAC69FA14}" sibTransId="{13234217-996B-4E1A-8210-CF8DE023DCBB}"/>
    <dgm:cxn modelId="{95510136-8B76-416A-8C16-E13137D868AE}" type="presOf" srcId="{9BF06C92-85FC-4960-B056-28D8237FAFE4}" destId="{A140E152-6FBE-4BA0-A13A-B0B095227A19}" srcOrd="0" destOrd="0" presId="urn:microsoft.com/office/officeart/2005/8/layout/venn3"/>
    <dgm:cxn modelId="{B62572D1-83DA-42DB-92B7-9A3C39C537CC}" srcId="{910BC0BD-410D-4041-8613-6F9401830984}" destId="{9BF06C92-85FC-4960-B056-28D8237FAFE4}" srcOrd="0" destOrd="0" parTransId="{458D2402-7556-442F-818A-CED27519711E}" sibTransId="{7F6F2411-B97B-4F62-9462-06E5A99899FF}"/>
    <dgm:cxn modelId="{F435DA57-E7A1-44E1-8953-AA7D2039C059}" type="presOf" srcId="{2D939F94-8F25-4394-B960-EC6FBAA755F5}" destId="{76DFEC03-2A83-4716-BA1F-CA7B3D4956AF}" srcOrd="0" destOrd="0" presId="urn:microsoft.com/office/officeart/2005/8/layout/venn3"/>
    <dgm:cxn modelId="{6AA6434E-54D3-4FAB-B38A-F18CC9950C3B}" type="presOf" srcId="{A9D9C60A-671E-4D15-953A-8C190D4127CC}" destId="{88184635-2AD0-40DA-B6E9-E162EB786F08}" srcOrd="0" destOrd="0" presId="urn:microsoft.com/office/officeart/2005/8/layout/venn3"/>
    <dgm:cxn modelId="{2AC9067A-FF62-4248-A2F5-66EFAB2726AB}" srcId="{910BC0BD-410D-4041-8613-6F9401830984}" destId="{E17C6252-7EFD-4197-AD2A-A7451A3E8611}" srcOrd="2" destOrd="0" parTransId="{3F9AE2EE-816A-47B0-A2AB-F5A4853F639B}" sibTransId="{757DBC0D-5D9F-4A30-A11F-EC53BEB09EE2}"/>
    <dgm:cxn modelId="{A74CD8C6-9210-47C2-B09F-D95A7A79F73A}" type="presOf" srcId="{DA0B43BA-6EBF-4A79-9EF8-A511F866BAB6}" destId="{ADD76E76-0965-41E1-B51C-1EEDA96D6FE0}" srcOrd="0" destOrd="0" presId="urn:microsoft.com/office/officeart/2005/8/layout/venn3"/>
    <dgm:cxn modelId="{6BA01D82-30AC-4984-8EBD-6ACA8E1D9307}" type="presOf" srcId="{E17C6252-7EFD-4197-AD2A-A7451A3E8611}" destId="{18008BE5-C647-423F-BB15-2BC91DF1E319}" srcOrd="0" destOrd="0" presId="urn:microsoft.com/office/officeart/2005/8/layout/venn3"/>
    <dgm:cxn modelId="{8F508457-D521-4050-8423-109448B560D1}" srcId="{910BC0BD-410D-4041-8613-6F9401830984}" destId="{DA0B43BA-6EBF-4A79-9EF8-A511F866BAB6}" srcOrd="1" destOrd="0" parTransId="{4676362B-7927-4D76-A619-D62849249F92}" sibTransId="{04CFF572-0DF9-4D52-882B-EB8170B13137}"/>
    <dgm:cxn modelId="{DCA4D53F-5617-4A44-B495-7BE3BBEF5A82}" type="presOf" srcId="{910BC0BD-410D-4041-8613-6F9401830984}" destId="{9B174158-80F2-46C7-8D84-9D91CA21AA3D}" srcOrd="0" destOrd="0" presId="urn:microsoft.com/office/officeart/2005/8/layout/venn3"/>
    <dgm:cxn modelId="{18640362-90D7-4DAB-8070-C6942A90C0F2}" srcId="{910BC0BD-410D-4041-8613-6F9401830984}" destId="{2D939F94-8F25-4394-B960-EC6FBAA755F5}" srcOrd="3" destOrd="0" parTransId="{3D37EFD0-C2C9-4888-B4B5-5E94326314CE}" sibTransId="{724E56B3-35F1-4045-98B6-93AA35D076B1}"/>
    <dgm:cxn modelId="{3F0B3FAE-12F4-48EB-98E3-281DA525C7E1}" type="presParOf" srcId="{9B174158-80F2-46C7-8D84-9D91CA21AA3D}" destId="{A140E152-6FBE-4BA0-A13A-B0B095227A19}" srcOrd="0" destOrd="0" presId="urn:microsoft.com/office/officeart/2005/8/layout/venn3"/>
    <dgm:cxn modelId="{77C068FE-A0FA-4A28-B0B1-3C6403F96C3A}" type="presParOf" srcId="{9B174158-80F2-46C7-8D84-9D91CA21AA3D}" destId="{72F01B79-6244-44E2-9E1B-9C7FEA93D0D4}" srcOrd="1" destOrd="0" presId="urn:microsoft.com/office/officeart/2005/8/layout/venn3"/>
    <dgm:cxn modelId="{33F4D022-1579-4988-8648-1A5678EBEAF8}" type="presParOf" srcId="{9B174158-80F2-46C7-8D84-9D91CA21AA3D}" destId="{ADD76E76-0965-41E1-B51C-1EEDA96D6FE0}" srcOrd="2" destOrd="0" presId="urn:microsoft.com/office/officeart/2005/8/layout/venn3"/>
    <dgm:cxn modelId="{FCAAF746-97AC-4CA8-AEEC-38644400A845}" type="presParOf" srcId="{9B174158-80F2-46C7-8D84-9D91CA21AA3D}" destId="{8880C7A9-AE20-4848-B0AE-B80CFB85556E}" srcOrd="3" destOrd="0" presId="urn:microsoft.com/office/officeart/2005/8/layout/venn3"/>
    <dgm:cxn modelId="{F22950A1-C902-4424-B7D9-8EE2DEF64C0B}" type="presParOf" srcId="{9B174158-80F2-46C7-8D84-9D91CA21AA3D}" destId="{18008BE5-C647-423F-BB15-2BC91DF1E319}" srcOrd="4" destOrd="0" presId="urn:microsoft.com/office/officeart/2005/8/layout/venn3"/>
    <dgm:cxn modelId="{444B6044-890C-4BDF-AC5A-7A7A72056752}" type="presParOf" srcId="{9B174158-80F2-46C7-8D84-9D91CA21AA3D}" destId="{8DC96BD8-B795-4DA8-95BE-7E99FAAD6673}" srcOrd="5" destOrd="0" presId="urn:microsoft.com/office/officeart/2005/8/layout/venn3"/>
    <dgm:cxn modelId="{C8ED9189-BDEA-4A2B-8AE1-4FFA3EC86BC8}" type="presParOf" srcId="{9B174158-80F2-46C7-8D84-9D91CA21AA3D}" destId="{76DFEC03-2A83-4716-BA1F-CA7B3D4956AF}" srcOrd="6" destOrd="0" presId="urn:microsoft.com/office/officeart/2005/8/layout/venn3"/>
    <dgm:cxn modelId="{D395CEB1-72FE-40EE-9C11-DE64A09AAED1}" type="presParOf" srcId="{9B174158-80F2-46C7-8D84-9D91CA21AA3D}" destId="{66537272-3720-4EDC-865B-024B9BBD1933}" srcOrd="7" destOrd="0" presId="urn:microsoft.com/office/officeart/2005/8/layout/venn3"/>
    <dgm:cxn modelId="{45DE87F7-E6F6-4390-8C8D-CBF5CACCE71A}" type="presParOf" srcId="{9B174158-80F2-46C7-8D84-9D91CA21AA3D}" destId="{88184635-2AD0-40DA-B6E9-E162EB786F08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8AAC8D-D263-4474-ADE1-9E74BBD2B277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23104BE-8058-4585-B3B6-48189B985911}">
      <dgm:prSet custT="1"/>
      <dgm:spPr/>
      <dgm:t>
        <a:bodyPr/>
        <a:lstStyle/>
        <a:p>
          <a:pPr rtl="0"/>
          <a:r>
            <a: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日志来源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7F8DB-C6B8-4927-AEA5-56F539BB7862}" type="parTrans" cxnId="{73E3F10A-50DC-4C68-886F-DB6FAB586D29}">
      <dgm:prSet/>
      <dgm:spPr/>
      <dgm:t>
        <a:bodyPr/>
        <a:lstStyle/>
        <a:p>
          <a:endParaRPr lang="zh-CN" altLang="en-US"/>
        </a:p>
      </dgm:t>
    </dgm:pt>
    <dgm:pt modelId="{DBC63297-B80D-4DA4-8E44-83075773677C}" type="sibTrans" cxnId="{73E3F10A-50DC-4C68-886F-DB6FAB586D29}">
      <dgm:prSet/>
      <dgm:spPr/>
      <dgm:t>
        <a:bodyPr/>
        <a:lstStyle/>
        <a:p>
          <a:endParaRPr lang="zh-CN" altLang="en-US"/>
        </a:p>
      </dgm:t>
    </dgm:pt>
    <dgm:pt modelId="{73A94280-F6B4-4A2F-9130-449EDEF9D213}">
      <dgm:prSet custT="1"/>
      <dgm:spPr/>
      <dgm:t>
        <a:bodyPr/>
        <a:lstStyle/>
        <a:p>
          <a:pPr rtl="0"/>
          <a:r>
            <a: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数据采集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DBBE68-675F-43C7-B299-0FA9C0F1F970}" type="parTrans" cxnId="{99781341-8DD3-425D-8186-69535C6F183C}">
      <dgm:prSet/>
      <dgm:spPr/>
      <dgm:t>
        <a:bodyPr/>
        <a:lstStyle/>
        <a:p>
          <a:endParaRPr lang="zh-CN" altLang="en-US"/>
        </a:p>
      </dgm:t>
    </dgm:pt>
    <dgm:pt modelId="{1CA78648-C7F0-49BF-BDD4-20DEAB846FCD}" type="sibTrans" cxnId="{99781341-8DD3-425D-8186-69535C6F183C}">
      <dgm:prSet/>
      <dgm:spPr/>
      <dgm:t>
        <a:bodyPr/>
        <a:lstStyle/>
        <a:p>
          <a:endParaRPr lang="zh-CN" altLang="en-US"/>
        </a:p>
      </dgm:t>
    </dgm:pt>
    <dgm:pt modelId="{6882FAC1-7849-4A54-88F7-BF3EAD584EC8}">
      <dgm:prSet custT="1"/>
      <dgm:spPr/>
      <dgm:t>
        <a:bodyPr/>
        <a:lstStyle/>
        <a:p>
          <a:pPr rtl="0"/>
          <a:r>
            <a: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数据缓冲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2A1C28-4C19-45F1-9152-6D26BE043028}" type="parTrans" cxnId="{9F3A359C-5E46-4DD1-B8F4-C810ED6DC13F}">
      <dgm:prSet/>
      <dgm:spPr/>
      <dgm:t>
        <a:bodyPr/>
        <a:lstStyle/>
        <a:p>
          <a:endParaRPr lang="zh-CN" altLang="en-US"/>
        </a:p>
      </dgm:t>
    </dgm:pt>
    <dgm:pt modelId="{79B0FE83-8432-4C5B-8E48-BB4903C09D14}" type="sibTrans" cxnId="{9F3A359C-5E46-4DD1-B8F4-C810ED6DC13F}">
      <dgm:prSet/>
      <dgm:spPr/>
      <dgm:t>
        <a:bodyPr/>
        <a:lstStyle/>
        <a:p>
          <a:endParaRPr lang="zh-CN" altLang="en-US"/>
        </a:p>
      </dgm:t>
    </dgm:pt>
    <dgm:pt modelId="{3C049F41-1C6B-496E-ACEF-7C9CED851F0D}">
      <dgm:prSet custT="1"/>
      <dgm:spPr/>
      <dgm:t>
        <a:bodyPr/>
        <a:lstStyle/>
        <a:p>
          <a:pPr rtl="0"/>
          <a:r>
            <a: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存储分析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CC3717-DD09-4821-B6C4-9F883CA80237}" type="parTrans" cxnId="{D114822A-7FAE-4962-9AD7-DC0B16D1982C}">
      <dgm:prSet/>
      <dgm:spPr/>
      <dgm:t>
        <a:bodyPr/>
        <a:lstStyle/>
        <a:p>
          <a:endParaRPr lang="zh-CN" altLang="en-US"/>
        </a:p>
      </dgm:t>
    </dgm:pt>
    <dgm:pt modelId="{AFD1A205-45ED-4ED8-827C-255099DE67A8}" type="sibTrans" cxnId="{D114822A-7FAE-4962-9AD7-DC0B16D1982C}">
      <dgm:prSet/>
      <dgm:spPr/>
      <dgm:t>
        <a:bodyPr/>
        <a:lstStyle/>
        <a:p>
          <a:endParaRPr lang="zh-CN" altLang="en-US"/>
        </a:p>
      </dgm:t>
    </dgm:pt>
    <dgm:pt modelId="{551FF84E-72FF-41AB-8A4E-45ACF8B84264}">
      <dgm:prSet custT="1"/>
      <dgm:spPr/>
      <dgm:t>
        <a:bodyPr/>
        <a:lstStyle/>
        <a:p>
          <a:pPr rtl="0"/>
          <a:r>
            <a: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数据展现</a:t>
          </a:r>
          <a:endParaRPr lang="zh-CN" altLang="en-US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0FBFF0-660A-4E65-906E-B826E5E8A859}" type="parTrans" cxnId="{7441C5E8-DED8-45F0-965E-B69202ED95B2}">
      <dgm:prSet/>
      <dgm:spPr/>
      <dgm:t>
        <a:bodyPr/>
        <a:lstStyle/>
        <a:p>
          <a:endParaRPr lang="zh-CN" altLang="en-US"/>
        </a:p>
      </dgm:t>
    </dgm:pt>
    <dgm:pt modelId="{CC31498F-7A89-40CB-91DA-4ED24B315133}" type="sibTrans" cxnId="{7441C5E8-DED8-45F0-965E-B69202ED95B2}">
      <dgm:prSet/>
      <dgm:spPr/>
      <dgm:t>
        <a:bodyPr/>
        <a:lstStyle/>
        <a:p>
          <a:endParaRPr lang="zh-CN" altLang="en-US"/>
        </a:p>
      </dgm:t>
    </dgm:pt>
    <dgm:pt modelId="{14CE7CA0-CD2F-4719-96AA-2F0C5FD705ED}">
      <dgm:prSet/>
      <dgm:spPr/>
      <dgm:t>
        <a:bodyPr/>
        <a:lstStyle/>
        <a:p>
          <a:pPr rtl="0"/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Syslog</a:t>
          </a:r>
          <a:endParaRPr lang="zh-C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232A99-443D-44ED-9BB4-7C5425B15EA0}" type="parTrans" cxnId="{515610D8-FD0B-4BA8-B2EC-F9F337D7E14B}">
      <dgm:prSet/>
      <dgm:spPr/>
      <dgm:t>
        <a:bodyPr/>
        <a:lstStyle/>
        <a:p>
          <a:endParaRPr lang="zh-CN" altLang="en-US"/>
        </a:p>
      </dgm:t>
    </dgm:pt>
    <dgm:pt modelId="{1319C86A-1A38-463E-9B1A-B5381E7ACE78}" type="sibTrans" cxnId="{515610D8-FD0B-4BA8-B2EC-F9F337D7E14B}">
      <dgm:prSet/>
      <dgm:spPr/>
      <dgm:t>
        <a:bodyPr/>
        <a:lstStyle/>
        <a:p>
          <a:endParaRPr lang="zh-CN" altLang="en-US"/>
        </a:p>
      </dgm:t>
    </dgm:pt>
    <dgm:pt modelId="{A676D151-9EBA-4E54-9573-E9F5860BC02E}">
      <dgm:prSet/>
      <dgm:spPr/>
      <dgm:t>
        <a:bodyPr/>
        <a:lstStyle/>
        <a:p>
          <a:r>
            <a:rPr lang="en-US" altLang="zh-CN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Rsyslog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E3ED0C0-2029-47B0-A6DA-C533B9300EEA}" type="parTrans" cxnId="{714E2401-F96E-44D7-AB51-3EC5ECD92E2A}">
      <dgm:prSet/>
      <dgm:spPr/>
      <dgm:t>
        <a:bodyPr/>
        <a:lstStyle/>
        <a:p>
          <a:endParaRPr lang="zh-CN" altLang="en-US"/>
        </a:p>
      </dgm:t>
    </dgm:pt>
    <dgm:pt modelId="{CDCFBC9F-3609-4255-BED1-6EC701864DB7}" type="sibTrans" cxnId="{714E2401-F96E-44D7-AB51-3EC5ECD92E2A}">
      <dgm:prSet/>
      <dgm:spPr/>
      <dgm:t>
        <a:bodyPr/>
        <a:lstStyle/>
        <a:p>
          <a:endParaRPr lang="zh-CN" altLang="en-US"/>
        </a:p>
      </dgm:t>
    </dgm:pt>
    <dgm:pt modelId="{3061816D-A410-4BBE-BC45-5063779B3B0F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File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571ECF7-372F-42EE-8FD5-6C8478A46512}" type="parTrans" cxnId="{F78CDA9E-93E6-449F-A9C4-EBF4C3CEE4CA}">
      <dgm:prSet/>
      <dgm:spPr/>
      <dgm:t>
        <a:bodyPr/>
        <a:lstStyle/>
        <a:p>
          <a:endParaRPr lang="zh-CN" altLang="en-US"/>
        </a:p>
      </dgm:t>
    </dgm:pt>
    <dgm:pt modelId="{0CC311E0-2F05-4D30-BEB5-5D565D7CAFC5}" type="sibTrans" cxnId="{F78CDA9E-93E6-449F-A9C4-EBF4C3CEE4CA}">
      <dgm:prSet/>
      <dgm:spPr/>
      <dgm:t>
        <a:bodyPr/>
        <a:lstStyle/>
        <a:p>
          <a:endParaRPr lang="zh-CN" altLang="en-US"/>
        </a:p>
      </dgm:t>
    </dgm:pt>
    <dgm:pt modelId="{648A92ED-876F-4E98-8F38-B579266E540D}">
      <dgm:prSet/>
      <dgm:spPr/>
      <dgm:t>
        <a:bodyPr/>
        <a:lstStyle/>
        <a:p>
          <a:r>
            <a:rPr lang="en-US" altLang="zh-CN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Journald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18567A4-EC7C-4BF1-86B2-938A37FFC4E6}" type="parTrans" cxnId="{2EC6D2B6-4C75-4A91-9D9B-B082D98B2EA9}">
      <dgm:prSet/>
      <dgm:spPr/>
      <dgm:t>
        <a:bodyPr/>
        <a:lstStyle/>
        <a:p>
          <a:endParaRPr lang="zh-CN" altLang="en-US"/>
        </a:p>
      </dgm:t>
    </dgm:pt>
    <dgm:pt modelId="{A0F8B1C1-DD0B-4B0E-A24C-BC25CA299862}" type="sibTrans" cxnId="{2EC6D2B6-4C75-4A91-9D9B-B082D98B2EA9}">
      <dgm:prSet/>
      <dgm:spPr/>
      <dgm:t>
        <a:bodyPr/>
        <a:lstStyle/>
        <a:p>
          <a:endParaRPr lang="zh-CN" altLang="en-US"/>
        </a:p>
      </dgm:t>
    </dgm:pt>
    <dgm:pt modelId="{7F8393F5-FDC0-4F1F-ACA6-406DD2DEB714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......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D2821E-3788-4B1B-8D33-F31186EDE95B}" type="parTrans" cxnId="{0662C0B2-FA67-48DA-962B-7F1C46753844}">
      <dgm:prSet/>
      <dgm:spPr/>
      <dgm:t>
        <a:bodyPr/>
        <a:lstStyle/>
        <a:p>
          <a:endParaRPr lang="zh-CN" altLang="en-US"/>
        </a:p>
      </dgm:t>
    </dgm:pt>
    <dgm:pt modelId="{E8510C76-A1C2-4BE0-B374-8B57AAE52926}" type="sibTrans" cxnId="{0662C0B2-FA67-48DA-962B-7F1C46753844}">
      <dgm:prSet/>
      <dgm:spPr/>
      <dgm:t>
        <a:bodyPr/>
        <a:lstStyle/>
        <a:p>
          <a:endParaRPr lang="zh-CN" altLang="en-US"/>
        </a:p>
      </dgm:t>
    </dgm:pt>
    <dgm:pt modelId="{D987FEB4-A847-47BB-B105-C860AE4EA7E7}">
      <dgm:prSet/>
      <dgm:spPr/>
      <dgm:t>
        <a:bodyPr/>
        <a:lstStyle/>
        <a:p>
          <a:pPr rtl="0"/>
          <a:r>
            <a:rPr lang="en-US" altLang="zh-CN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Appender</a:t>
          </a:r>
          <a:endParaRPr lang="zh-C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ED179F-7156-443D-A431-8267D5564E1B}" type="parTrans" cxnId="{9BC330E5-C0A3-4153-844C-FC8961C40A30}">
      <dgm:prSet/>
      <dgm:spPr/>
      <dgm:t>
        <a:bodyPr/>
        <a:lstStyle/>
        <a:p>
          <a:endParaRPr lang="zh-CN" altLang="en-US"/>
        </a:p>
      </dgm:t>
    </dgm:pt>
    <dgm:pt modelId="{CB99F325-9F50-4938-9A3A-87125AE73601}" type="sibTrans" cxnId="{9BC330E5-C0A3-4153-844C-FC8961C40A30}">
      <dgm:prSet/>
      <dgm:spPr/>
      <dgm:t>
        <a:bodyPr/>
        <a:lstStyle/>
        <a:p>
          <a:endParaRPr lang="zh-CN" altLang="en-US"/>
        </a:p>
      </dgm:t>
    </dgm:pt>
    <dgm:pt modelId="{9E89F833-94E3-48DF-B7DB-E89AE17CB971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Fluent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5F86E2-3EE3-45DB-A41B-70402017B5F4}" type="parTrans" cxnId="{23EDB81F-31C5-4F43-AE2A-2E7808E6E1A7}">
      <dgm:prSet/>
      <dgm:spPr/>
      <dgm:t>
        <a:bodyPr/>
        <a:lstStyle/>
        <a:p>
          <a:endParaRPr lang="zh-CN" altLang="en-US"/>
        </a:p>
      </dgm:t>
    </dgm:pt>
    <dgm:pt modelId="{F1BE72A2-ED3B-42F2-ABC4-CB4B5142ABD3}" type="sibTrans" cxnId="{23EDB81F-31C5-4F43-AE2A-2E7808E6E1A7}">
      <dgm:prSet/>
      <dgm:spPr/>
      <dgm:t>
        <a:bodyPr/>
        <a:lstStyle/>
        <a:p>
          <a:endParaRPr lang="zh-CN" altLang="en-US"/>
        </a:p>
      </dgm:t>
    </dgm:pt>
    <dgm:pt modelId="{AA806064-FC7C-4651-B0B4-6CECA10FA9E8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Flume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4F6728-5F78-47C3-B76F-757D9E7CAE18}" type="parTrans" cxnId="{F808B7C6-FF29-4E6E-AE72-A13BB56EB969}">
      <dgm:prSet/>
      <dgm:spPr/>
      <dgm:t>
        <a:bodyPr/>
        <a:lstStyle/>
        <a:p>
          <a:endParaRPr lang="zh-CN" altLang="en-US"/>
        </a:p>
      </dgm:t>
    </dgm:pt>
    <dgm:pt modelId="{F49765C8-42DD-4EB1-8409-A48C4D1358D6}" type="sibTrans" cxnId="{F808B7C6-FF29-4E6E-AE72-A13BB56EB969}">
      <dgm:prSet/>
      <dgm:spPr/>
      <dgm:t>
        <a:bodyPr/>
        <a:lstStyle/>
        <a:p>
          <a:endParaRPr lang="zh-CN" altLang="en-US"/>
        </a:p>
      </dgm:t>
    </dgm:pt>
    <dgm:pt modelId="{6E042852-7495-46E1-9111-E444DD825D27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Logstash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D734FC-831B-42E2-BDFC-0E1ED5C23EA3}" type="parTrans" cxnId="{0ED8D438-5512-42AA-BF4A-DB81A4B46FC7}">
      <dgm:prSet/>
      <dgm:spPr/>
      <dgm:t>
        <a:bodyPr/>
        <a:lstStyle/>
        <a:p>
          <a:endParaRPr lang="zh-CN" altLang="en-US"/>
        </a:p>
      </dgm:t>
    </dgm:pt>
    <dgm:pt modelId="{7F1CE37E-3CD9-44F9-8523-20FBA27838E7}" type="sibTrans" cxnId="{0ED8D438-5512-42AA-BF4A-DB81A4B46FC7}">
      <dgm:prSet/>
      <dgm:spPr/>
      <dgm:t>
        <a:bodyPr/>
        <a:lstStyle/>
        <a:p>
          <a:endParaRPr lang="zh-CN" altLang="en-US"/>
        </a:p>
      </dgm:t>
    </dgm:pt>
    <dgm:pt modelId="{0E777C0F-7074-4102-ACFC-3C425632324D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Scripts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04EFE8-2804-4456-B162-B8879C5A6AC6}" type="parTrans" cxnId="{6A0E81BF-0707-4A88-B91C-5C88301131AB}">
      <dgm:prSet/>
      <dgm:spPr/>
      <dgm:t>
        <a:bodyPr/>
        <a:lstStyle/>
        <a:p>
          <a:endParaRPr lang="zh-CN" altLang="en-US"/>
        </a:p>
      </dgm:t>
    </dgm:pt>
    <dgm:pt modelId="{204127CC-87AD-4542-9D3E-484DEAF1B3F1}" type="sibTrans" cxnId="{6A0E81BF-0707-4A88-B91C-5C88301131AB}">
      <dgm:prSet/>
      <dgm:spPr/>
      <dgm:t>
        <a:bodyPr/>
        <a:lstStyle/>
        <a:p>
          <a:endParaRPr lang="zh-CN" altLang="en-US"/>
        </a:p>
      </dgm:t>
    </dgm:pt>
    <dgm:pt modelId="{AEBC6BB0-8B5A-4974-B469-3D4674C0A3B7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 ......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5C86CA-F2B8-4E47-B3E9-009BBB4E33EE}" type="parTrans" cxnId="{7F64062B-CA08-4C72-A214-85321A79AB34}">
      <dgm:prSet/>
      <dgm:spPr/>
      <dgm:t>
        <a:bodyPr/>
        <a:lstStyle/>
        <a:p>
          <a:endParaRPr lang="zh-CN" altLang="en-US"/>
        </a:p>
      </dgm:t>
    </dgm:pt>
    <dgm:pt modelId="{E58440C8-14FC-4AF3-AA77-626DDD655D38}" type="sibTrans" cxnId="{7F64062B-CA08-4C72-A214-85321A79AB34}">
      <dgm:prSet/>
      <dgm:spPr/>
      <dgm:t>
        <a:bodyPr/>
        <a:lstStyle/>
        <a:p>
          <a:endParaRPr lang="zh-CN" altLang="en-US"/>
        </a:p>
      </dgm:t>
    </dgm:pt>
    <dgm:pt modelId="{7D6D0843-5560-46BC-A466-3170CDD3DCA3}">
      <dgm:prSet/>
      <dgm:spPr/>
      <dgm:t>
        <a:bodyPr/>
        <a:lstStyle/>
        <a:p>
          <a:pPr rtl="0"/>
          <a:r>
            <a:rPr lang="en-US" altLang="zh-CN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KafKa</a:t>
          </a:r>
          <a:endParaRPr lang="zh-C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0BE19E-D379-43B1-A292-9244D9417DED}" type="parTrans" cxnId="{112DB205-4187-4ADD-BBB8-232B587D3E09}">
      <dgm:prSet/>
      <dgm:spPr/>
      <dgm:t>
        <a:bodyPr/>
        <a:lstStyle/>
        <a:p>
          <a:endParaRPr lang="zh-CN" altLang="en-US"/>
        </a:p>
      </dgm:t>
    </dgm:pt>
    <dgm:pt modelId="{916D0EBC-0821-4CD1-B2E7-D497620720A1}" type="sibTrans" cxnId="{112DB205-4187-4ADD-BBB8-232B587D3E09}">
      <dgm:prSet/>
      <dgm:spPr/>
      <dgm:t>
        <a:bodyPr/>
        <a:lstStyle/>
        <a:p>
          <a:endParaRPr lang="zh-CN" altLang="en-US"/>
        </a:p>
      </dgm:t>
    </dgm:pt>
    <dgm:pt modelId="{ABFF0797-A899-4BE7-88DD-909450D3A6D9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RabbitMQ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DD395A-4818-4280-9270-546A9DC23032}" type="parTrans" cxnId="{D0C87C24-E9EE-44ED-B43B-8F5D523ADED2}">
      <dgm:prSet/>
      <dgm:spPr/>
      <dgm:t>
        <a:bodyPr/>
        <a:lstStyle/>
        <a:p>
          <a:endParaRPr lang="zh-CN" altLang="en-US"/>
        </a:p>
      </dgm:t>
    </dgm:pt>
    <dgm:pt modelId="{C8017DD6-C04A-47C6-86A9-2C79856B0502}" type="sibTrans" cxnId="{D0C87C24-E9EE-44ED-B43B-8F5D523ADED2}">
      <dgm:prSet/>
      <dgm:spPr/>
      <dgm:t>
        <a:bodyPr/>
        <a:lstStyle/>
        <a:p>
          <a:endParaRPr lang="zh-CN" altLang="en-US"/>
        </a:p>
      </dgm:t>
    </dgm:pt>
    <dgm:pt modelId="{144BF20A-D8C9-4F85-A115-D347834AF975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ZeroMQ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0ACAF0-743D-45AC-8F21-E6BE134D9A7B}" type="parTrans" cxnId="{64D801E3-89A2-4E8E-9A66-2220ADFA14B8}">
      <dgm:prSet/>
      <dgm:spPr/>
      <dgm:t>
        <a:bodyPr/>
        <a:lstStyle/>
        <a:p>
          <a:endParaRPr lang="zh-CN" altLang="en-US"/>
        </a:p>
      </dgm:t>
    </dgm:pt>
    <dgm:pt modelId="{D11A4CE4-53D5-4B8D-8E8D-A7D46ED2A9C7}" type="sibTrans" cxnId="{64D801E3-89A2-4E8E-9A66-2220ADFA14B8}">
      <dgm:prSet/>
      <dgm:spPr/>
      <dgm:t>
        <a:bodyPr/>
        <a:lstStyle/>
        <a:p>
          <a:endParaRPr lang="zh-CN" altLang="en-US"/>
        </a:p>
      </dgm:t>
    </dgm:pt>
    <dgm:pt modelId="{07ECFE8C-AD8D-46E4-863A-AD3336BEE85B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......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95677C-921F-4CF7-9397-5DC7CAA2D242}" type="parTrans" cxnId="{6B95D485-8FE7-462F-82DD-9DA221FEAA6A}">
      <dgm:prSet/>
      <dgm:spPr/>
      <dgm:t>
        <a:bodyPr/>
        <a:lstStyle/>
        <a:p>
          <a:endParaRPr lang="zh-CN" altLang="en-US"/>
        </a:p>
      </dgm:t>
    </dgm:pt>
    <dgm:pt modelId="{A942D455-9E6E-4FA5-A3C0-565F054FA04C}" type="sibTrans" cxnId="{6B95D485-8FE7-462F-82DD-9DA221FEAA6A}">
      <dgm:prSet/>
      <dgm:spPr/>
      <dgm:t>
        <a:bodyPr/>
        <a:lstStyle/>
        <a:p>
          <a:endParaRPr lang="zh-CN" altLang="en-US"/>
        </a:p>
      </dgm:t>
    </dgm:pt>
    <dgm:pt modelId="{2F744ABD-2C16-49C3-9F7C-71CEE8C1B09F}">
      <dgm:prSet/>
      <dgm:spPr/>
      <dgm:t>
        <a:bodyPr/>
        <a:lstStyle/>
        <a:p>
          <a:pPr rtl="0"/>
          <a:r>
            <a:rPr lang="en-US" altLang="zh-CN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Elasticsearch</a:t>
          </a:r>
          <a:endParaRPr lang="zh-C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BA9518-A6BE-4BD8-A4EB-BCDC0A14F067}" type="parTrans" cxnId="{86A9A27D-A55B-4F6A-BF01-C84751E21439}">
      <dgm:prSet/>
      <dgm:spPr/>
      <dgm:t>
        <a:bodyPr/>
        <a:lstStyle/>
        <a:p>
          <a:endParaRPr lang="zh-CN" altLang="en-US"/>
        </a:p>
      </dgm:t>
    </dgm:pt>
    <dgm:pt modelId="{D1024F50-E7D2-434B-A9E0-07FA97D7BDD7}" type="sibTrans" cxnId="{86A9A27D-A55B-4F6A-BF01-C84751E21439}">
      <dgm:prSet/>
      <dgm:spPr/>
      <dgm:t>
        <a:bodyPr/>
        <a:lstStyle/>
        <a:p>
          <a:endParaRPr lang="zh-CN" altLang="en-US"/>
        </a:p>
      </dgm:t>
    </dgm:pt>
    <dgm:pt modelId="{E499B37F-B95A-4889-A456-3B4F1542FBE7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Spark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FBB992-39A1-47BF-B607-BCCC2150DBB5}" type="parTrans" cxnId="{A8010241-0D36-46E7-A08A-BA39B9328331}">
      <dgm:prSet/>
      <dgm:spPr/>
      <dgm:t>
        <a:bodyPr/>
        <a:lstStyle/>
        <a:p>
          <a:endParaRPr lang="zh-CN" altLang="en-US"/>
        </a:p>
      </dgm:t>
    </dgm:pt>
    <dgm:pt modelId="{A9952B56-B901-4BAD-B6F3-3B743C00B70A}" type="sibTrans" cxnId="{A8010241-0D36-46E7-A08A-BA39B9328331}">
      <dgm:prSet/>
      <dgm:spPr/>
      <dgm:t>
        <a:bodyPr/>
        <a:lstStyle/>
        <a:p>
          <a:endParaRPr lang="zh-CN" altLang="en-US"/>
        </a:p>
      </dgm:t>
    </dgm:pt>
    <dgm:pt modelId="{4914C66B-76E4-489C-B965-5A197A7EA901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Storm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479803-EA97-4954-AEA2-545FB98B07C5}" type="parTrans" cxnId="{047B985B-4C0D-416A-9838-2B8FF6EC8832}">
      <dgm:prSet/>
      <dgm:spPr/>
      <dgm:t>
        <a:bodyPr/>
        <a:lstStyle/>
        <a:p>
          <a:endParaRPr lang="zh-CN" altLang="en-US"/>
        </a:p>
      </dgm:t>
    </dgm:pt>
    <dgm:pt modelId="{9D3438A1-1D36-46CB-A961-8B18300042AF}" type="sibTrans" cxnId="{047B985B-4C0D-416A-9838-2B8FF6EC8832}">
      <dgm:prSet/>
      <dgm:spPr/>
      <dgm:t>
        <a:bodyPr/>
        <a:lstStyle/>
        <a:p>
          <a:endParaRPr lang="zh-CN" altLang="en-US"/>
        </a:p>
      </dgm:t>
    </dgm:pt>
    <dgm:pt modelId="{BE729B16-BF49-4E6B-8FEC-60BA3E5B283E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......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45AA76-359C-429A-BB9D-E61D925CD82D}" type="parTrans" cxnId="{42506B1D-797E-4DA8-A9E5-3CD03EB501D5}">
      <dgm:prSet/>
      <dgm:spPr/>
      <dgm:t>
        <a:bodyPr/>
        <a:lstStyle/>
        <a:p>
          <a:endParaRPr lang="zh-CN" altLang="en-US"/>
        </a:p>
      </dgm:t>
    </dgm:pt>
    <dgm:pt modelId="{30B4A190-DC63-4CBF-8715-CD2A597E9108}" type="sibTrans" cxnId="{42506B1D-797E-4DA8-A9E5-3CD03EB501D5}">
      <dgm:prSet/>
      <dgm:spPr/>
      <dgm:t>
        <a:bodyPr/>
        <a:lstStyle/>
        <a:p>
          <a:endParaRPr lang="zh-CN" altLang="en-US"/>
        </a:p>
      </dgm:t>
    </dgm:pt>
    <dgm:pt modelId="{B086C842-267D-43A5-A471-B9BD9D8A3378}">
      <dgm:prSet/>
      <dgm:spPr/>
      <dgm:t>
        <a:bodyPr/>
        <a:lstStyle/>
        <a:p>
          <a:pPr rtl="0"/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Kibana</a:t>
          </a:r>
          <a:endParaRPr lang="zh-C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7B4D1B-F966-4046-9B60-20CE6660CC84}" type="parTrans" cxnId="{3C860BDD-5671-4141-943B-4AE64C02CE28}">
      <dgm:prSet/>
      <dgm:spPr/>
      <dgm:t>
        <a:bodyPr/>
        <a:lstStyle/>
        <a:p>
          <a:endParaRPr lang="zh-CN" altLang="en-US"/>
        </a:p>
      </dgm:t>
    </dgm:pt>
    <dgm:pt modelId="{B95347D9-0C77-498B-8D4D-0B508A76583F}" type="sibTrans" cxnId="{3C860BDD-5671-4141-943B-4AE64C02CE28}">
      <dgm:prSet/>
      <dgm:spPr/>
      <dgm:t>
        <a:bodyPr/>
        <a:lstStyle/>
        <a:p>
          <a:endParaRPr lang="zh-CN" altLang="en-US"/>
        </a:p>
      </dgm:t>
    </dgm:pt>
    <dgm:pt modelId="{B4C35039-8E59-4FF2-BBBB-0E041A8D6A7F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Echarts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23DA12-E047-4D96-8883-179D7DC054D9}" type="parTrans" cxnId="{F447F533-81E3-45C3-818F-51343B3173C5}">
      <dgm:prSet/>
      <dgm:spPr/>
      <dgm:t>
        <a:bodyPr/>
        <a:lstStyle/>
        <a:p>
          <a:endParaRPr lang="zh-CN" altLang="en-US"/>
        </a:p>
      </dgm:t>
    </dgm:pt>
    <dgm:pt modelId="{6B65A070-0FEC-4958-888C-C80390C61622}" type="sibTrans" cxnId="{F447F533-81E3-45C3-818F-51343B3173C5}">
      <dgm:prSet/>
      <dgm:spPr/>
      <dgm:t>
        <a:bodyPr/>
        <a:lstStyle/>
        <a:p>
          <a:endParaRPr lang="zh-CN" altLang="en-US"/>
        </a:p>
      </dgm:t>
    </dgm:pt>
    <dgm:pt modelId="{D42DBF3D-50C2-439A-A8E0-2364FA8B2BB5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......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BBD78-27C8-4E2D-BA8B-9731ADEAF575}" type="parTrans" cxnId="{2A716084-062C-4460-8CB3-E780D4BD3702}">
      <dgm:prSet/>
      <dgm:spPr/>
      <dgm:t>
        <a:bodyPr/>
        <a:lstStyle/>
        <a:p>
          <a:endParaRPr lang="zh-CN" altLang="en-US"/>
        </a:p>
      </dgm:t>
    </dgm:pt>
    <dgm:pt modelId="{4EE8B7E2-46A6-4CF1-88C6-9ABA580193FD}" type="sibTrans" cxnId="{2A716084-062C-4460-8CB3-E780D4BD3702}">
      <dgm:prSet/>
      <dgm:spPr/>
      <dgm:t>
        <a:bodyPr/>
        <a:lstStyle/>
        <a:p>
          <a:endParaRPr lang="zh-CN" altLang="en-US"/>
        </a:p>
      </dgm:t>
    </dgm:pt>
    <dgm:pt modelId="{5F2125DA-A3AF-47D4-A1DD-B0AEA7212F33}">
      <dgm:prSet/>
      <dgm:spPr/>
      <dgm:t>
        <a:bodyPr/>
        <a:lstStyle/>
        <a:p>
          <a:r>
            <a:rPr lang="en-US" altLang="zh-CN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Cadvisor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4242DA-3095-4B5F-9C90-9281CDCFA56E}" type="parTrans" cxnId="{77E15BB4-3078-44BF-B3DF-A4C0D9405EFA}">
      <dgm:prSet/>
      <dgm:spPr/>
      <dgm:t>
        <a:bodyPr/>
        <a:lstStyle/>
        <a:p>
          <a:endParaRPr lang="zh-CN" altLang="en-US"/>
        </a:p>
      </dgm:t>
    </dgm:pt>
    <dgm:pt modelId="{BB235E6E-ED66-49F7-852A-C2E20E3B8623}" type="sibTrans" cxnId="{77E15BB4-3078-44BF-B3DF-A4C0D9405EFA}">
      <dgm:prSet/>
      <dgm:spPr/>
      <dgm:t>
        <a:bodyPr/>
        <a:lstStyle/>
        <a:p>
          <a:endParaRPr lang="zh-CN" altLang="en-US"/>
        </a:p>
      </dgm:t>
    </dgm:pt>
    <dgm:pt modelId="{DDCA8DE3-E3F4-4DB8-A2EF-A4A63D465A32}">
      <dgm:prSet/>
      <dgm:spPr/>
      <dgm:t>
        <a:bodyPr/>
        <a:lstStyle/>
        <a:p>
          <a:r>
            <a: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MySQL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596EC9-7113-4777-A07E-E76CED79F763}" type="parTrans" cxnId="{96F852AB-354D-4424-861E-56228A830884}">
      <dgm:prSet/>
      <dgm:spPr/>
      <dgm:t>
        <a:bodyPr/>
        <a:lstStyle/>
        <a:p>
          <a:endParaRPr lang="zh-CN" altLang="en-US"/>
        </a:p>
      </dgm:t>
    </dgm:pt>
    <dgm:pt modelId="{F57D2971-8412-416A-A24A-82418A98DF42}" type="sibTrans" cxnId="{96F852AB-354D-4424-861E-56228A830884}">
      <dgm:prSet/>
      <dgm:spPr/>
      <dgm:t>
        <a:bodyPr/>
        <a:lstStyle/>
        <a:p>
          <a:endParaRPr lang="zh-CN" altLang="en-US"/>
        </a:p>
      </dgm:t>
    </dgm:pt>
    <dgm:pt modelId="{291ED1AD-60AE-489D-B24F-AC183E9A152D}">
      <dgm:prSet/>
      <dgm:spPr/>
      <dgm:t>
        <a:bodyPr/>
        <a:lstStyle/>
        <a:p>
          <a:r>
            <a:rPr lang="en-US" altLang="zh-CN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Grafana</a:t>
          </a:r>
          <a:endParaRPr lang="zh-CN" alt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1D9D3CF-72D7-4534-827D-1256C100587D}" type="parTrans" cxnId="{1944D5D2-544C-4EAB-B930-E854F24E7F51}">
      <dgm:prSet/>
      <dgm:spPr/>
      <dgm:t>
        <a:bodyPr/>
        <a:lstStyle/>
        <a:p>
          <a:endParaRPr lang="zh-CN" altLang="en-US"/>
        </a:p>
      </dgm:t>
    </dgm:pt>
    <dgm:pt modelId="{44DE2CB9-34DE-4658-B88F-34A08CA3E366}" type="sibTrans" cxnId="{1944D5D2-544C-4EAB-B930-E854F24E7F51}">
      <dgm:prSet/>
      <dgm:spPr/>
      <dgm:t>
        <a:bodyPr/>
        <a:lstStyle/>
        <a:p>
          <a:endParaRPr lang="zh-CN" altLang="en-US"/>
        </a:p>
      </dgm:t>
    </dgm:pt>
    <dgm:pt modelId="{066A015F-D379-4F0E-9C5C-77AD45BC69EB}" type="pres">
      <dgm:prSet presAssocID="{AF8AAC8D-D263-4474-ADE1-9E74BBD2B2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11DABB-BB41-4786-8CAA-06616E0D1EAF}" type="pres">
      <dgm:prSet presAssocID="{823104BE-8058-4585-B3B6-48189B985911}" presName="composite" presStyleCnt="0"/>
      <dgm:spPr/>
    </dgm:pt>
    <dgm:pt modelId="{103C90FB-6133-4167-8102-D8592F922CB4}" type="pres">
      <dgm:prSet presAssocID="{823104BE-8058-4585-B3B6-48189B98591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18DC1B-EE07-4D6E-90D0-8492277C8C66}" type="pres">
      <dgm:prSet presAssocID="{823104BE-8058-4585-B3B6-48189B98591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52E888-2A49-4CC8-8A5C-1B33E75E89AA}" type="pres">
      <dgm:prSet presAssocID="{DBC63297-B80D-4DA4-8E44-83075773677C}" presName="space" presStyleCnt="0"/>
      <dgm:spPr/>
    </dgm:pt>
    <dgm:pt modelId="{2236D0EF-FFBB-4751-A56D-D8751C3AF5F2}" type="pres">
      <dgm:prSet presAssocID="{73A94280-F6B4-4A2F-9130-449EDEF9D213}" presName="composite" presStyleCnt="0"/>
      <dgm:spPr/>
    </dgm:pt>
    <dgm:pt modelId="{947D93B3-6C0A-4352-A65A-A6DF1C638CF2}" type="pres">
      <dgm:prSet presAssocID="{73A94280-F6B4-4A2F-9130-449EDEF9D213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290C4D-EC7E-4DCA-8072-43FD078B2891}" type="pres">
      <dgm:prSet presAssocID="{73A94280-F6B4-4A2F-9130-449EDEF9D213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39353B-81E7-4E62-81E4-81EAA53CD1BA}" type="pres">
      <dgm:prSet presAssocID="{1CA78648-C7F0-49BF-BDD4-20DEAB846FCD}" presName="space" presStyleCnt="0"/>
      <dgm:spPr/>
    </dgm:pt>
    <dgm:pt modelId="{B512502A-3A7C-415C-80B6-008A15BCC526}" type="pres">
      <dgm:prSet presAssocID="{6882FAC1-7849-4A54-88F7-BF3EAD584EC8}" presName="composite" presStyleCnt="0"/>
      <dgm:spPr/>
    </dgm:pt>
    <dgm:pt modelId="{0D322579-AE65-4972-A885-95AAF59034F2}" type="pres">
      <dgm:prSet presAssocID="{6882FAC1-7849-4A54-88F7-BF3EAD584EC8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41344D-FF71-481D-9C72-C7D02979FA46}" type="pres">
      <dgm:prSet presAssocID="{6882FAC1-7849-4A54-88F7-BF3EAD584EC8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C1B718-B12A-44A6-AD2C-2D47268260EC}" type="pres">
      <dgm:prSet presAssocID="{79B0FE83-8432-4C5B-8E48-BB4903C09D14}" presName="space" presStyleCnt="0"/>
      <dgm:spPr/>
    </dgm:pt>
    <dgm:pt modelId="{7720E171-8A7E-47A4-8FA1-74822243DB86}" type="pres">
      <dgm:prSet presAssocID="{3C049F41-1C6B-496E-ACEF-7C9CED851F0D}" presName="composite" presStyleCnt="0"/>
      <dgm:spPr/>
    </dgm:pt>
    <dgm:pt modelId="{CFC67172-946E-45EE-8A31-4604578BADC9}" type="pres">
      <dgm:prSet presAssocID="{3C049F41-1C6B-496E-ACEF-7C9CED851F0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0405F1-9744-4577-9C87-865912581D03}" type="pres">
      <dgm:prSet presAssocID="{3C049F41-1C6B-496E-ACEF-7C9CED851F0D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16CA4-2C7D-4647-8FB5-03B1E76D53B6}" type="pres">
      <dgm:prSet presAssocID="{AFD1A205-45ED-4ED8-827C-255099DE67A8}" presName="space" presStyleCnt="0"/>
      <dgm:spPr/>
    </dgm:pt>
    <dgm:pt modelId="{B48DB4EB-FFA7-48E6-A30A-75AE2EEF5E51}" type="pres">
      <dgm:prSet presAssocID="{551FF84E-72FF-41AB-8A4E-45ACF8B84264}" presName="composite" presStyleCnt="0"/>
      <dgm:spPr/>
    </dgm:pt>
    <dgm:pt modelId="{6D03C7D2-04E1-4C2C-B8C9-284CCEA1577D}" type="pres">
      <dgm:prSet presAssocID="{551FF84E-72FF-41AB-8A4E-45ACF8B8426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70C73-2D58-4BD7-A9DF-4EEBC6C5E1E6}" type="pres">
      <dgm:prSet presAssocID="{551FF84E-72FF-41AB-8A4E-45ACF8B84264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9C0B25-B627-4335-A0F0-D2073C053D96}" type="presOf" srcId="{ABFF0797-A899-4BE7-88DD-909450D3A6D9}" destId="{3741344D-FF71-481D-9C72-C7D02979FA46}" srcOrd="0" destOrd="1" presId="urn:microsoft.com/office/officeart/2005/8/layout/hList1"/>
    <dgm:cxn modelId="{165DDBC1-1F71-4E2C-ABF0-D2D4D7DDE58E}" type="presOf" srcId="{73A94280-F6B4-4A2F-9130-449EDEF9D213}" destId="{947D93B3-6C0A-4352-A65A-A6DF1C638CF2}" srcOrd="0" destOrd="0" presId="urn:microsoft.com/office/officeart/2005/8/layout/hList1"/>
    <dgm:cxn modelId="{2371BD38-FECB-40AA-9743-F11BF99D9D84}" type="presOf" srcId="{144BF20A-D8C9-4F85-A115-D347834AF975}" destId="{3741344D-FF71-481D-9C72-C7D02979FA46}" srcOrd="0" destOrd="2" presId="urn:microsoft.com/office/officeart/2005/8/layout/hList1"/>
    <dgm:cxn modelId="{23EDB81F-31C5-4F43-AE2A-2E7808E6E1A7}" srcId="{73A94280-F6B4-4A2F-9130-449EDEF9D213}" destId="{9E89F833-94E3-48DF-B7DB-E89AE17CB971}" srcOrd="1" destOrd="0" parTransId="{D45F86E2-3EE3-45DB-A41B-70402017B5F4}" sibTransId="{F1BE72A2-ED3B-42F2-ABC4-CB4B5142ABD3}"/>
    <dgm:cxn modelId="{D114822A-7FAE-4962-9AD7-DC0B16D1982C}" srcId="{AF8AAC8D-D263-4474-ADE1-9E74BBD2B277}" destId="{3C049F41-1C6B-496E-ACEF-7C9CED851F0D}" srcOrd="3" destOrd="0" parTransId="{F2CC3717-DD09-4821-B6C4-9F883CA80237}" sibTransId="{AFD1A205-45ED-4ED8-827C-255099DE67A8}"/>
    <dgm:cxn modelId="{2A716084-062C-4460-8CB3-E780D4BD3702}" srcId="{551FF84E-72FF-41AB-8A4E-45ACF8B84264}" destId="{D42DBF3D-50C2-439A-A8E0-2364FA8B2BB5}" srcOrd="3" destOrd="0" parTransId="{C40BBD78-27C8-4E2D-BA8B-9731ADEAF575}" sibTransId="{4EE8B7E2-46A6-4CF1-88C6-9ABA580193FD}"/>
    <dgm:cxn modelId="{9B937213-907E-469B-AD53-17554C3077B2}" type="presOf" srcId="{B4C35039-8E59-4FF2-BBBB-0E041A8D6A7F}" destId="{EB470C73-2D58-4BD7-A9DF-4EEBC6C5E1E6}" srcOrd="0" destOrd="1" presId="urn:microsoft.com/office/officeart/2005/8/layout/hList1"/>
    <dgm:cxn modelId="{0662C0B2-FA67-48DA-962B-7F1C46753844}" srcId="{823104BE-8058-4585-B3B6-48189B985911}" destId="{7F8393F5-FDC0-4F1F-ACA6-406DD2DEB714}" srcOrd="4" destOrd="0" parTransId="{FBD2821E-3788-4B1B-8D33-F31186EDE95B}" sibTransId="{E8510C76-A1C2-4BE0-B374-8B57AAE52926}"/>
    <dgm:cxn modelId="{9A7066FA-C964-4C51-9D82-5055F3B8CE29}" type="presOf" srcId="{823104BE-8058-4585-B3B6-48189B985911}" destId="{103C90FB-6133-4167-8102-D8592F922CB4}" srcOrd="0" destOrd="0" presId="urn:microsoft.com/office/officeart/2005/8/layout/hList1"/>
    <dgm:cxn modelId="{3C860BDD-5671-4141-943B-4AE64C02CE28}" srcId="{551FF84E-72FF-41AB-8A4E-45ACF8B84264}" destId="{B086C842-267D-43A5-A471-B9BD9D8A3378}" srcOrd="0" destOrd="0" parTransId="{507B4D1B-F966-4046-9B60-20CE6660CC84}" sibTransId="{B95347D9-0C77-498B-8D4D-0B508A76583F}"/>
    <dgm:cxn modelId="{AC453F83-733D-456E-8511-9A58346AF3E0}" type="presOf" srcId="{D42DBF3D-50C2-439A-A8E0-2364FA8B2BB5}" destId="{EB470C73-2D58-4BD7-A9DF-4EEBC6C5E1E6}" srcOrd="0" destOrd="3" presId="urn:microsoft.com/office/officeart/2005/8/layout/hList1"/>
    <dgm:cxn modelId="{0DA082E1-D83E-4AA5-A5AF-0780DE48310F}" type="presOf" srcId="{E499B37F-B95A-4889-A456-3B4F1542FBE7}" destId="{3D0405F1-9744-4577-9C87-865912581D03}" srcOrd="0" destOrd="1" presId="urn:microsoft.com/office/officeart/2005/8/layout/hList1"/>
    <dgm:cxn modelId="{2EC6D2B6-4C75-4A91-9D9B-B082D98B2EA9}" srcId="{823104BE-8058-4585-B3B6-48189B985911}" destId="{648A92ED-876F-4E98-8F38-B579266E540D}" srcOrd="3" destOrd="0" parTransId="{118567A4-EC7C-4BF1-86B2-938A37FFC4E6}" sibTransId="{A0F8B1C1-DD0B-4B0E-A24C-BC25CA299862}"/>
    <dgm:cxn modelId="{42506B1D-797E-4DA8-A9E5-3CD03EB501D5}" srcId="{3C049F41-1C6B-496E-ACEF-7C9CED851F0D}" destId="{BE729B16-BF49-4E6B-8FEC-60BA3E5B283E}" srcOrd="4" destOrd="0" parTransId="{4A45AA76-359C-429A-BB9D-E61D925CD82D}" sibTransId="{30B4A190-DC63-4CBF-8715-CD2A597E9108}"/>
    <dgm:cxn modelId="{99781341-8DD3-425D-8186-69535C6F183C}" srcId="{AF8AAC8D-D263-4474-ADE1-9E74BBD2B277}" destId="{73A94280-F6B4-4A2F-9130-449EDEF9D213}" srcOrd="1" destOrd="0" parTransId="{EDDBBE68-675F-43C7-B299-0FA9C0F1F970}" sibTransId="{1CA78648-C7F0-49BF-BDD4-20DEAB846FCD}"/>
    <dgm:cxn modelId="{73E3F10A-50DC-4C68-886F-DB6FAB586D29}" srcId="{AF8AAC8D-D263-4474-ADE1-9E74BBD2B277}" destId="{823104BE-8058-4585-B3B6-48189B985911}" srcOrd="0" destOrd="0" parTransId="{F4F7F8DB-C6B8-4927-AEA5-56F539BB7862}" sibTransId="{DBC63297-B80D-4DA4-8E44-83075773677C}"/>
    <dgm:cxn modelId="{0CD2ABED-E5AC-4B42-8F9E-4FA46DAE3DC0}" type="presOf" srcId="{648A92ED-876F-4E98-8F38-B579266E540D}" destId="{3518DC1B-EE07-4D6E-90D0-8492277C8C66}" srcOrd="0" destOrd="3" presId="urn:microsoft.com/office/officeart/2005/8/layout/hList1"/>
    <dgm:cxn modelId="{515610D8-FD0B-4BA8-B2EC-F9F337D7E14B}" srcId="{823104BE-8058-4585-B3B6-48189B985911}" destId="{14CE7CA0-CD2F-4719-96AA-2F0C5FD705ED}" srcOrd="0" destOrd="0" parTransId="{42232A99-443D-44ED-9BB4-7C5425B15EA0}" sibTransId="{1319C86A-1A38-463E-9B1A-B5381E7ACE78}"/>
    <dgm:cxn modelId="{58703716-4E88-40C7-BAFD-AD061DDEAE6B}" type="presOf" srcId="{AF8AAC8D-D263-4474-ADE1-9E74BBD2B277}" destId="{066A015F-D379-4F0E-9C5C-77AD45BC69EB}" srcOrd="0" destOrd="0" presId="urn:microsoft.com/office/officeart/2005/8/layout/hList1"/>
    <dgm:cxn modelId="{3A655727-0E29-445F-8300-D665AB6DFACD}" type="presOf" srcId="{3061816D-A410-4BBE-BC45-5063779B3B0F}" destId="{3518DC1B-EE07-4D6E-90D0-8492277C8C66}" srcOrd="0" destOrd="2" presId="urn:microsoft.com/office/officeart/2005/8/layout/hList1"/>
    <dgm:cxn modelId="{0ED8D438-5512-42AA-BF4A-DB81A4B46FC7}" srcId="{73A94280-F6B4-4A2F-9130-449EDEF9D213}" destId="{6E042852-7495-46E1-9111-E444DD825D27}" srcOrd="3" destOrd="0" parTransId="{2AD734FC-831B-42E2-BDFC-0E1ED5C23EA3}" sibTransId="{7F1CE37E-3CD9-44F9-8523-20FBA27838E7}"/>
    <dgm:cxn modelId="{9BC330E5-C0A3-4153-844C-FC8961C40A30}" srcId="{73A94280-F6B4-4A2F-9130-449EDEF9D213}" destId="{D987FEB4-A847-47BB-B105-C860AE4EA7E7}" srcOrd="0" destOrd="0" parTransId="{44ED179F-7156-443D-A431-8267D5564E1B}" sibTransId="{CB99F325-9F50-4938-9A3A-87125AE73601}"/>
    <dgm:cxn modelId="{D1B231C1-6227-49A2-9034-B83972A55E7F}" type="presOf" srcId="{AEBC6BB0-8B5A-4974-B469-3D4674C0A3B7}" destId="{94290C4D-EC7E-4DCA-8072-43FD078B2891}" srcOrd="0" destOrd="6" presId="urn:microsoft.com/office/officeart/2005/8/layout/hList1"/>
    <dgm:cxn modelId="{F447F533-81E3-45C3-818F-51343B3173C5}" srcId="{551FF84E-72FF-41AB-8A4E-45ACF8B84264}" destId="{B4C35039-8E59-4FF2-BBBB-0E041A8D6A7F}" srcOrd="1" destOrd="0" parTransId="{7423DA12-E047-4D96-8883-179D7DC054D9}" sibTransId="{6B65A070-0FEC-4958-888C-C80390C61622}"/>
    <dgm:cxn modelId="{7D66D70E-1A20-475E-BC1D-F9A1C3F110AA}" type="presOf" srcId="{3C049F41-1C6B-496E-ACEF-7C9CED851F0D}" destId="{CFC67172-946E-45EE-8A31-4604578BADC9}" srcOrd="0" destOrd="0" presId="urn:microsoft.com/office/officeart/2005/8/layout/hList1"/>
    <dgm:cxn modelId="{BD316524-1005-45C9-B9FB-E4749B5904F7}" type="presOf" srcId="{6882FAC1-7849-4A54-88F7-BF3EAD584EC8}" destId="{0D322579-AE65-4972-A885-95AAF59034F2}" srcOrd="0" destOrd="0" presId="urn:microsoft.com/office/officeart/2005/8/layout/hList1"/>
    <dgm:cxn modelId="{714E2401-F96E-44D7-AB51-3EC5ECD92E2A}" srcId="{823104BE-8058-4585-B3B6-48189B985911}" destId="{A676D151-9EBA-4E54-9573-E9F5860BC02E}" srcOrd="1" destOrd="0" parTransId="{4E3ED0C0-2029-47B0-A6DA-C533B9300EEA}" sibTransId="{CDCFBC9F-3609-4255-BED1-6EC701864DB7}"/>
    <dgm:cxn modelId="{EF95EE2B-EC34-4560-89C8-30061155B429}" type="presOf" srcId="{07ECFE8C-AD8D-46E4-863A-AD3336BEE85B}" destId="{3741344D-FF71-481D-9C72-C7D02979FA46}" srcOrd="0" destOrd="3" presId="urn:microsoft.com/office/officeart/2005/8/layout/hList1"/>
    <dgm:cxn modelId="{BCC4FD48-F3C6-4AEA-8F92-FCEB0EF35020}" type="presOf" srcId="{2F744ABD-2C16-49C3-9F7C-71CEE8C1B09F}" destId="{3D0405F1-9744-4577-9C87-865912581D03}" srcOrd="0" destOrd="0" presId="urn:microsoft.com/office/officeart/2005/8/layout/hList1"/>
    <dgm:cxn modelId="{0547E288-F931-4520-A083-982DC1D67BC9}" type="presOf" srcId="{9E89F833-94E3-48DF-B7DB-E89AE17CB971}" destId="{94290C4D-EC7E-4DCA-8072-43FD078B2891}" srcOrd="0" destOrd="1" presId="urn:microsoft.com/office/officeart/2005/8/layout/hList1"/>
    <dgm:cxn modelId="{188EBEDF-0315-43A8-B0B9-416136BC059E}" type="presOf" srcId="{AA806064-FC7C-4651-B0B4-6CECA10FA9E8}" destId="{94290C4D-EC7E-4DCA-8072-43FD078B2891}" srcOrd="0" destOrd="2" presId="urn:microsoft.com/office/officeart/2005/8/layout/hList1"/>
    <dgm:cxn modelId="{F808B7C6-FF29-4E6E-AE72-A13BB56EB969}" srcId="{73A94280-F6B4-4A2F-9130-449EDEF9D213}" destId="{AA806064-FC7C-4651-B0B4-6CECA10FA9E8}" srcOrd="2" destOrd="0" parTransId="{E74F6728-5F78-47C3-B76F-757D9E7CAE18}" sibTransId="{F49765C8-42DD-4EB1-8409-A48C4D1358D6}"/>
    <dgm:cxn modelId="{0E0BD198-B1DF-4A80-A917-A32BCA4AFBD6}" type="presOf" srcId="{6E042852-7495-46E1-9111-E444DD825D27}" destId="{94290C4D-EC7E-4DCA-8072-43FD078B2891}" srcOrd="0" destOrd="3" presId="urn:microsoft.com/office/officeart/2005/8/layout/hList1"/>
    <dgm:cxn modelId="{203A1D5A-3116-4865-B41F-074D037C4036}" type="presOf" srcId="{BE729B16-BF49-4E6B-8FEC-60BA3E5B283E}" destId="{3D0405F1-9744-4577-9C87-865912581D03}" srcOrd="0" destOrd="4" presId="urn:microsoft.com/office/officeart/2005/8/layout/hList1"/>
    <dgm:cxn modelId="{7F64062B-CA08-4C72-A214-85321A79AB34}" srcId="{73A94280-F6B4-4A2F-9130-449EDEF9D213}" destId="{AEBC6BB0-8B5A-4974-B469-3D4674C0A3B7}" srcOrd="6" destOrd="0" parTransId="{DF5C86CA-F2B8-4E47-B3E9-009BBB4E33EE}" sibTransId="{E58440C8-14FC-4AF3-AA77-626DDD655D38}"/>
    <dgm:cxn modelId="{64D801E3-89A2-4E8E-9A66-2220ADFA14B8}" srcId="{6882FAC1-7849-4A54-88F7-BF3EAD584EC8}" destId="{144BF20A-D8C9-4F85-A115-D347834AF975}" srcOrd="2" destOrd="0" parTransId="{250ACAF0-743D-45AC-8F21-E6BE134D9A7B}" sibTransId="{D11A4CE4-53D5-4B8D-8E8D-A7D46ED2A9C7}"/>
    <dgm:cxn modelId="{656009CF-0351-454A-BB53-18E39BCC1761}" type="presOf" srcId="{14CE7CA0-CD2F-4719-96AA-2F0C5FD705ED}" destId="{3518DC1B-EE07-4D6E-90D0-8492277C8C66}" srcOrd="0" destOrd="0" presId="urn:microsoft.com/office/officeart/2005/8/layout/hList1"/>
    <dgm:cxn modelId="{F78CDA9E-93E6-449F-A9C4-EBF4C3CEE4CA}" srcId="{823104BE-8058-4585-B3B6-48189B985911}" destId="{3061816D-A410-4BBE-BC45-5063779B3B0F}" srcOrd="2" destOrd="0" parTransId="{8571ECF7-372F-42EE-8FD5-6C8478A46512}" sibTransId="{0CC311E0-2F05-4D30-BEB5-5D565D7CAFC5}"/>
    <dgm:cxn modelId="{C7C2648B-C927-4092-975F-D39923EC1EA2}" type="presOf" srcId="{0E777C0F-7074-4102-ACFC-3C425632324D}" destId="{94290C4D-EC7E-4DCA-8072-43FD078B2891}" srcOrd="0" destOrd="4" presId="urn:microsoft.com/office/officeart/2005/8/layout/hList1"/>
    <dgm:cxn modelId="{77E15BB4-3078-44BF-B3DF-A4C0D9405EFA}" srcId="{73A94280-F6B4-4A2F-9130-449EDEF9D213}" destId="{5F2125DA-A3AF-47D4-A1DD-B0AEA7212F33}" srcOrd="5" destOrd="0" parTransId="{EB4242DA-3095-4B5F-9C90-9281CDCFA56E}" sibTransId="{BB235E6E-ED66-49F7-852A-C2E20E3B8623}"/>
    <dgm:cxn modelId="{681983FC-C0BF-468D-83BD-2F8BF3B1A645}" type="presOf" srcId="{291ED1AD-60AE-489D-B24F-AC183E9A152D}" destId="{EB470C73-2D58-4BD7-A9DF-4EEBC6C5E1E6}" srcOrd="0" destOrd="2" presId="urn:microsoft.com/office/officeart/2005/8/layout/hList1"/>
    <dgm:cxn modelId="{D0C87C24-E9EE-44ED-B43B-8F5D523ADED2}" srcId="{6882FAC1-7849-4A54-88F7-BF3EAD584EC8}" destId="{ABFF0797-A899-4BE7-88DD-909450D3A6D9}" srcOrd="1" destOrd="0" parTransId="{B9DD395A-4818-4280-9270-546A9DC23032}" sibTransId="{C8017DD6-C04A-47C6-86A9-2C79856B0502}"/>
    <dgm:cxn modelId="{C1D23AA8-959B-44F5-9E88-BB7E68785258}" type="presOf" srcId="{B086C842-267D-43A5-A471-B9BD9D8A3378}" destId="{EB470C73-2D58-4BD7-A9DF-4EEBC6C5E1E6}" srcOrd="0" destOrd="0" presId="urn:microsoft.com/office/officeart/2005/8/layout/hList1"/>
    <dgm:cxn modelId="{C6B523B1-0A0B-4F55-9CB0-099A699618DD}" type="presOf" srcId="{D987FEB4-A847-47BB-B105-C860AE4EA7E7}" destId="{94290C4D-EC7E-4DCA-8072-43FD078B2891}" srcOrd="0" destOrd="0" presId="urn:microsoft.com/office/officeart/2005/8/layout/hList1"/>
    <dgm:cxn modelId="{44C41DE9-E799-498F-81B0-C7878D8CF444}" type="presOf" srcId="{4914C66B-76E4-489C-B965-5A197A7EA901}" destId="{3D0405F1-9744-4577-9C87-865912581D03}" srcOrd="0" destOrd="2" presId="urn:microsoft.com/office/officeart/2005/8/layout/hList1"/>
    <dgm:cxn modelId="{112DB205-4187-4ADD-BBB8-232B587D3E09}" srcId="{6882FAC1-7849-4A54-88F7-BF3EAD584EC8}" destId="{7D6D0843-5560-46BC-A466-3170CDD3DCA3}" srcOrd="0" destOrd="0" parTransId="{520BE19E-D379-43B1-A292-9244D9417DED}" sibTransId="{916D0EBC-0821-4CD1-B2E7-D497620720A1}"/>
    <dgm:cxn modelId="{7441C5E8-DED8-45F0-965E-B69202ED95B2}" srcId="{AF8AAC8D-D263-4474-ADE1-9E74BBD2B277}" destId="{551FF84E-72FF-41AB-8A4E-45ACF8B84264}" srcOrd="4" destOrd="0" parTransId="{D20FBFF0-660A-4E65-906E-B826E5E8A859}" sibTransId="{CC31498F-7A89-40CB-91DA-4ED24B315133}"/>
    <dgm:cxn modelId="{4F443A9F-33A7-47B3-9C25-0EFDB2D99A9B}" type="presOf" srcId="{551FF84E-72FF-41AB-8A4E-45ACF8B84264}" destId="{6D03C7D2-04E1-4C2C-B8C9-284CCEA1577D}" srcOrd="0" destOrd="0" presId="urn:microsoft.com/office/officeart/2005/8/layout/hList1"/>
    <dgm:cxn modelId="{4CA8B2D9-0922-4E07-8902-66B410E45B4F}" type="presOf" srcId="{7D6D0843-5560-46BC-A466-3170CDD3DCA3}" destId="{3741344D-FF71-481D-9C72-C7D02979FA46}" srcOrd="0" destOrd="0" presId="urn:microsoft.com/office/officeart/2005/8/layout/hList1"/>
    <dgm:cxn modelId="{FD404E70-91DA-46AE-87E7-D21E66F3F602}" type="presOf" srcId="{5F2125DA-A3AF-47D4-A1DD-B0AEA7212F33}" destId="{94290C4D-EC7E-4DCA-8072-43FD078B2891}" srcOrd="0" destOrd="5" presId="urn:microsoft.com/office/officeart/2005/8/layout/hList1"/>
    <dgm:cxn modelId="{E433B1BF-9DB1-41EA-9F72-8ADCAD005543}" type="presOf" srcId="{DDCA8DE3-E3F4-4DB8-A2EF-A4A63D465A32}" destId="{3D0405F1-9744-4577-9C87-865912581D03}" srcOrd="0" destOrd="3" presId="urn:microsoft.com/office/officeart/2005/8/layout/hList1"/>
    <dgm:cxn modelId="{6A0E81BF-0707-4A88-B91C-5C88301131AB}" srcId="{73A94280-F6B4-4A2F-9130-449EDEF9D213}" destId="{0E777C0F-7074-4102-ACFC-3C425632324D}" srcOrd="4" destOrd="0" parTransId="{E204EFE8-2804-4456-B162-B8879C5A6AC6}" sibTransId="{204127CC-87AD-4542-9D3E-484DEAF1B3F1}"/>
    <dgm:cxn modelId="{F519F1F8-16C6-4FB4-BD5B-7B8EB483B7A4}" type="presOf" srcId="{7F8393F5-FDC0-4F1F-ACA6-406DD2DEB714}" destId="{3518DC1B-EE07-4D6E-90D0-8492277C8C66}" srcOrd="0" destOrd="4" presId="urn:microsoft.com/office/officeart/2005/8/layout/hList1"/>
    <dgm:cxn modelId="{9F3A359C-5E46-4DD1-B8F4-C810ED6DC13F}" srcId="{AF8AAC8D-D263-4474-ADE1-9E74BBD2B277}" destId="{6882FAC1-7849-4A54-88F7-BF3EAD584EC8}" srcOrd="2" destOrd="0" parTransId="{F62A1C28-4C19-45F1-9152-6D26BE043028}" sibTransId="{79B0FE83-8432-4C5B-8E48-BB4903C09D14}"/>
    <dgm:cxn modelId="{6B95D485-8FE7-462F-82DD-9DA221FEAA6A}" srcId="{6882FAC1-7849-4A54-88F7-BF3EAD584EC8}" destId="{07ECFE8C-AD8D-46E4-863A-AD3336BEE85B}" srcOrd="3" destOrd="0" parTransId="{BC95677C-921F-4CF7-9397-5DC7CAA2D242}" sibTransId="{A942D455-9E6E-4FA5-A3C0-565F054FA04C}"/>
    <dgm:cxn modelId="{F2EF1568-CC61-4112-AF3D-A32F9E737919}" type="presOf" srcId="{A676D151-9EBA-4E54-9573-E9F5860BC02E}" destId="{3518DC1B-EE07-4D6E-90D0-8492277C8C66}" srcOrd="0" destOrd="1" presId="urn:microsoft.com/office/officeart/2005/8/layout/hList1"/>
    <dgm:cxn modelId="{1944D5D2-544C-4EAB-B930-E854F24E7F51}" srcId="{551FF84E-72FF-41AB-8A4E-45ACF8B84264}" destId="{291ED1AD-60AE-489D-B24F-AC183E9A152D}" srcOrd="2" destOrd="0" parTransId="{F1D9D3CF-72D7-4534-827D-1256C100587D}" sibTransId="{44DE2CB9-34DE-4658-B88F-34A08CA3E366}"/>
    <dgm:cxn modelId="{047B985B-4C0D-416A-9838-2B8FF6EC8832}" srcId="{3C049F41-1C6B-496E-ACEF-7C9CED851F0D}" destId="{4914C66B-76E4-489C-B965-5A197A7EA901}" srcOrd="2" destOrd="0" parTransId="{F7479803-EA97-4954-AEA2-545FB98B07C5}" sibTransId="{9D3438A1-1D36-46CB-A961-8B18300042AF}"/>
    <dgm:cxn modelId="{A8010241-0D36-46E7-A08A-BA39B9328331}" srcId="{3C049F41-1C6B-496E-ACEF-7C9CED851F0D}" destId="{E499B37F-B95A-4889-A456-3B4F1542FBE7}" srcOrd="1" destOrd="0" parTransId="{02FBB992-39A1-47BF-B607-BCCC2150DBB5}" sibTransId="{A9952B56-B901-4BAD-B6F3-3B743C00B70A}"/>
    <dgm:cxn modelId="{96F852AB-354D-4424-861E-56228A830884}" srcId="{3C049F41-1C6B-496E-ACEF-7C9CED851F0D}" destId="{DDCA8DE3-E3F4-4DB8-A2EF-A4A63D465A32}" srcOrd="3" destOrd="0" parTransId="{B5596EC9-7113-4777-A07E-E76CED79F763}" sibTransId="{F57D2971-8412-416A-A24A-82418A98DF42}"/>
    <dgm:cxn modelId="{86A9A27D-A55B-4F6A-BF01-C84751E21439}" srcId="{3C049F41-1C6B-496E-ACEF-7C9CED851F0D}" destId="{2F744ABD-2C16-49C3-9F7C-71CEE8C1B09F}" srcOrd="0" destOrd="0" parTransId="{CDBA9518-A6BE-4BD8-A4EB-BCDC0A14F067}" sibTransId="{D1024F50-E7D2-434B-A9E0-07FA97D7BDD7}"/>
    <dgm:cxn modelId="{367D1192-BD3B-42E0-A5F3-54DCC83EAB7F}" type="presParOf" srcId="{066A015F-D379-4F0E-9C5C-77AD45BC69EB}" destId="{2B11DABB-BB41-4786-8CAA-06616E0D1EAF}" srcOrd="0" destOrd="0" presId="urn:microsoft.com/office/officeart/2005/8/layout/hList1"/>
    <dgm:cxn modelId="{1695BDFF-47B8-43C7-9BBB-130AA8E831FD}" type="presParOf" srcId="{2B11DABB-BB41-4786-8CAA-06616E0D1EAF}" destId="{103C90FB-6133-4167-8102-D8592F922CB4}" srcOrd="0" destOrd="0" presId="urn:microsoft.com/office/officeart/2005/8/layout/hList1"/>
    <dgm:cxn modelId="{DB9CE613-4239-4FD9-B7B6-4535C47C9F7E}" type="presParOf" srcId="{2B11DABB-BB41-4786-8CAA-06616E0D1EAF}" destId="{3518DC1B-EE07-4D6E-90D0-8492277C8C66}" srcOrd="1" destOrd="0" presId="urn:microsoft.com/office/officeart/2005/8/layout/hList1"/>
    <dgm:cxn modelId="{4341F4E6-4348-4B15-825A-8C6B77B73A70}" type="presParOf" srcId="{066A015F-D379-4F0E-9C5C-77AD45BC69EB}" destId="{4A52E888-2A49-4CC8-8A5C-1B33E75E89AA}" srcOrd="1" destOrd="0" presId="urn:microsoft.com/office/officeart/2005/8/layout/hList1"/>
    <dgm:cxn modelId="{CB851535-C1DF-459D-9B3C-C93D5879B4E8}" type="presParOf" srcId="{066A015F-D379-4F0E-9C5C-77AD45BC69EB}" destId="{2236D0EF-FFBB-4751-A56D-D8751C3AF5F2}" srcOrd="2" destOrd="0" presId="urn:microsoft.com/office/officeart/2005/8/layout/hList1"/>
    <dgm:cxn modelId="{F6DAF9BB-1184-453B-BD28-2B8E67E8E74A}" type="presParOf" srcId="{2236D0EF-FFBB-4751-A56D-D8751C3AF5F2}" destId="{947D93B3-6C0A-4352-A65A-A6DF1C638CF2}" srcOrd="0" destOrd="0" presId="urn:microsoft.com/office/officeart/2005/8/layout/hList1"/>
    <dgm:cxn modelId="{DD0B4FBB-4DE7-4734-9496-ACCED042E8CE}" type="presParOf" srcId="{2236D0EF-FFBB-4751-A56D-D8751C3AF5F2}" destId="{94290C4D-EC7E-4DCA-8072-43FD078B2891}" srcOrd="1" destOrd="0" presId="urn:microsoft.com/office/officeart/2005/8/layout/hList1"/>
    <dgm:cxn modelId="{59A23F58-286C-41E3-89C0-B596B7220A89}" type="presParOf" srcId="{066A015F-D379-4F0E-9C5C-77AD45BC69EB}" destId="{0639353B-81E7-4E62-81E4-81EAA53CD1BA}" srcOrd="3" destOrd="0" presId="urn:microsoft.com/office/officeart/2005/8/layout/hList1"/>
    <dgm:cxn modelId="{A7CC747A-DA69-4431-969B-98C5442E9725}" type="presParOf" srcId="{066A015F-D379-4F0E-9C5C-77AD45BC69EB}" destId="{B512502A-3A7C-415C-80B6-008A15BCC526}" srcOrd="4" destOrd="0" presId="urn:microsoft.com/office/officeart/2005/8/layout/hList1"/>
    <dgm:cxn modelId="{D340D942-3071-4EFB-938B-0EF0E2D61BE2}" type="presParOf" srcId="{B512502A-3A7C-415C-80B6-008A15BCC526}" destId="{0D322579-AE65-4972-A885-95AAF59034F2}" srcOrd="0" destOrd="0" presId="urn:microsoft.com/office/officeart/2005/8/layout/hList1"/>
    <dgm:cxn modelId="{81EA2371-BAEC-4613-B617-83B6E9EB4F1E}" type="presParOf" srcId="{B512502A-3A7C-415C-80B6-008A15BCC526}" destId="{3741344D-FF71-481D-9C72-C7D02979FA46}" srcOrd="1" destOrd="0" presId="urn:microsoft.com/office/officeart/2005/8/layout/hList1"/>
    <dgm:cxn modelId="{3D0D7397-5DC5-4028-BF20-B1C014F39F25}" type="presParOf" srcId="{066A015F-D379-4F0E-9C5C-77AD45BC69EB}" destId="{8CC1B718-B12A-44A6-AD2C-2D47268260EC}" srcOrd="5" destOrd="0" presId="urn:microsoft.com/office/officeart/2005/8/layout/hList1"/>
    <dgm:cxn modelId="{E6E8C16C-A495-4004-9879-F399BC33D234}" type="presParOf" srcId="{066A015F-D379-4F0E-9C5C-77AD45BC69EB}" destId="{7720E171-8A7E-47A4-8FA1-74822243DB86}" srcOrd="6" destOrd="0" presId="urn:microsoft.com/office/officeart/2005/8/layout/hList1"/>
    <dgm:cxn modelId="{B250E242-8C11-40C3-985E-CF2F98D24E00}" type="presParOf" srcId="{7720E171-8A7E-47A4-8FA1-74822243DB86}" destId="{CFC67172-946E-45EE-8A31-4604578BADC9}" srcOrd="0" destOrd="0" presId="urn:microsoft.com/office/officeart/2005/8/layout/hList1"/>
    <dgm:cxn modelId="{521C9F82-437A-4886-A020-C7FA15995D0E}" type="presParOf" srcId="{7720E171-8A7E-47A4-8FA1-74822243DB86}" destId="{3D0405F1-9744-4577-9C87-865912581D03}" srcOrd="1" destOrd="0" presId="urn:microsoft.com/office/officeart/2005/8/layout/hList1"/>
    <dgm:cxn modelId="{D5DD7646-9C48-4D0A-81D8-820E1E8F0A07}" type="presParOf" srcId="{066A015F-D379-4F0E-9C5C-77AD45BC69EB}" destId="{7F216CA4-2C7D-4647-8FB5-03B1E76D53B6}" srcOrd="7" destOrd="0" presId="urn:microsoft.com/office/officeart/2005/8/layout/hList1"/>
    <dgm:cxn modelId="{FD5CF86A-5EC5-4F7A-BE35-EE63160CC971}" type="presParOf" srcId="{066A015F-D379-4F0E-9C5C-77AD45BC69EB}" destId="{B48DB4EB-FFA7-48E6-A30A-75AE2EEF5E51}" srcOrd="8" destOrd="0" presId="urn:microsoft.com/office/officeart/2005/8/layout/hList1"/>
    <dgm:cxn modelId="{3C0571A1-13FD-4636-A530-F0EA0F4F2F31}" type="presParOf" srcId="{B48DB4EB-FFA7-48E6-A30A-75AE2EEF5E51}" destId="{6D03C7D2-04E1-4C2C-B8C9-284CCEA1577D}" srcOrd="0" destOrd="0" presId="urn:microsoft.com/office/officeart/2005/8/layout/hList1"/>
    <dgm:cxn modelId="{7D218F58-5C23-4FA9-B82A-A71DFA81DC0B}" type="presParOf" srcId="{B48DB4EB-FFA7-48E6-A30A-75AE2EEF5E51}" destId="{EB470C73-2D58-4BD7-A9DF-4EEBC6C5E1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ABCEE4-E305-4BE5-ABBC-4A14412752D3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99B0C4F-4488-43A7-A21C-E229A80CF1BD}">
      <dgm:prSet/>
      <dgm:spPr/>
      <dgm:t>
        <a:bodyPr/>
        <a:lstStyle/>
        <a:p>
          <a:pPr rtl="0"/>
          <a:r>
            <a:rPr lang="zh-CN" smtClean="0"/>
            <a:t>缓冲</a:t>
          </a:r>
          <a:endParaRPr lang="zh-CN"/>
        </a:p>
      </dgm:t>
    </dgm:pt>
    <dgm:pt modelId="{92ABA9AA-33D9-4B67-AD69-2669AF7640F0}" type="parTrans" cxnId="{E88AF392-14B2-4A07-B6FF-C73320180C0C}">
      <dgm:prSet/>
      <dgm:spPr/>
      <dgm:t>
        <a:bodyPr/>
        <a:lstStyle/>
        <a:p>
          <a:endParaRPr lang="zh-CN" altLang="en-US"/>
        </a:p>
      </dgm:t>
    </dgm:pt>
    <dgm:pt modelId="{665300C9-AB52-4C8C-BDFB-10880F1A3DAF}" type="sibTrans" cxnId="{E88AF392-14B2-4A07-B6FF-C73320180C0C}">
      <dgm:prSet/>
      <dgm:spPr/>
      <dgm:t>
        <a:bodyPr/>
        <a:lstStyle/>
        <a:p>
          <a:endParaRPr lang="zh-CN" altLang="en-US"/>
        </a:p>
      </dgm:t>
    </dgm:pt>
    <dgm:pt modelId="{13382211-3688-496E-92B5-E7ADD1D7F472}">
      <dgm:prSet/>
      <dgm:spPr/>
      <dgm:t>
        <a:bodyPr/>
        <a:lstStyle/>
        <a:p>
          <a:pPr rtl="0"/>
          <a:r>
            <a:rPr lang="zh-CN" smtClean="0"/>
            <a:t>存储</a:t>
          </a:r>
          <a:endParaRPr lang="zh-CN"/>
        </a:p>
      </dgm:t>
    </dgm:pt>
    <dgm:pt modelId="{0A73CAF6-2E94-43DF-A179-4F5EA0824361}" type="parTrans" cxnId="{329343C0-5300-46CB-B4F6-64AEB4E0FAC4}">
      <dgm:prSet/>
      <dgm:spPr/>
      <dgm:t>
        <a:bodyPr/>
        <a:lstStyle/>
        <a:p>
          <a:endParaRPr lang="zh-CN" altLang="en-US"/>
        </a:p>
      </dgm:t>
    </dgm:pt>
    <dgm:pt modelId="{F4595D86-4550-47A3-8091-814CE46F1B6E}" type="sibTrans" cxnId="{329343C0-5300-46CB-B4F6-64AEB4E0FAC4}">
      <dgm:prSet/>
      <dgm:spPr/>
      <dgm:t>
        <a:bodyPr/>
        <a:lstStyle/>
        <a:p>
          <a:endParaRPr lang="zh-CN" altLang="en-US"/>
        </a:p>
      </dgm:t>
    </dgm:pt>
    <dgm:pt modelId="{C3F2546F-A1E2-454C-BCAF-3FEC2CE282F6}" type="pres">
      <dgm:prSet presAssocID="{A2ABCEE4-E305-4BE5-ABBC-4A14412752D3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E4724BF-3CB9-4933-BFCE-0A47D3A25344}" type="pres">
      <dgm:prSet presAssocID="{099B0C4F-4488-43A7-A21C-E229A80CF1BD}" presName="firs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FB6CDC-AE7E-4B30-BF8F-97904D505B6D}" type="pres">
      <dgm:prSet presAssocID="{665300C9-AB52-4C8C-BDFB-10880F1A3DAF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3039F316-8DF8-4482-8FB5-2B67634237FB}" type="pres">
      <dgm:prSet presAssocID="{13382211-3688-496E-92B5-E7ADD1D7F472}" presName="las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BFF2A4-8598-47F7-AD9D-9C1063DDD745}" type="presOf" srcId="{665300C9-AB52-4C8C-BDFB-10880F1A3DAF}" destId="{7DFB6CDC-AE7E-4B30-BF8F-97904D505B6D}" srcOrd="0" destOrd="0" presId="urn:microsoft.com/office/officeart/2005/8/layout/bProcess2"/>
    <dgm:cxn modelId="{4A5ED340-0A95-4B70-A99A-6C31AFFD7B1D}" type="presOf" srcId="{13382211-3688-496E-92B5-E7ADD1D7F472}" destId="{3039F316-8DF8-4482-8FB5-2B67634237FB}" srcOrd="0" destOrd="0" presId="urn:microsoft.com/office/officeart/2005/8/layout/bProcess2"/>
    <dgm:cxn modelId="{E88AF392-14B2-4A07-B6FF-C73320180C0C}" srcId="{A2ABCEE4-E305-4BE5-ABBC-4A14412752D3}" destId="{099B0C4F-4488-43A7-A21C-E229A80CF1BD}" srcOrd="0" destOrd="0" parTransId="{92ABA9AA-33D9-4B67-AD69-2669AF7640F0}" sibTransId="{665300C9-AB52-4C8C-BDFB-10880F1A3DAF}"/>
    <dgm:cxn modelId="{0FD93B4A-0287-49D1-A143-90E4DAD4866E}" type="presOf" srcId="{099B0C4F-4488-43A7-A21C-E229A80CF1BD}" destId="{1E4724BF-3CB9-4933-BFCE-0A47D3A25344}" srcOrd="0" destOrd="0" presId="urn:microsoft.com/office/officeart/2005/8/layout/bProcess2"/>
    <dgm:cxn modelId="{2F7A0E87-79D2-4F02-ABEF-3ADB849CFF77}" type="presOf" srcId="{A2ABCEE4-E305-4BE5-ABBC-4A14412752D3}" destId="{C3F2546F-A1E2-454C-BCAF-3FEC2CE282F6}" srcOrd="0" destOrd="0" presId="urn:microsoft.com/office/officeart/2005/8/layout/bProcess2"/>
    <dgm:cxn modelId="{329343C0-5300-46CB-B4F6-64AEB4E0FAC4}" srcId="{A2ABCEE4-E305-4BE5-ABBC-4A14412752D3}" destId="{13382211-3688-496E-92B5-E7ADD1D7F472}" srcOrd="1" destOrd="0" parTransId="{0A73CAF6-2E94-43DF-A179-4F5EA0824361}" sibTransId="{F4595D86-4550-47A3-8091-814CE46F1B6E}"/>
    <dgm:cxn modelId="{487F4526-6324-4026-8F02-0DF97934534F}" type="presParOf" srcId="{C3F2546F-A1E2-454C-BCAF-3FEC2CE282F6}" destId="{1E4724BF-3CB9-4933-BFCE-0A47D3A25344}" srcOrd="0" destOrd="0" presId="urn:microsoft.com/office/officeart/2005/8/layout/bProcess2"/>
    <dgm:cxn modelId="{31ED8ED3-7EE7-4B7A-B8FA-5D896D42C630}" type="presParOf" srcId="{C3F2546F-A1E2-454C-BCAF-3FEC2CE282F6}" destId="{7DFB6CDC-AE7E-4B30-BF8F-97904D505B6D}" srcOrd="1" destOrd="0" presId="urn:microsoft.com/office/officeart/2005/8/layout/bProcess2"/>
    <dgm:cxn modelId="{17D48334-1B9F-4B9B-B3AF-BC5E6D2922CB}" type="presParOf" srcId="{C3F2546F-A1E2-454C-BCAF-3FEC2CE282F6}" destId="{3039F316-8DF8-4482-8FB5-2B67634237FB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EB6288-E1B1-43EF-9FDA-4FCEF3BA61AB}" type="doc">
      <dgm:prSet loTypeId="urn:microsoft.com/office/officeart/2005/8/layout/equati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EE5590-F4A3-4824-8C31-45FF4D1CFD32}">
      <dgm:prSet/>
      <dgm:spPr/>
      <dgm:t>
        <a:bodyPr/>
        <a:lstStyle/>
        <a:p>
          <a:pPr rtl="0"/>
          <a:r>
            <a:rPr 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经典</a:t>
          </a:r>
          <a:endParaRPr lang="en-US" altLang="zh-CN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rtl="0"/>
          <a:r>
            <a:rPr 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方案</a:t>
          </a:r>
          <a:endParaRPr lang="zh-C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B28123-D98A-4914-8986-490217A9F3C9}" type="parTrans" cxnId="{5C36936D-EF2E-4293-9A32-E82D03FED6C9}">
      <dgm:prSet/>
      <dgm:spPr/>
      <dgm:t>
        <a:bodyPr/>
        <a:lstStyle/>
        <a:p>
          <a:endParaRPr lang="zh-CN" altLang="en-US"/>
        </a:p>
      </dgm:t>
    </dgm:pt>
    <dgm:pt modelId="{0CCA4F45-577D-40BC-AA4D-834E5E28195B}" type="sibTrans" cxnId="{5C36936D-EF2E-4293-9A32-E82D03FED6C9}">
      <dgm:prSet/>
      <dgm:spPr/>
      <dgm:t>
        <a:bodyPr/>
        <a:lstStyle/>
        <a:p>
          <a:endParaRPr lang="zh-CN" altLang="en-US"/>
        </a:p>
      </dgm:t>
    </dgm:pt>
    <dgm:pt modelId="{FD8C62CD-88C2-4903-849A-8A7B9AF19D15}">
      <dgm:prSet/>
      <dgm:spPr/>
      <dgm:t>
        <a:bodyPr/>
        <a:lstStyle/>
        <a:p>
          <a:pPr rtl="0"/>
          <a:r>
            <a:rPr 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容器</a:t>
          </a:r>
          <a:endParaRPr lang="en-US" altLang="zh-CN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rtl="0"/>
          <a:r>
            <a:rPr 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方案</a:t>
          </a:r>
          <a:endParaRPr lang="zh-C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518E699-7321-448B-9923-19F6B590E859}" type="parTrans" cxnId="{C650AA8E-4BFA-4AAD-818C-B6E12D82FEAE}">
      <dgm:prSet/>
      <dgm:spPr/>
      <dgm:t>
        <a:bodyPr/>
        <a:lstStyle/>
        <a:p>
          <a:endParaRPr lang="zh-CN" altLang="en-US"/>
        </a:p>
      </dgm:t>
    </dgm:pt>
    <dgm:pt modelId="{E9D8B381-1B79-44EC-A42D-16A33DF441D7}" type="sibTrans" cxnId="{C650AA8E-4BFA-4AAD-818C-B6E12D82FEAE}">
      <dgm:prSet/>
      <dgm:spPr/>
      <dgm:t>
        <a:bodyPr/>
        <a:lstStyle/>
        <a:p>
          <a:endParaRPr lang="zh-CN" altLang="en-US"/>
        </a:p>
      </dgm:t>
    </dgm:pt>
    <dgm:pt modelId="{6798E6D4-6829-44A4-9CC4-24665C8AC1BF}">
      <dgm:prSet/>
      <dgm:spPr/>
      <dgm:t>
        <a:bodyPr/>
        <a:lstStyle/>
        <a:p>
          <a:pPr rtl="0"/>
          <a:r>
            <a:rPr 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云平台日志监控方案</a:t>
          </a:r>
          <a:endParaRPr lang="zh-C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93785A7-24C0-4B5F-A7F1-A099D440380F}" type="parTrans" cxnId="{AE2B1EC2-0DE4-470B-A1E7-889FC445E1F5}">
      <dgm:prSet/>
      <dgm:spPr/>
      <dgm:t>
        <a:bodyPr/>
        <a:lstStyle/>
        <a:p>
          <a:endParaRPr lang="zh-CN" altLang="en-US"/>
        </a:p>
      </dgm:t>
    </dgm:pt>
    <dgm:pt modelId="{286A065F-C557-468B-B7B8-FC52CD8A013C}" type="sibTrans" cxnId="{AE2B1EC2-0DE4-470B-A1E7-889FC445E1F5}">
      <dgm:prSet/>
      <dgm:spPr/>
      <dgm:t>
        <a:bodyPr/>
        <a:lstStyle/>
        <a:p>
          <a:endParaRPr lang="zh-CN" altLang="en-US"/>
        </a:p>
      </dgm:t>
    </dgm:pt>
    <dgm:pt modelId="{73AF01F6-3E98-4CE4-990B-E741016CB358}" type="pres">
      <dgm:prSet presAssocID="{FEEB6288-E1B1-43EF-9FDA-4FCEF3BA61A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98963A-CF4A-44D6-AC65-582CF1826D59}" type="pres">
      <dgm:prSet presAssocID="{74EE5590-F4A3-4824-8C31-45FF4D1CFD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861DD1-7E15-41C0-8708-4B1D7B02B3B0}" type="pres">
      <dgm:prSet presAssocID="{0CCA4F45-577D-40BC-AA4D-834E5E28195B}" presName="spacerL" presStyleCnt="0"/>
      <dgm:spPr/>
    </dgm:pt>
    <dgm:pt modelId="{9A0B1A52-879D-4E4E-B090-EE2C4A4E6AE6}" type="pres">
      <dgm:prSet presAssocID="{0CCA4F45-577D-40BC-AA4D-834E5E28195B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BF9AC2F9-FF8D-43FE-A29D-24CF2BFF4D5E}" type="pres">
      <dgm:prSet presAssocID="{0CCA4F45-577D-40BC-AA4D-834E5E28195B}" presName="spacerR" presStyleCnt="0"/>
      <dgm:spPr/>
    </dgm:pt>
    <dgm:pt modelId="{4A633D02-A299-4E6F-8B25-D5FA2BF5CC57}" type="pres">
      <dgm:prSet presAssocID="{FD8C62CD-88C2-4903-849A-8A7B9AF19D1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5DAFB3-5411-43C3-BF83-29608B6C398D}" type="pres">
      <dgm:prSet presAssocID="{E9D8B381-1B79-44EC-A42D-16A33DF441D7}" presName="spacerL" presStyleCnt="0"/>
      <dgm:spPr/>
    </dgm:pt>
    <dgm:pt modelId="{75483DC5-A249-4432-AF38-6BF46EE4E8A1}" type="pres">
      <dgm:prSet presAssocID="{E9D8B381-1B79-44EC-A42D-16A33DF441D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A1EF1D41-C09F-4944-9B41-E705B4207515}" type="pres">
      <dgm:prSet presAssocID="{E9D8B381-1B79-44EC-A42D-16A33DF441D7}" presName="spacerR" presStyleCnt="0"/>
      <dgm:spPr/>
    </dgm:pt>
    <dgm:pt modelId="{21F2BDFC-3012-4138-BB07-6F4622242106}" type="pres">
      <dgm:prSet presAssocID="{6798E6D4-6829-44A4-9CC4-24665C8AC1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50AA8E-4BFA-4AAD-818C-B6E12D82FEAE}" srcId="{FEEB6288-E1B1-43EF-9FDA-4FCEF3BA61AB}" destId="{FD8C62CD-88C2-4903-849A-8A7B9AF19D15}" srcOrd="1" destOrd="0" parTransId="{1518E699-7321-448B-9923-19F6B590E859}" sibTransId="{E9D8B381-1B79-44EC-A42D-16A33DF441D7}"/>
    <dgm:cxn modelId="{7F7AD38A-BDA0-423B-B6AF-A7D6E469DFD6}" type="presOf" srcId="{FD8C62CD-88C2-4903-849A-8A7B9AF19D15}" destId="{4A633D02-A299-4E6F-8B25-D5FA2BF5CC57}" srcOrd="0" destOrd="0" presId="urn:microsoft.com/office/officeart/2005/8/layout/equation1"/>
    <dgm:cxn modelId="{932997A2-D923-439F-BF41-DDFB8A61F536}" type="presOf" srcId="{FEEB6288-E1B1-43EF-9FDA-4FCEF3BA61AB}" destId="{73AF01F6-3E98-4CE4-990B-E741016CB358}" srcOrd="0" destOrd="0" presId="urn:microsoft.com/office/officeart/2005/8/layout/equation1"/>
    <dgm:cxn modelId="{FAE97C80-5BE1-441E-ACE4-63AE84A7E417}" type="presOf" srcId="{0CCA4F45-577D-40BC-AA4D-834E5E28195B}" destId="{9A0B1A52-879D-4E4E-B090-EE2C4A4E6AE6}" srcOrd="0" destOrd="0" presId="urn:microsoft.com/office/officeart/2005/8/layout/equation1"/>
    <dgm:cxn modelId="{DE8A1BDB-794D-4639-B93D-E0FEA6B2350E}" type="presOf" srcId="{74EE5590-F4A3-4824-8C31-45FF4D1CFD32}" destId="{7598963A-CF4A-44D6-AC65-582CF1826D59}" srcOrd="0" destOrd="0" presId="urn:microsoft.com/office/officeart/2005/8/layout/equation1"/>
    <dgm:cxn modelId="{E117C58E-A5DD-4178-A40D-0ABE9453B04D}" type="presOf" srcId="{6798E6D4-6829-44A4-9CC4-24665C8AC1BF}" destId="{21F2BDFC-3012-4138-BB07-6F4622242106}" srcOrd="0" destOrd="0" presId="urn:microsoft.com/office/officeart/2005/8/layout/equation1"/>
    <dgm:cxn modelId="{5C36936D-EF2E-4293-9A32-E82D03FED6C9}" srcId="{FEEB6288-E1B1-43EF-9FDA-4FCEF3BA61AB}" destId="{74EE5590-F4A3-4824-8C31-45FF4D1CFD32}" srcOrd="0" destOrd="0" parTransId="{C5B28123-D98A-4914-8986-490217A9F3C9}" sibTransId="{0CCA4F45-577D-40BC-AA4D-834E5E28195B}"/>
    <dgm:cxn modelId="{D9CF1272-7B2A-4E63-A1FD-E776AA0D0F78}" type="presOf" srcId="{E9D8B381-1B79-44EC-A42D-16A33DF441D7}" destId="{75483DC5-A249-4432-AF38-6BF46EE4E8A1}" srcOrd="0" destOrd="0" presId="urn:microsoft.com/office/officeart/2005/8/layout/equation1"/>
    <dgm:cxn modelId="{AE2B1EC2-0DE4-470B-A1E7-889FC445E1F5}" srcId="{FEEB6288-E1B1-43EF-9FDA-4FCEF3BA61AB}" destId="{6798E6D4-6829-44A4-9CC4-24665C8AC1BF}" srcOrd="2" destOrd="0" parTransId="{D93785A7-24C0-4B5F-A7F1-A099D440380F}" sibTransId="{286A065F-C557-468B-B7B8-FC52CD8A013C}"/>
    <dgm:cxn modelId="{D04E39C1-EBCD-4E6B-A59A-C535FCA37031}" type="presParOf" srcId="{73AF01F6-3E98-4CE4-990B-E741016CB358}" destId="{7598963A-CF4A-44D6-AC65-582CF1826D59}" srcOrd="0" destOrd="0" presId="urn:microsoft.com/office/officeart/2005/8/layout/equation1"/>
    <dgm:cxn modelId="{954635C9-B57A-440B-992B-9F07BC72024F}" type="presParOf" srcId="{73AF01F6-3E98-4CE4-990B-E741016CB358}" destId="{85861DD1-7E15-41C0-8708-4B1D7B02B3B0}" srcOrd="1" destOrd="0" presId="urn:microsoft.com/office/officeart/2005/8/layout/equation1"/>
    <dgm:cxn modelId="{A586F5F9-6B47-4853-B728-619C57BE57EC}" type="presParOf" srcId="{73AF01F6-3E98-4CE4-990B-E741016CB358}" destId="{9A0B1A52-879D-4E4E-B090-EE2C4A4E6AE6}" srcOrd="2" destOrd="0" presId="urn:microsoft.com/office/officeart/2005/8/layout/equation1"/>
    <dgm:cxn modelId="{0686F7B0-677C-460A-9371-6E839C71F697}" type="presParOf" srcId="{73AF01F6-3E98-4CE4-990B-E741016CB358}" destId="{BF9AC2F9-FF8D-43FE-A29D-24CF2BFF4D5E}" srcOrd="3" destOrd="0" presId="urn:microsoft.com/office/officeart/2005/8/layout/equation1"/>
    <dgm:cxn modelId="{593D8402-A0B8-4D47-8FE8-E5ACE695164B}" type="presParOf" srcId="{73AF01F6-3E98-4CE4-990B-E741016CB358}" destId="{4A633D02-A299-4E6F-8B25-D5FA2BF5CC57}" srcOrd="4" destOrd="0" presId="urn:microsoft.com/office/officeart/2005/8/layout/equation1"/>
    <dgm:cxn modelId="{0EE806B7-3F89-4C1D-A632-1EDA834C1A6E}" type="presParOf" srcId="{73AF01F6-3E98-4CE4-990B-E741016CB358}" destId="{605DAFB3-5411-43C3-BF83-29608B6C398D}" srcOrd="5" destOrd="0" presId="urn:microsoft.com/office/officeart/2005/8/layout/equation1"/>
    <dgm:cxn modelId="{545C61E4-67CB-4B56-A2B9-14F971959347}" type="presParOf" srcId="{73AF01F6-3E98-4CE4-990B-E741016CB358}" destId="{75483DC5-A249-4432-AF38-6BF46EE4E8A1}" srcOrd="6" destOrd="0" presId="urn:microsoft.com/office/officeart/2005/8/layout/equation1"/>
    <dgm:cxn modelId="{2B8544DB-CE07-41A9-A7FE-DFD00A8C1565}" type="presParOf" srcId="{73AF01F6-3E98-4CE4-990B-E741016CB358}" destId="{A1EF1D41-C09F-4944-9B41-E705B4207515}" srcOrd="7" destOrd="0" presId="urn:microsoft.com/office/officeart/2005/8/layout/equation1"/>
    <dgm:cxn modelId="{FBCE772C-5B85-4E6A-AE9D-4AEB52EA4D64}" type="presParOf" srcId="{73AF01F6-3E98-4CE4-990B-E741016CB358}" destId="{21F2BDFC-3012-4138-BB07-6F462224210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79F81-87FD-41C2-80B2-8274B9B1375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675A-91F3-4C79-8674-52BC77D97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19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16F18-2E72-4068-B9DE-6E94CD8E7A61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34B9A-6260-4048-99AD-C642400CB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8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监控源的多样化挑战 </a:t>
            </a:r>
          </a:p>
          <a:p>
            <a:r>
              <a:rPr lang="zh-CN" altLang="en-US" dirty="0" smtClean="0"/>
              <a:t>业务、应用、网络设备、存储设备、物理机、虚拟机、容器、数据库、各种系统软件等等，需要监控的对象越来越多，指标也多种多样，如何以一个统一的视角，监控到所有的数据？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海量数据的分析处理挑战 </a:t>
            </a:r>
          </a:p>
          <a:p>
            <a:r>
              <a:rPr lang="zh-CN" altLang="en-US" dirty="0" smtClean="0"/>
              <a:t>设备越来越多，应用越来越多，要监控的数据自然也排山倒海般袭来，怎样的监控系统才能应对大数据的采集、存储和实时分析展现呢？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软硬件数据资源的管理分析挑战 </a:t>
            </a:r>
          </a:p>
          <a:p>
            <a:r>
              <a:rPr lang="zh-CN" altLang="en-US" dirty="0" smtClean="0"/>
              <a:t>数据是采集到了，采集全了，那么如何对他们进行分析呢？应用、系统软件和运行环境、网络、存储设备的关联关系是否能准确体现呢，某个点发生了故障、问题影响的链路是否能快速找到并进行处理呢？监控离不开和软硬件资源管理的结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B9A-6260-4048-99AD-C642400CB2F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8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高度抽象模型，扩展监控指标：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正如之前所说，监控源、指标的多样化，要求我们必须要进行监控模型的高度抽象，并且针对于指标可以动态扩展，这样才能保证监控平台的健壮性和可扩展性。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多种监控视图：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监控数据自然不能只是简单的表格展现，饼图、柱状图、折线图、仪表盘等等，监控的数据需要结合实际情况选择最佳的图标展现。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强大的数据加工能力：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海量的数据必须要有足够强大的数据加工、分析处理能力才能得到直观的结果。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多种数据采集技术：数据源的不同决定了采集的技术也是有区别的。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多种报警机制：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短信、邮件、企业内部通讯工具等等，结合不同场景选择不同的报警机制。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全路径问题跟踪：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一个请求有可能牵扯到数个系统、数十个接口的调用，出了问题有可能是其中任何一个环节，也有可能是应用所处运行环境、网络、存储的问题，所以问题的定位离不开全路径的跟踪。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B9A-6260-4048-99AD-C642400CB2F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4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B9A-6260-4048-99AD-C642400CB2F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3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B9A-6260-4048-99AD-C642400CB2F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7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B9A-6260-4048-99AD-C642400CB2F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0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B9A-6260-4048-99AD-C642400CB2F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34B9A-6260-4048-99AD-C642400CB2F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5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59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7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3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6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8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4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3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457E-A0BB-4927-A768-7136B641A0C9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84C5-44D2-4343-A1B8-E69722BB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84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CN" altLang="en-US" dirty="0"/>
              <a:t>统一运维监控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云技术分享系列</a:t>
            </a:r>
            <a:r>
              <a:rPr lang="zh-CN" altLang="en-US" dirty="0" smtClean="0"/>
              <a:t>会</a:t>
            </a:r>
            <a:r>
              <a:rPr lang="en-US" altLang="zh-CN" dirty="0" smtClean="0"/>
              <a:t>-</a:t>
            </a:r>
            <a:r>
              <a:rPr lang="zh-CN" altLang="en-US" dirty="0" smtClean="0"/>
              <a:t>日志监控入门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71" y="2163308"/>
            <a:ext cx="1738504" cy="17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日志监控</a:t>
            </a:r>
            <a:r>
              <a:rPr lang="en-US" altLang="zh-CN" dirty="0" smtClean="0"/>
              <a:t>-</a:t>
            </a:r>
            <a:r>
              <a:rPr lang="zh-CN" altLang="en-US" dirty="0"/>
              <a:t>数据采集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2157095"/>
            <a:ext cx="11708130" cy="43122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5400" b="1" dirty="0" smtClean="0">
                <a:latin typeface="+mn-ea"/>
              </a:rPr>
              <a:t>挑选</a:t>
            </a:r>
            <a:r>
              <a:rPr lang="zh-CN" altLang="en-US" sz="3200" dirty="0" smtClean="0">
                <a:latin typeface="+mn-ea"/>
              </a:rPr>
              <a:t>适合的采集工具</a:t>
            </a:r>
            <a:endParaRPr lang="en-US" altLang="zh-CN" sz="3200" dirty="0" smtClean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latin typeface="+mn-ea"/>
              </a:rPr>
              <a:t>采集通常是</a:t>
            </a:r>
            <a:r>
              <a:rPr lang="zh-CN" altLang="en-US" sz="5400" b="1" dirty="0">
                <a:latin typeface="+mn-ea"/>
              </a:rPr>
              <a:t>自动</a:t>
            </a:r>
            <a:r>
              <a:rPr lang="zh-CN" altLang="en-US" sz="3200" dirty="0">
                <a:latin typeface="+mn-ea"/>
              </a:rPr>
              <a:t>进行</a:t>
            </a:r>
          </a:p>
          <a:p>
            <a:pPr algn="ctr"/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4805"/>
            <a:ext cx="5463279" cy="45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日志监控</a:t>
            </a:r>
            <a:r>
              <a:rPr lang="en-US" altLang="zh-CN" dirty="0"/>
              <a:t>-</a:t>
            </a:r>
            <a:r>
              <a:rPr lang="zh-CN" altLang="en-US" dirty="0" smtClean="0"/>
              <a:t>数据采集</a:t>
            </a:r>
            <a:r>
              <a:rPr lang="en-US" altLang="zh-CN" dirty="0" smtClean="0"/>
              <a:t>-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720725">
              <a:lnSpc>
                <a:spcPct val="150000"/>
              </a:lnSpc>
              <a:buNone/>
            </a:pPr>
            <a:r>
              <a:rPr lang="zh-CN" altLang="en-US" dirty="0" smtClean="0"/>
              <a:t>除一些</a:t>
            </a:r>
            <a:r>
              <a:rPr lang="zh-CN" altLang="en-US" dirty="0"/>
              <a:t>直接可用的</a:t>
            </a:r>
            <a:r>
              <a:rPr lang="zh-CN" altLang="en-US" dirty="0" smtClean="0"/>
              <a:t>工具，如：</a:t>
            </a:r>
            <a:r>
              <a:rPr lang="en-US" altLang="zh-CN" dirty="0" err="1" smtClean="0"/>
              <a:t>fluentd</a:t>
            </a:r>
            <a:r>
              <a:rPr lang="zh-CN" altLang="en-US" dirty="0"/>
              <a:t>、</a:t>
            </a:r>
            <a:r>
              <a:rPr lang="en-US" altLang="zh-CN" dirty="0"/>
              <a:t>flume</a:t>
            </a:r>
            <a:r>
              <a:rPr lang="zh-CN" altLang="en-US" dirty="0"/>
              <a:t>、</a:t>
            </a:r>
            <a:r>
              <a:rPr lang="en-US" altLang="zh-CN" dirty="0" err="1" smtClean="0"/>
              <a:t>logstash</a:t>
            </a:r>
            <a:r>
              <a:rPr lang="zh-CN" altLang="en-US" dirty="0" smtClean="0"/>
              <a:t> 外</a:t>
            </a:r>
            <a:r>
              <a:rPr lang="zh-CN" altLang="en-US" dirty="0"/>
              <a:t>，还可以通过</a:t>
            </a:r>
            <a:r>
              <a:rPr lang="en-US" altLang="zh-CN" dirty="0"/>
              <a:t>log4j</a:t>
            </a:r>
            <a:r>
              <a:rPr lang="zh-CN" altLang="en-US" dirty="0"/>
              <a:t>的</a:t>
            </a:r>
            <a:r>
              <a:rPr lang="en-US" altLang="zh-CN" dirty="0" err="1"/>
              <a:t>appender</a:t>
            </a:r>
            <a:r>
              <a:rPr lang="zh-CN" altLang="en-US" dirty="0"/>
              <a:t>、自行写脚本实现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fluentd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 </a:t>
            </a:r>
            <a:r>
              <a:rPr lang="en-US" altLang="zh-CN" dirty="0" err="1"/>
              <a:t>CRuby</a:t>
            </a:r>
            <a:r>
              <a:rPr lang="en-US" altLang="zh-CN" dirty="0"/>
              <a:t> </a:t>
            </a:r>
            <a:r>
              <a:rPr lang="zh-CN" altLang="en-US" dirty="0"/>
              <a:t>实现，关键组件</a:t>
            </a:r>
            <a:r>
              <a:rPr lang="zh-CN" altLang="en-US" dirty="0" smtClean="0"/>
              <a:t>用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实现</a:t>
            </a:r>
            <a:r>
              <a:rPr lang="zh-CN" altLang="en-US" dirty="0"/>
              <a:t>，性能</a:t>
            </a:r>
            <a:r>
              <a:rPr lang="zh-CN" altLang="en-US" dirty="0" smtClean="0"/>
              <a:t>高，</a:t>
            </a:r>
            <a:r>
              <a:rPr lang="zh-CN" altLang="en-US" dirty="0"/>
              <a:t>其插件支持相对少一些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flume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基于 </a:t>
            </a:r>
            <a:r>
              <a:rPr lang="en-US" altLang="zh-CN" dirty="0"/>
              <a:t>Java </a:t>
            </a:r>
            <a:r>
              <a:rPr lang="zh-CN" altLang="en-US" dirty="0"/>
              <a:t>实现</a:t>
            </a:r>
            <a:r>
              <a:rPr lang="zh-CN" altLang="en-US" dirty="0" smtClean="0"/>
              <a:t>，可靠性高，使用 </a:t>
            </a:r>
            <a:r>
              <a:rPr lang="en-US" altLang="zh-CN" dirty="0" smtClean="0"/>
              <a:t>zookeeper </a:t>
            </a:r>
            <a:r>
              <a:rPr lang="zh-CN" altLang="en-US" dirty="0" smtClean="0"/>
              <a:t>进行</a:t>
            </a:r>
            <a:r>
              <a:rPr lang="zh-CN" altLang="en-US" dirty="0"/>
              <a:t>负载均衡</a:t>
            </a:r>
            <a:r>
              <a:rPr lang="zh-CN" altLang="en-US" dirty="0" smtClean="0"/>
              <a:t>，内存</a:t>
            </a:r>
            <a:r>
              <a:rPr lang="zh-CN" altLang="en-US" dirty="0"/>
              <a:t>占用相对较高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Logstash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 err="1" smtClean="0"/>
              <a:t>JRuby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</a:t>
            </a:r>
            <a:r>
              <a:rPr lang="en-US" altLang="zh-CN" dirty="0"/>
              <a:t>,</a:t>
            </a:r>
            <a:r>
              <a:rPr lang="zh-CN" altLang="en-US" dirty="0"/>
              <a:t>安装简单，插件众多</a:t>
            </a:r>
          </a:p>
        </p:txBody>
      </p:sp>
    </p:spTree>
    <p:extLst>
      <p:ext uri="{BB962C8B-B14F-4D97-AF65-F5344CB8AC3E}">
        <p14:creationId xmlns:p14="http://schemas.microsoft.com/office/powerpoint/2010/main" val="34263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日志监控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数据缓冲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20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采集到的数据一般都会</a:t>
            </a:r>
            <a:r>
              <a:rPr lang="zh-CN" altLang="en-US" sz="4300" b="1" dirty="0"/>
              <a:t>存储</a:t>
            </a:r>
            <a:r>
              <a:rPr lang="zh-CN" altLang="en-US" dirty="0"/>
              <a:t>起来考虑到网络的压力和数据处理的瓶颈，一般还会在存储前先经过一层</a:t>
            </a:r>
            <a:r>
              <a:rPr lang="zh-CN" altLang="en-US" dirty="0" smtClean="0"/>
              <a:t>数据</a:t>
            </a:r>
            <a:r>
              <a:rPr lang="zh-CN" altLang="en-US" sz="4300" b="1" dirty="0" smtClean="0"/>
              <a:t>缓冲</a:t>
            </a:r>
            <a:r>
              <a:rPr lang="zh-CN" altLang="en-US" dirty="0" smtClean="0"/>
              <a:t>，</a:t>
            </a:r>
            <a:r>
              <a:rPr lang="zh-CN" altLang="en-US" dirty="0"/>
              <a:t>常用</a:t>
            </a:r>
            <a:r>
              <a:rPr lang="zh-CN" altLang="en-US" dirty="0" smtClean="0"/>
              <a:t>有 </a:t>
            </a:r>
            <a:r>
              <a:rPr lang="en-US" altLang="zh-CN" b="1" dirty="0" err="1" smtClean="0"/>
              <a:t>kafka</a:t>
            </a:r>
            <a:r>
              <a:rPr lang="zh-CN" altLang="en-US" dirty="0"/>
              <a:t>，</a:t>
            </a:r>
            <a:r>
              <a:rPr lang="en-US" altLang="zh-CN" b="1" dirty="0" err="1"/>
              <a:t>rabbitmq</a:t>
            </a:r>
            <a:r>
              <a:rPr lang="zh-CN" altLang="en-US" dirty="0"/>
              <a:t>，</a:t>
            </a:r>
            <a:r>
              <a:rPr lang="en-US" altLang="zh-CN" b="1" dirty="0" err="1" smtClean="0"/>
              <a:t>zeromq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等。</a:t>
            </a:r>
            <a:endParaRPr lang="en-US" altLang="zh-CN" sz="4300" b="1" dirty="0" smtClean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3257998"/>
              </p:ext>
            </p:extLst>
          </p:nvPr>
        </p:nvGraphicFramePr>
        <p:xfrm>
          <a:off x="979170" y="4126865"/>
          <a:ext cx="10515600" cy="192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59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日志监控</a:t>
            </a:r>
            <a:r>
              <a:rPr lang="en-US" altLang="zh-CN" dirty="0" smtClean="0"/>
              <a:t>-</a:t>
            </a:r>
            <a:r>
              <a:rPr lang="zh-CN" altLang="en-US" dirty="0"/>
              <a:t>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100" dirty="0"/>
              <a:t>存储和分析</a:t>
            </a:r>
            <a:r>
              <a:rPr lang="zh-CN" altLang="en-US" sz="3100" dirty="0" smtClean="0"/>
              <a:t>息息相关</a:t>
            </a:r>
            <a:endParaRPr lang="en-US" altLang="zh-CN" sz="3100" dirty="0" smtClean="0"/>
          </a:p>
          <a:p>
            <a:pPr>
              <a:lnSpc>
                <a:spcPct val="150000"/>
              </a:lnSpc>
            </a:pPr>
            <a:r>
              <a:rPr lang="zh-CN" altLang="en-US" sz="3100" dirty="0"/>
              <a:t>通常分为实时处理和非</a:t>
            </a:r>
            <a:r>
              <a:rPr lang="zh-CN" altLang="en-US" sz="3100" dirty="0" smtClean="0"/>
              <a:t>实时处理</a:t>
            </a:r>
            <a:endParaRPr lang="en-US" altLang="zh-CN" sz="3100" dirty="0" smtClean="0"/>
          </a:p>
          <a:p>
            <a:pPr>
              <a:lnSpc>
                <a:spcPct val="150000"/>
              </a:lnSpc>
            </a:pPr>
            <a:r>
              <a:rPr lang="en-US" altLang="zh-CN" b="1" dirty="0" err="1"/>
              <a:t>hadoop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大数据的批处理框架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Elasticsearch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实时的分布式搜索和分析引擎</a:t>
            </a:r>
            <a:r>
              <a:rPr lang="zh-CN" altLang="en-US" dirty="0" smtClean="0"/>
              <a:t>，全文</a:t>
            </a:r>
            <a:r>
              <a:rPr lang="zh-CN" altLang="en-US" dirty="0"/>
              <a:t>搜索，结构化搜索以及分析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Spark </a:t>
            </a:r>
            <a:r>
              <a:rPr lang="zh-CN" altLang="en-US" b="1" dirty="0" smtClean="0"/>
              <a:t>和 </a:t>
            </a:r>
            <a:r>
              <a:rPr lang="en-US" altLang="zh-CN" b="1" dirty="0" smtClean="0"/>
              <a:t>Storm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流式大数据处理框架</a:t>
            </a:r>
          </a:p>
        </p:txBody>
      </p:sp>
    </p:spTree>
    <p:extLst>
      <p:ext uri="{BB962C8B-B14F-4D97-AF65-F5344CB8AC3E}">
        <p14:creationId xmlns:p14="http://schemas.microsoft.com/office/powerpoint/2010/main" val="27855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日志监控</a:t>
            </a:r>
            <a:r>
              <a:rPr lang="en-US" altLang="zh-CN" dirty="0" smtClean="0"/>
              <a:t>-</a:t>
            </a:r>
            <a:r>
              <a:rPr lang="zh-CN" altLang="en-US" dirty="0"/>
              <a:t>数据展现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 smtClean="0"/>
              <a:t>Kibana</a:t>
            </a:r>
            <a:endParaRPr lang="en-US" altLang="zh-CN" sz="3200" b="1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和 </a:t>
            </a:r>
            <a:r>
              <a:rPr lang="en-US" altLang="zh-CN" dirty="0" err="1"/>
              <a:t>Elasticsearch</a:t>
            </a:r>
            <a:r>
              <a:rPr lang="zh-CN" altLang="en-US" dirty="0"/>
              <a:t>可以说是无缝衔接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sz="3200" b="1" dirty="0" err="1" smtClean="0"/>
              <a:t>Grafana</a:t>
            </a:r>
            <a:endParaRPr lang="en-US" altLang="zh-CN" sz="3200" b="1" dirty="0" smtClean="0"/>
          </a:p>
          <a:p>
            <a:pPr lvl="1">
              <a:lnSpc>
                <a:spcPct val="200000"/>
              </a:lnSpc>
            </a:pPr>
            <a:r>
              <a:rPr lang="zh-CN" altLang="en-US" dirty="0"/>
              <a:t>支持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Graphite</a:t>
            </a:r>
            <a:r>
              <a:rPr lang="zh-CN" altLang="en-US" dirty="0"/>
              <a:t>、</a:t>
            </a:r>
            <a:r>
              <a:rPr lang="en-US" altLang="zh-CN" dirty="0" err="1"/>
              <a:t>Elasticsearch</a:t>
            </a:r>
            <a:r>
              <a:rPr lang="zh-CN" altLang="en-US" dirty="0"/>
              <a:t>、</a:t>
            </a:r>
            <a:r>
              <a:rPr lang="en-US" altLang="zh-CN" dirty="0" err="1"/>
              <a:t>CloudWatch</a:t>
            </a:r>
            <a:r>
              <a:rPr lang="zh-CN" altLang="en-US" dirty="0"/>
              <a:t>、</a:t>
            </a:r>
            <a:r>
              <a:rPr lang="en-US" altLang="zh-CN" dirty="0"/>
              <a:t>Prometheus</a:t>
            </a:r>
            <a:r>
              <a:rPr lang="zh-CN" altLang="en-US" dirty="0"/>
              <a:t>、</a:t>
            </a:r>
            <a:r>
              <a:rPr lang="en-US" altLang="zh-CN" dirty="0" err="1"/>
              <a:t>InfluxdbDB</a:t>
            </a:r>
            <a:r>
              <a:rPr lang="zh-CN" altLang="en-US" dirty="0"/>
              <a:t>等众多数据存储</a:t>
            </a:r>
            <a:r>
              <a:rPr lang="zh-CN" altLang="en-US" dirty="0" smtClean="0"/>
              <a:t>对接</a:t>
            </a:r>
            <a:endParaRPr lang="zh-CN" altLang="en-US" dirty="0"/>
          </a:p>
        </p:txBody>
      </p:sp>
      <p:sp>
        <p:nvSpPr>
          <p:cNvPr id="4" name="减号 3"/>
          <p:cNvSpPr/>
          <p:nvPr/>
        </p:nvSpPr>
        <p:spPr>
          <a:xfrm>
            <a:off x="0" y="3757454"/>
            <a:ext cx="12192000" cy="139451"/>
          </a:xfrm>
          <a:prstGeom prst="mathMinus">
            <a:avLst/>
          </a:prstGeom>
          <a:gradFill>
            <a:gsLst>
              <a:gs pos="0">
                <a:schemeClr val="bg1"/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开源系统监控软件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1" y="1330332"/>
            <a:ext cx="10881238" cy="5527668"/>
          </a:xfrm>
        </p:spPr>
      </p:pic>
    </p:spTree>
    <p:extLst>
      <p:ext uri="{BB962C8B-B14F-4D97-AF65-F5344CB8AC3E}">
        <p14:creationId xmlns:p14="http://schemas.microsoft.com/office/powerpoint/2010/main" val="31319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ELK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Kibana</a:t>
            </a:r>
            <a:r>
              <a:rPr lang="zh-CN" altLang="en-US" dirty="0"/>
              <a:t>、</a:t>
            </a:r>
            <a:r>
              <a:rPr lang="en-US" altLang="zh-CN" dirty="0" err="1"/>
              <a:t>Elasticsearch</a:t>
            </a:r>
            <a:r>
              <a:rPr lang="zh-CN" altLang="en-US" dirty="0"/>
              <a:t>、</a:t>
            </a:r>
            <a:r>
              <a:rPr lang="en-US" altLang="zh-CN" dirty="0" err="1"/>
              <a:t>Logstash</a:t>
            </a:r>
            <a:r>
              <a:rPr lang="zh-CN" altLang="en-US" dirty="0"/>
              <a:t>，</a:t>
            </a:r>
            <a:r>
              <a:rPr lang="en-US" altLang="zh-CN" dirty="0"/>
              <a:t>ELK </a:t>
            </a:r>
            <a:r>
              <a:rPr lang="zh-CN" altLang="en-US" dirty="0"/>
              <a:t>赫赫有名，很多企业都会直接采用这一种框架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47" y="4022022"/>
            <a:ext cx="6881813" cy="228987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9559290" y="3290950"/>
            <a:ext cx="1794510" cy="10981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全部开源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3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k8s</a:t>
            </a:r>
            <a:r>
              <a:rPr lang="zh-CN" altLang="en-US" dirty="0"/>
              <a:t>容器云背景下的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867229418"/>
              </p:ext>
            </p:extLst>
          </p:nvPr>
        </p:nvGraphicFramePr>
        <p:xfrm>
          <a:off x="838200" y="1825625"/>
          <a:ext cx="10648949" cy="4140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4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容器方案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93" y="2158048"/>
            <a:ext cx="9954537" cy="35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370" y="3815398"/>
            <a:ext cx="10515600" cy="8947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4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总之，适合</a:t>
            </a:r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自己的才是最好的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63440" y="1851660"/>
            <a:ext cx="35846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zh-CN" altLang="en-US" sz="8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6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监控</a:t>
            </a:r>
            <a:r>
              <a:rPr lang="zh-CN" altLang="en-US" dirty="0" smtClean="0"/>
              <a:t>日志干什么用？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6764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6600" b="1" dirty="0" smtClean="0"/>
              <a:t>不</a:t>
            </a:r>
            <a:r>
              <a:rPr lang="zh-CN" altLang="en-US" dirty="0" smtClean="0"/>
              <a:t>仅仅是</a:t>
            </a:r>
            <a:r>
              <a:rPr lang="zh-CN" altLang="en-US" sz="6600" b="1" dirty="0" smtClean="0"/>
              <a:t>开发</a:t>
            </a:r>
            <a:r>
              <a:rPr lang="zh-CN" altLang="en-US" dirty="0" smtClean="0"/>
              <a:t>调试手段；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6600" b="1" dirty="0" smtClean="0"/>
              <a:t>更</a:t>
            </a:r>
            <a:r>
              <a:rPr lang="zh-CN" altLang="en-US" dirty="0" smtClean="0"/>
              <a:t>重要的是</a:t>
            </a:r>
            <a:r>
              <a:rPr lang="zh-CN" altLang="en-US" sz="6600" b="1" dirty="0" smtClean="0"/>
              <a:t>运营</a:t>
            </a:r>
            <a:r>
              <a:rPr lang="zh-CN" altLang="en-US" dirty="0" smtClean="0"/>
              <a:t>的保障；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55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2569" y="1825625"/>
            <a:ext cx="5763155" cy="4351338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监控源的</a:t>
            </a:r>
            <a:r>
              <a:rPr lang="zh-CN" altLang="en-US" sz="4000" b="1" dirty="0"/>
              <a:t>多样化</a:t>
            </a:r>
            <a:r>
              <a:rPr lang="zh-CN" altLang="en-US" dirty="0"/>
              <a:t>挑战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海量</a:t>
            </a:r>
            <a:r>
              <a:rPr lang="zh-CN" altLang="en-US" sz="4000" b="1" dirty="0"/>
              <a:t>数据</a:t>
            </a:r>
            <a:r>
              <a:rPr lang="zh-CN" altLang="en-US" dirty="0"/>
              <a:t>的</a:t>
            </a:r>
            <a:r>
              <a:rPr lang="zh-CN" altLang="en-US" sz="4000" b="1" dirty="0"/>
              <a:t>分析</a:t>
            </a:r>
            <a:r>
              <a:rPr lang="zh-CN" altLang="en-US" dirty="0"/>
              <a:t>处理挑战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软硬件数据</a:t>
            </a:r>
            <a:r>
              <a:rPr lang="zh-CN" altLang="en-US" sz="4000" b="1" dirty="0"/>
              <a:t>资源</a:t>
            </a:r>
            <a:r>
              <a:rPr lang="zh-CN" altLang="en-US" dirty="0"/>
              <a:t>的</a:t>
            </a:r>
            <a:r>
              <a:rPr lang="zh-CN" altLang="en-US" sz="4300" b="1" dirty="0"/>
              <a:t>管理</a:t>
            </a:r>
            <a:r>
              <a:rPr lang="zh-CN" altLang="en-US" dirty="0"/>
              <a:t>分析挑战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6" y="1886575"/>
            <a:ext cx="4867005" cy="30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好的日志监控应用具备那些能力？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104304"/>
              </p:ext>
            </p:extLst>
          </p:nvPr>
        </p:nvGraphicFramePr>
        <p:xfrm>
          <a:off x="838200" y="1825625"/>
          <a:ext cx="10515600" cy="4018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左右箭头 5"/>
          <p:cNvSpPr/>
          <p:nvPr/>
        </p:nvSpPr>
        <p:spPr>
          <a:xfrm>
            <a:off x="945931" y="5978689"/>
            <a:ext cx="10100441" cy="68290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爆炸形 1 6"/>
          <p:cNvSpPr/>
          <p:nvPr/>
        </p:nvSpPr>
        <p:spPr>
          <a:xfrm>
            <a:off x="9811932" y="651510"/>
            <a:ext cx="1960968" cy="170307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需求</a:t>
            </a:r>
            <a:endParaRPr lang="zh-CN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2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3080"/>
            <a:ext cx="10515600" cy="465201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sz="5900" dirty="0">
                <a:latin typeface="+mn-ea"/>
              </a:rPr>
              <a:t>从层次上来分，大致可以分为</a:t>
            </a:r>
            <a:r>
              <a:rPr lang="zh-CN" altLang="en-US" sz="5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5900" dirty="0" smtClean="0">
                <a:latin typeface="+mn-ea"/>
              </a:rPr>
              <a:t>层</a:t>
            </a:r>
            <a:endParaRPr lang="en-US" altLang="zh-CN" sz="5900" dirty="0" smtClean="0">
              <a:latin typeface="+mn-ea"/>
            </a:endParaRPr>
          </a:p>
          <a:p>
            <a:pPr marL="0" indent="0">
              <a:buNone/>
            </a:pPr>
            <a:endParaRPr lang="en-US" altLang="zh-CN" sz="4400" dirty="0" smtClean="0"/>
          </a:p>
          <a:p>
            <a:pPr>
              <a:lnSpc>
                <a:spcPct val="150000"/>
              </a:lnSpc>
            </a:pPr>
            <a:r>
              <a:rPr lang="zh-CN" altLang="en-US" sz="5100" b="1" dirty="0"/>
              <a:t>业务</a:t>
            </a:r>
            <a:r>
              <a:rPr lang="zh-CN" altLang="en-US" sz="5100" b="1" dirty="0" smtClean="0"/>
              <a:t>应用层</a:t>
            </a:r>
            <a:endParaRPr lang="en-US" altLang="zh-CN" sz="5100" b="1" dirty="0" smtClean="0"/>
          </a:p>
          <a:p>
            <a:pPr lvl="1">
              <a:lnSpc>
                <a:spcPct val="150000"/>
              </a:lnSpc>
            </a:pPr>
            <a:r>
              <a:rPr lang="zh-CN" altLang="en-US" sz="3800" dirty="0"/>
              <a:t>应用软件、企业消息</a:t>
            </a:r>
            <a:r>
              <a:rPr lang="zh-CN" altLang="en-US" sz="3800" dirty="0" smtClean="0"/>
              <a:t>总线</a:t>
            </a:r>
            <a:r>
              <a:rPr lang="zh-CN" altLang="en-US" sz="3800" dirty="0"/>
              <a:t>等</a:t>
            </a:r>
            <a:endParaRPr lang="en-US" altLang="zh-CN" sz="38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5100" b="1" dirty="0" smtClean="0"/>
              <a:t>中间</a:t>
            </a:r>
            <a:r>
              <a:rPr lang="zh-CN" altLang="en-US" sz="5100" b="1" dirty="0"/>
              <a:t>件</a:t>
            </a:r>
            <a:r>
              <a:rPr lang="zh-CN" altLang="en-US" sz="5100" b="1" dirty="0" smtClean="0"/>
              <a:t>层</a:t>
            </a:r>
            <a:endParaRPr lang="en-US" altLang="zh-CN" sz="5100" b="1" dirty="0" smtClean="0"/>
          </a:p>
          <a:p>
            <a:pPr lvl="1">
              <a:lnSpc>
                <a:spcPct val="150000"/>
              </a:lnSpc>
            </a:pPr>
            <a:r>
              <a:rPr lang="zh-CN" altLang="en-US" sz="3800" dirty="0"/>
              <a:t>数据库、缓存、配置中心、等各种</a:t>
            </a:r>
            <a:r>
              <a:rPr lang="zh-CN" altLang="en-US" sz="3800" dirty="0" smtClean="0"/>
              <a:t>系统软件</a:t>
            </a:r>
            <a:r>
              <a:rPr lang="zh-CN" altLang="en-US" sz="3800" dirty="0"/>
              <a:t>等</a:t>
            </a:r>
            <a:endParaRPr lang="en-US" altLang="zh-CN" sz="38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5100" b="1" dirty="0" smtClean="0"/>
              <a:t>基础</a:t>
            </a:r>
            <a:r>
              <a:rPr lang="zh-CN" altLang="en-US" sz="5100" b="1" dirty="0"/>
              <a:t>设施</a:t>
            </a:r>
            <a:r>
              <a:rPr lang="zh-CN" altLang="en-US" sz="5100" b="1" dirty="0" smtClean="0"/>
              <a:t>层</a:t>
            </a:r>
            <a:endParaRPr lang="en-US" altLang="zh-CN" sz="5100" b="1" dirty="0" smtClean="0"/>
          </a:p>
          <a:p>
            <a:pPr lvl="1">
              <a:lnSpc>
                <a:spcPct val="150000"/>
              </a:lnSpc>
            </a:pPr>
            <a:r>
              <a:rPr lang="zh-CN" altLang="en-US" sz="3800" dirty="0"/>
              <a:t>物理机、虚拟机、容器、网络设备、</a:t>
            </a:r>
            <a:r>
              <a:rPr lang="zh-CN" altLang="en-US" sz="3800" dirty="0" smtClean="0"/>
              <a:t>存储设备等</a:t>
            </a:r>
            <a:endParaRPr lang="zh-CN" altLang="en-US" sz="3800" dirty="0"/>
          </a:p>
        </p:txBody>
      </p:sp>
      <p:sp>
        <p:nvSpPr>
          <p:cNvPr id="9" name="减号 8"/>
          <p:cNvSpPr/>
          <p:nvPr/>
        </p:nvSpPr>
        <p:spPr>
          <a:xfrm>
            <a:off x="0" y="5068094"/>
            <a:ext cx="12192000" cy="139451"/>
          </a:xfrm>
          <a:prstGeom prst="mathMinus">
            <a:avLst/>
          </a:prstGeom>
          <a:gradFill>
            <a:gsLst>
              <a:gs pos="0">
                <a:schemeClr val="bg1"/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减号 9"/>
          <p:cNvSpPr/>
          <p:nvPr/>
        </p:nvSpPr>
        <p:spPr>
          <a:xfrm>
            <a:off x="0" y="3757454"/>
            <a:ext cx="12192000" cy="139451"/>
          </a:xfrm>
          <a:prstGeom prst="mathMinus">
            <a:avLst/>
          </a:prstGeom>
          <a:gradFill>
            <a:gsLst>
              <a:gs pos="0">
                <a:schemeClr val="bg1"/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日志监控</a:t>
            </a:r>
            <a:r>
              <a:rPr lang="zh-CN" altLang="en-US" dirty="0"/>
              <a:t>指标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03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726632652"/>
              </p:ext>
            </p:extLst>
          </p:nvPr>
        </p:nvGraphicFramePr>
        <p:xfrm>
          <a:off x="7818120" y="731520"/>
          <a:ext cx="3535680" cy="866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270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64" y="840486"/>
            <a:ext cx="3111111" cy="3555555"/>
          </a:xfrm>
        </p:spPr>
      </p:pic>
      <p:sp>
        <p:nvSpPr>
          <p:cNvPr id="8" name="文本框 7"/>
          <p:cNvSpPr txBox="1"/>
          <p:nvPr/>
        </p:nvSpPr>
        <p:spPr>
          <a:xfrm>
            <a:off x="2133599" y="4526280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这些我都知道，然而并没有什么用！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8114" y="604647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看下面</a:t>
            </a:r>
            <a:endParaRPr lang="zh-CN" altLang="en-US" sz="320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00" y="5251704"/>
            <a:ext cx="494119" cy="8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</a:t>
            </a:r>
            <a:r>
              <a:rPr lang="zh-CN" altLang="en-US" dirty="0" smtClean="0"/>
              <a:t>监控构成的</a:t>
            </a:r>
            <a:r>
              <a:rPr lang="en-US" altLang="zh-CN" dirty="0" smtClean="0"/>
              <a:t> 5 </a:t>
            </a:r>
            <a:r>
              <a:rPr lang="zh-CN" altLang="en-US" dirty="0" smtClean="0"/>
              <a:t>大角色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894703"/>
              </p:ext>
            </p:extLst>
          </p:nvPr>
        </p:nvGraphicFramePr>
        <p:xfrm>
          <a:off x="838200" y="12769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右箭头 8"/>
          <p:cNvSpPr/>
          <p:nvPr/>
        </p:nvSpPr>
        <p:spPr>
          <a:xfrm>
            <a:off x="1314450" y="5234939"/>
            <a:ext cx="9784080" cy="61055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日志监控的技术栈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364674"/>
              </p:ext>
            </p:extLst>
          </p:nvPr>
        </p:nvGraphicFramePr>
        <p:xfrm>
          <a:off x="838200" y="1825624"/>
          <a:ext cx="10515600" cy="4895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23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915</Words>
  <Application>Microsoft Office PowerPoint</Application>
  <PresentationFormat>宽屏</PresentationFormat>
  <Paragraphs>165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黑体</vt:lpstr>
      <vt:lpstr>隶书</vt:lpstr>
      <vt:lpstr>微软雅黑</vt:lpstr>
      <vt:lpstr>Arial</vt:lpstr>
      <vt:lpstr>Office 主题​​</vt:lpstr>
      <vt:lpstr>统一运维监控平台</vt:lpstr>
      <vt:lpstr>监控日志干什么用？</vt:lpstr>
      <vt:lpstr>挑战</vt:lpstr>
      <vt:lpstr>好的日志监控应用具备那些能力？</vt:lpstr>
      <vt:lpstr>日志来源</vt:lpstr>
      <vt:lpstr>日志监控指标</vt:lpstr>
      <vt:lpstr>PowerPoint 演示文稿</vt:lpstr>
      <vt:lpstr>日志监控构成的 5 大角色</vt:lpstr>
      <vt:lpstr>日志监控的技术栈</vt:lpstr>
      <vt:lpstr>日志监控-数据采集</vt:lpstr>
      <vt:lpstr>日志监控-数据采集-工具</vt:lpstr>
      <vt:lpstr>日志监控-数据缓冲</vt:lpstr>
      <vt:lpstr>日志监控-数据分析</vt:lpstr>
      <vt:lpstr>日志监控-数据展现</vt:lpstr>
      <vt:lpstr>开源系统监控软件</vt:lpstr>
      <vt:lpstr>经典方案</vt:lpstr>
      <vt:lpstr>基于k8s容器云背景下的方案</vt:lpstr>
      <vt:lpstr>容器方案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统一运维监控平台</dc:title>
  <cp:lastModifiedBy>Wesley Li (李晓帆)</cp:lastModifiedBy>
  <cp:revision>1</cp:revision>
  <dcterms:created xsi:type="dcterms:W3CDTF">2018-04-11T01:23:16Z</dcterms:created>
  <dcterms:modified xsi:type="dcterms:W3CDTF">2019-09-06T02:13:20Z</dcterms:modified>
</cp:coreProperties>
</file>