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2" r:id="rId5"/>
    <p:sldId id="283" r:id="rId6"/>
    <p:sldId id="263" r:id="rId7"/>
    <p:sldId id="281" r:id="rId8"/>
    <p:sldId id="26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98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C8B0F-AEF6-44C5-81DB-4CF4EBA1C2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CB7777-DA88-4279-8BDD-06AD6402DEFA}">
      <dgm:prSet/>
      <dgm:spPr/>
      <dgm:t>
        <a:bodyPr/>
        <a:lstStyle/>
        <a:p>
          <a:pPr rtl="0"/>
          <a:r>
            <a:rPr lang="zh-CN" dirty="0" smtClean="0"/>
            <a:t>物理机时代设备少</a:t>
          </a:r>
          <a:endParaRPr lang="zh-CN" dirty="0"/>
        </a:p>
      </dgm:t>
    </dgm:pt>
    <dgm:pt modelId="{15CE5BC3-3733-43F2-90DC-0EDFC2AE6AA1}" type="parTrans" cxnId="{B8D86B5C-D825-4FCE-8BB3-E17478278B59}">
      <dgm:prSet/>
      <dgm:spPr/>
      <dgm:t>
        <a:bodyPr/>
        <a:lstStyle/>
        <a:p>
          <a:endParaRPr lang="zh-CN" altLang="en-US"/>
        </a:p>
      </dgm:t>
    </dgm:pt>
    <dgm:pt modelId="{FA7CF651-8785-4038-9B39-54E4EC37AB62}" type="sibTrans" cxnId="{B8D86B5C-D825-4FCE-8BB3-E17478278B59}">
      <dgm:prSet/>
      <dgm:spPr/>
      <dgm:t>
        <a:bodyPr/>
        <a:lstStyle/>
        <a:p>
          <a:endParaRPr lang="zh-CN" altLang="en-US"/>
        </a:p>
      </dgm:t>
    </dgm:pt>
    <dgm:pt modelId="{CBFDBC68-D313-4B43-A31D-BAF0B0971A3F}">
      <dgm:prSet/>
      <dgm:spPr/>
      <dgm:t>
        <a:bodyPr/>
        <a:lstStyle/>
        <a:p>
          <a:pPr rtl="0"/>
          <a:r>
            <a:rPr lang="zh-CN" dirty="0" smtClean="0"/>
            <a:t>上虚拟机后设备增加十倍</a:t>
          </a:r>
          <a:endParaRPr lang="zh-CN" dirty="0"/>
        </a:p>
      </dgm:t>
    </dgm:pt>
    <dgm:pt modelId="{A26AB592-E22E-4BED-9C33-69BAA797B252}" type="parTrans" cxnId="{A30F9CF1-809B-4B9A-9849-91D38DD0B4AD}">
      <dgm:prSet/>
      <dgm:spPr/>
      <dgm:t>
        <a:bodyPr/>
        <a:lstStyle/>
        <a:p>
          <a:endParaRPr lang="zh-CN" altLang="en-US"/>
        </a:p>
      </dgm:t>
    </dgm:pt>
    <dgm:pt modelId="{8CEF63D4-B4A7-4739-99EB-A63C79DAEAEC}" type="sibTrans" cxnId="{A30F9CF1-809B-4B9A-9849-91D38DD0B4AD}">
      <dgm:prSet/>
      <dgm:spPr/>
      <dgm:t>
        <a:bodyPr/>
        <a:lstStyle/>
        <a:p>
          <a:endParaRPr lang="zh-CN" altLang="en-US"/>
        </a:p>
      </dgm:t>
    </dgm:pt>
    <dgm:pt modelId="{B12CB258-E781-4221-B6D1-821710C27352}">
      <dgm:prSet/>
      <dgm:spPr/>
      <dgm:t>
        <a:bodyPr/>
        <a:lstStyle/>
        <a:p>
          <a:pPr rtl="0"/>
          <a:r>
            <a:rPr lang="en-US" altLang="zh-CN" dirty="0" smtClean="0"/>
            <a:t>OpenStack </a:t>
          </a:r>
          <a:r>
            <a:rPr lang="zh-CN" dirty="0" smtClean="0"/>
            <a:t>后设备数量再度增加</a:t>
          </a:r>
          <a:endParaRPr lang="zh-CN" dirty="0"/>
        </a:p>
      </dgm:t>
    </dgm:pt>
    <dgm:pt modelId="{6E485E78-B9BB-4B0C-9213-D6647E454422}" type="parTrans" cxnId="{203E6757-C5F6-492A-B953-4A92ECC31D22}">
      <dgm:prSet/>
      <dgm:spPr/>
      <dgm:t>
        <a:bodyPr/>
        <a:lstStyle/>
        <a:p>
          <a:endParaRPr lang="zh-CN" altLang="en-US"/>
        </a:p>
      </dgm:t>
    </dgm:pt>
    <dgm:pt modelId="{1770EFDF-E709-49BD-BF81-B1458EC1B922}" type="sibTrans" cxnId="{203E6757-C5F6-492A-B953-4A92ECC31D22}">
      <dgm:prSet/>
      <dgm:spPr/>
      <dgm:t>
        <a:bodyPr/>
        <a:lstStyle/>
        <a:p>
          <a:endParaRPr lang="zh-CN" altLang="en-US"/>
        </a:p>
      </dgm:t>
    </dgm:pt>
    <dgm:pt modelId="{12AA7D3B-6D00-4F9B-B753-277809C4058C}">
      <dgm:prSet/>
      <dgm:spPr/>
      <dgm:t>
        <a:bodyPr/>
        <a:lstStyle/>
        <a:p>
          <a:pPr rtl="0"/>
          <a:r>
            <a:rPr lang="zh-CN" altLang="en-US" dirty="0" smtClean="0"/>
            <a:t>公有云一体化运维</a:t>
          </a:r>
          <a:endParaRPr lang="zh-CN" dirty="0"/>
        </a:p>
      </dgm:t>
    </dgm:pt>
    <dgm:pt modelId="{88AA855B-2A4A-4281-AF0B-371A3EFE12F8}" type="parTrans" cxnId="{B4AD6688-3D89-419C-BE86-9B4F0339B894}">
      <dgm:prSet/>
      <dgm:spPr/>
      <dgm:t>
        <a:bodyPr/>
        <a:lstStyle/>
        <a:p>
          <a:endParaRPr lang="zh-CN" altLang="en-US"/>
        </a:p>
      </dgm:t>
    </dgm:pt>
    <dgm:pt modelId="{556C1B34-0332-4FF9-8D44-9CEF24E1016F}" type="sibTrans" cxnId="{B4AD6688-3D89-419C-BE86-9B4F0339B894}">
      <dgm:prSet/>
      <dgm:spPr/>
      <dgm:t>
        <a:bodyPr/>
        <a:lstStyle/>
        <a:p>
          <a:endParaRPr lang="zh-CN" altLang="en-US"/>
        </a:p>
      </dgm:t>
    </dgm:pt>
    <dgm:pt modelId="{0A9CFE44-7F29-4C61-9A46-71271EABEDA6}">
      <dgm:prSet/>
      <dgm:spPr>
        <a:solidFill>
          <a:srgbClr val="C0000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rtl="0"/>
          <a:r>
            <a:rPr lang="zh-CN" altLang="en-US" dirty="0" smtClean="0"/>
            <a:t>祭出自动化运维工具</a:t>
          </a:r>
          <a:endParaRPr lang="zh-CN" dirty="0"/>
        </a:p>
      </dgm:t>
    </dgm:pt>
    <dgm:pt modelId="{26F439CE-D33E-4040-AEFC-BC17B6EE70DB}" type="parTrans" cxnId="{30DF8943-B5EA-4F40-BCA7-A0ED1528282A}">
      <dgm:prSet/>
      <dgm:spPr/>
      <dgm:t>
        <a:bodyPr/>
        <a:lstStyle/>
        <a:p>
          <a:endParaRPr lang="zh-CN" altLang="en-US"/>
        </a:p>
      </dgm:t>
    </dgm:pt>
    <dgm:pt modelId="{9AF4C66A-139B-4D61-8948-D23C937491F7}" type="sibTrans" cxnId="{30DF8943-B5EA-4F40-BCA7-A0ED1528282A}">
      <dgm:prSet/>
      <dgm:spPr/>
      <dgm:t>
        <a:bodyPr/>
        <a:lstStyle/>
        <a:p>
          <a:endParaRPr lang="zh-CN" altLang="en-US"/>
        </a:p>
      </dgm:t>
    </dgm:pt>
    <dgm:pt modelId="{3852A929-281D-41F6-B91A-0D970F9E9293}" type="pres">
      <dgm:prSet presAssocID="{E40C8B0F-AEF6-44C5-81DB-4CF4EBA1C2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B1DF94-1D37-4994-9A72-89B97E82521A}" type="pres">
      <dgm:prSet presAssocID="{4CCB7777-DA88-4279-8BDD-06AD6402DEF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ED120E-05C3-4862-A50B-389156914459}" type="pres">
      <dgm:prSet presAssocID="{FA7CF651-8785-4038-9B39-54E4EC37AB62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112C6D4-4939-420E-8A39-9982E15F86DB}" type="pres">
      <dgm:prSet presAssocID="{FA7CF651-8785-4038-9B39-54E4EC37AB6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FAB5210-5401-4C5C-AE8F-DA36E91C41C9}" type="pres">
      <dgm:prSet presAssocID="{CBFDBC68-D313-4B43-A31D-BAF0B0971A3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2F52A-E4D8-4916-BFB5-1D386AD53404}" type="pres">
      <dgm:prSet presAssocID="{8CEF63D4-B4A7-4739-99EB-A63C79DAEAE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678620C-5062-4418-9DDC-F5775557D05E}" type="pres">
      <dgm:prSet presAssocID="{8CEF63D4-B4A7-4739-99EB-A63C79DAEAE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4657CE30-4394-491A-92F6-B2F291E4BA14}" type="pres">
      <dgm:prSet presAssocID="{B12CB258-E781-4221-B6D1-821710C2735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F8F3C1-56CE-4E4C-9568-804723BB981D}" type="pres">
      <dgm:prSet presAssocID="{1770EFDF-E709-49BD-BF81-B1458EC1B922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5EE93C8-52EC-4AA4-BBF5-E224E29BDB34}" type="pres">
      <dgm:prSet presAssocID="{1770EFDF-E709-49BD-BF81-B1458EC1B922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4B3A8772-229A-4749-AEBA-79B556799636}" type="pres">
      <dgm:prSet presAssocID="{12AA7D3B-6D00-4F9B-B753-277809C4058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DCAA4-192F-4E15-AFA9-CE83CA31F19A}" type="pres">
      <dgm:prSet presAssocID="{556C1B34-0332-4FF9-8D44-9CEF24E1016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70C45DDF-3F6E-4269-ACA0-6A77F5F732D9}" type="pres">
      <dgm:prSet presAssocID="{556C1B34-0332-4FF9-8D44-9CEF24E1016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32AEA2B1-3CEB-4507-AC54-1ACCA7F58228}" type="pres">
      <dgm:prSet presAssocID="{0A9CFE44-7F29-4C61-9A46-71271EABEDA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90F566-DF9E-471A-A9EF-924847C6168C}" type="presOf" srcId="{CBFDBC68-D313-4B43-A31D-BAF0B0971A3F}" destId="{7FAB5210-5401-4C5C-AE8F-DA36E91C41C9}" srcOrd="0" destOrd="0" presId="urn:microsoft.com/office/officeart/2005/8/layout/process1"/>
    <dgm:cxn modelId="{54985B90-DA02-4BEF-BD94-4AA9640705BA}" type="presOf" srcId="{12AA7D3B-6D00-4F9B-B753-277809C4058C}" destId="{4B3A8772-229A-4749-AEBA-79B556799636}" srcOrd="0" destOrd="0" presId="urn:microsoft.com/office/officeart/2005/8/layout/process1"/>
    <dgm:cxn modelId="{92FDC2C2-8E56-412A-999A-725EB2742D03}" type="presOf" srcId="{B12CB258-E781-4221-B6D1-821710C27352}" destId="{4657CE30-4394-491A-92F6-B2F291E4BA14}" srcOrd="0" destOrd="0" presId="urn:microsoft.com/office/officeart/2005/8/layout/process1"/>
    <dgm:cxn modelId="{255E24C1-E001-49DF-AA6A-438E3A31B273}" type="presOf" srcId="{8CEF63D4-B4A7-4739-99EB-A63C79DAEAEC}" destId="{7678620C-5062-4418-9DDC-F5775557D05E}" srcOrd="1" destOrd="0" presId="urn:microsoft.com/office/officeart/2005/8/layout/process1"/>
    <dgm:cxn modelId="{01F2DFDB-CB5F-4EBB-9FDD-CB83E905E8C5}" type="presOf" srcId="{556C1B34-0332-4FF9-8D44-9CEF24E1016F}" destId="{33FDCAA4-192F-4E15-AFA9-CE83CA31F19A}" srcOrd="0" destOrd="0" presId="urn:microsoft.com/office/officeart/2005/8/layout/process1"/>
    <dgm:cxn modelId="{BA0C1BA3-A055-41D3-BC3C-3CAF37B5FAF6}" type="presOf" srcId="{FA7CF651-8785-4038-9B39-54E4EC37AB62}" destId="{7BED120E-05C3-4862-A50B-389156914459}" srcOrd="0" destOrd="0" presId="urn:microsoft.com/office/officeart/2005/8/layout/process1"/>
    <dgm:cxn modelId="{30DF8943-B5EA-4F40-BCA7-A0ED1528282A}" srcId="{E40C8B0F-AEF6-44C5-81DB-4CF4EBA1C2CE}" destId="{0A9CFE44-7F29-4C61-9A46-71271EABEDA6}" srcOrd="4" destOrd="0" parTransId="{26F439CE-D33E-4040-AEFC-BC17B6EE70DB}" sibTransId="{9AF4C66A-139B-4D61-8948-D23C937491F7}"/>
    <dgm:cxn modelId="{6DD504A4-24FE-41F6-9DCF-464389B292DB}" type="presOf" srcId="{8CEF63D4-B4A7-4739-99EB-A63C79DAEAEC}" destId="{FE42F52A-E4D8-4916-BFB5-1D386AD53404}" srcOrd="0" destOrd="0" presId="urn:microsoft.com/office/officeart/2005/8/layout/process1"/>
    <dgm:cxn modelId="{8FE7F0E8-63CB-4AFC-ACC4-621DA032885E}" type="presOf" srcId="{556C1B34-0332-4FF9-8D44-9CEF24E1016F}" destId="{70C45DDF-3F6E-4269-ACA0-6A77F5F732D9}" srcOrd="1" destOrd="0" presId="urn:microsoft.com/office/officeart/2005/8/layout/process1"/>
    <dgm:cxn modelId="{203E6757-C5F6-492A-B953-4A92ECC31D22}" srcId="{E40C8B0F-AEF6-44C5-81DB-4CF4EBA1C2CE}" destId="{B12CB258-E781-4221-B6D1-821710C27352}" srcOrd="2" destOrd="0" parTransId="{6E485E78-B9BB-4B0C-9213-D6647E454422}" sibTransId="{1770EFDF-E709-49BD-BF81-B1458EC1B922}"/>
    <dgm:cxn modelId="{B4AD6688-3D89-419C-BE86-9B4F0339B894}" srcId="{E40C8B0F-AEF6-44C5-81DB-4CF4EBA1C2CE}" destId="{12AA7D3B-6D00-4F9B-B753-277809C4058C}" srcOrd="3" destOrd="0" parTransId="{88AA855B-2A4A-4281-AF0B-371A3EFE12F8}" sibTransId="{556C1B34-0332-4FF9-8D44-9CEF24E1016F}"/>
    <dgm:cxn modelId="{B8D86B5C-D825-4FCE-8BB3-E17478278B59}" srcId="{E40C8B0F-AEF6-44C5-81DB-4CF4EBA1C2CE}" destId="{4CCB7777-DA88-4279-8BDD-06AD6402DEFA}" srcOrd="0" destOrd="0" parTransId="{15CE5BC3-3733-43F2-90DC-0EDFC2AE6AA1}" sibTransId="{FA7CF651-8785-4038-9B39-54E4EC37AB62}"/>
    <dgm:cxn modelId="{5FC9A18D-038C-43DE-B85D-D0A856BDE01B}" type="presOf" srcId="{0A9CFE44-7F29-4C61-9A46-71271EABEDA6}" destId="{32AEA2B1-3CEB-4507-AC54-1ACCA7F58228}" srcOrd="0" destOrd="0" presId="urn:microsoft.com/office/officeart/2005/8/layout/process1"/>
    <dgm:cxn modelId="{258A002D-CAE5-4D64-8A83-6252C33F7FFE}" type="presOf" srcId="{FA7CF651-8785-4038-9B39-54E4EC37AB62}" destId="{0112C6D4-4939-420E-8A39-9982E15F86DB}" srcOrd="1" destOrd="0" presId="urn:microsoft.com/office/officeart/2005/8/layout/process1"/>
    <dgm:cxn modelId="{55D9F98B-CB8D-41E9-A01E-FAD2C9C1F637}" type="presOf" srcId="{4CCB7777-DA88-4279-8BDD-06AD6402DEFA}" destId="{D2B1DF94-1D37-4994-9A72-89B97E82521A}" srcOrd="0" destOrd="0" presId="urn:microsoft.com/office/officeart/2005/8/layout/process1"/>
    <dgm:cxn modelId="{35D81E2B-D2C4-4105-8281-4F1818983105}" type="presOf" srcId="{1770EFDF-E709-49BD-BF81-B1458EC1B922}" destId="{65EE93C8-52EC-4AA4-BBF5-E224E29BDB34}" srcOrd="1" destOrd="0" presId="urn:microsoft.com/office/officeart/2005/8/layout/process1"/>
    <dgm:cxn modelId="{30CA5AFB-6DC9-4C03-AF81-99A027CF551F}" type="presOf" srcId="{1770EFDF-E709-49BD-BF81-B1458EC1B922}" destId="{80F8F3C1-56CE-4E4C-9568-804723BB981D}" srcOrd="0" destOrd="0" presId="urn:microsoft.com/office/officeart/2005/8/layout/process1"/>
    <dgm:cxn modelId="{A30F9CF1-809B-4B9A-9849-91D38DD0B4AD}" srcId="{E40C8B0F-AEF6-44C5-81DB-4CF4EBA1C2CE}" destId="{CBFDBC68-D313-4B43-A31D-BAF0B0971A3F}" srcOrd="1" destOrd="0" parTransId="{A26AB592-E22E-4BED-9C33-69BAA797B252}" sibTransId="{8CEF63D4-B4A7-4739-99EB-A63C79DAEAEC}"/>
    <dgm:cxn modelId="{0088F137-DF39-4F48-96AE-F16C55567F02}" type="presOf" srcId="{E40C8B0F-AEF6-44C5-81DB-4CF4EBA1C2CE}" destId="{3852A929-281D-41F6-B91A-0D970F9E9293}" srcOrd="0" destOrd="0" presId="urn:microsoft.com/office/officeart/2005/8/layout/process1"/>
    <dgm:cxn modelId="{0A897ABE-3445-4610-9C65-A6D6707AEB03}" type="presParOf" srcId="{3852A929-281D-41F6-B91A-0D970F9E9293}" destId="{D2B1DF94-1D37-4994-9A72-89B97E82521A}" srcOrd="0" destOrd="0" presId="urn:microsoft.com/office/officeart/2005/8/layout/process1"/>
    <dgm:cxn modelId="{E6B4AE95-D829-4A22-8B8C-F5518EEBF528}" type="presParOf" srcId="{3852A929-281D-41F6-B91A-0D970F9E9293}" destId="{7BED120E-05C3-4862-A50B-389156914459}" srcOrd="1" destOrd="0" presId="urn:microsoft.com/office/officeart/2005/8/layout/process1"/>
    <dgm:cxn modelId="{57F83D37-7F43-40B1-83A3-63CAAD22FFC5}" type="presParOf" srcId="{7BED120E-05C3-4862-A50B-389156914459}" destId="{0112C6D4-4939-420E-8A39-9982E15F86DB}" srcOrd="0" destOrd="0" presId="urn:microsoft.com/office/officeart/2005/8/layout/process1"/>
    <dgm:cxn modelId="{9F7E567F-91B0-42D8-979E-5D1360114712}" type="presParOf" srcId="{3852A929-281D-41F6-B91A-0D970F9E9293}" destId="{7FAB5210-5401-4C5C-AE8F-DA36E91C41C9}" srcOrd="2" destOrd="0" presId="urn:microsoft.com/office/officeart/2005/8/layout/process1"/>
    <dgm:cxn modelId="{6301FF99-B257-459E-9B6F-2730FB130A32}" type="presParOf" srcId="{3852A929-281D-41F6-B91A-0D970F9E9293}" destId="{FE42F52A-E4D8-4916-BFB5-1D386AD53404}" srcOrd="3" destOrd="0" presId="urn:microsoft.com/office/officeart/2005/8/layout/process1"/>
    <dgm:cxn modelId="{33A1ECE1-03BC-4B97-BD40-AB159EB9311B}" type="presParOf" srcId="{FE42F52A-E4D8-4916-BFB5-1D386AD53404}" destId="{7678620C-5062-4418-9DDC-F5775557D05E}" srcOrd="0" destOrd="0" presId="urn:microsoft.com/office/officeart/2005/8/layout/process1"/>
    <dgm:cxn modelId="{FBACAB71-7AE8-4D09-AC95-1962B3FAF49B}" type="presParOf" srcId="{3852A929-281D-41F6-B91A-0D970F9E9293}" destId="{4657CE30-4394-491A-92F6-B2F291E4BA14}" srcOrd="4" destOrd="0" presId="urn:microsoft.com/office/officeart/2005/8/layout/process1"/>
    <dgm:cxn modelId="{41FA7508-17B9-4542-9AEF-D391C94AC0C8}" type="presParOf" srcId="{3852A929-281D-41F6-B91A-0D970F9E9293}" destId="{80F8F3C1-56CE-4E4C-9568-804723BB981D}" srcOrd="5" destOrd="0" presId="urn:microsoft.com/office/officeart/2005/8/layout/process1"/>
    <dgm:cxn modelId="{85FE5098-EBD2-4B89-98AC-FC4B08A411DC}" type="presParOf" srcId="{80F8F3C1-56CE-4E4C-9568-804723BB981D}" destId="{65EE93C8-52EC-4AA4-BBF5-E224E29BDB34}" srcOrd="0" destOrd="0" presId="urn:microsoft.com/office/officeart/2005/8/layout/process1"/>
    <dgm:cxn modelId="{2D8FD5BA-ED5E-45C1-A163-485DE225C51B}" type="presParOf" srcId="{3852A929-281D-41F6-B91A-0D970F9E9293}" destId="{4B3A8772-229A-4749-AEBA-79B556799636}" srcOrd="6" destOrd="0" presId="urn:microsoft.com/office/officeart/2005/8/layout/process1"/>
    <dgm:cxn modelId="{44132E89-B5D1-4F8A-BD45-C7AEE38A1696}" type="presParOf" srcId="{3852A929-281D-41F6-B91A-0D970F9E9293}" destId="{33FDCAA4-192F-4E15-AFA9-CE83CA31F19A}" srcOrd="7" destOrd="0" presId="urn:microsoft.com/office/officeart/2005/8/layout/process1"/>
    <dgm:cxn modelId="{E3AD5614-F533-495E-AD13-1B33905AC373}" type="presParOf" srcId="{33FDCAA4-192F-4E15-AFA9-CE83CA31F19A}" destId="{70C45DDF-3F6E-4269-ACA0-6A77F5F732D9}" srcOrd="0" destOrd="0" presId="urn:microsoft.com/office/officeart/2005/8/layout/process1"/>
    <dgm:cxn modelId="{455AB074-C41B-43A9-A1CC-426ECB1C7F1B}" type="presParOf" srcId="{3852A929-281D-41F6-B91A-0D970F9E9293}" destId="{32AEA2B1-3CEB-4507-AC54-1ACCA7F5822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0E81E-AAEE-4024-809D-72BB6DC12523}" type="doc">
      <dgm:prSet loTypeId="urn:microsoft.com/office/officeart/2005/8/layout/b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45A4CA-EB38-4552-BDA0-194E223B5C60}">
      <dgm:prSet/>
      <dgm:spPr/>
      <dgm:t>
        <a:bodyPr/>
        <a:lstStyle/>
        <a:p>
          <a:pPr rtl="0"/>
          <a:r>
            <a:rPr lang="zh-CN" dirty="0" smtClean="0"/>
            <a:t>配置文件属性</a:t>
          </a:r>
          <a:endParaRPr lang="zh-CN" dirty="0"/>
        </a:p>
      </dgm:t>
    </dgm:pt>
    <dgm:pt modelId="{E3619B6B-EA18-4EBF-9228-BAADD5D5A879}" type="parTrans" cxnId="{B2ECB3AC-3C7D-49D7-99FE-74D24D3A2442}">
      <dgm:prSet/>
      <dgm:spPr/>
      <dgm:t>
        <a:bodyPr/>
        <a:lstStyle/>
        <a:p>
          <a:endParaRPr lang="zh-CN" altLang="en-US"/>
        </a:p>
      </dgm:t>
    </dgm:pt>
    <dgm:pt modelId="{416F2C30-723F-4335-AB38-00BDFDD6D359}" type="sibTrans" cxnId="{B2ECB3AC-3C7D-49D7-99FE-74D24D3A2442}">
      <dgm:prSet/>
      <dgm:spPr/>
      <dgm:t>
        <a:bodyPr/>
        <a:lstStyle/>
        <a:p>
          <a:endParaRPr lang="zh-CN" altLang="en-US"/>
        </a:p>
      </dgm:t>
    </dgm:pt>
    <dgm:pt modelId="{4EA51674-C72A-454A-A1DB-B566B7B1931B}">
      <dgm:prSet/>
      <dgm:spPr/>
      <dgm:t>
        <a:bodyPr/>
        <a:lstStyle/>
        <a:p>
          <a:pPr rtl="0"/>
          <a:r>
            <a:rPr lang="zh-CN" dirty="0" smtClean="0"/>
            <a:t>安装软件包</a:t>
          </a:r>
          <a:endParaRPr lang="zh-CN" dirty="0"/>
        </a:p>
      </dgm:t>
    </dgm:pt>
    <dgm:pt modelId="{CAA9DC1C-8528-45FF-9928-8EBD8F2D1804}" type="parTrans" cxnId="{0BBB8E2E-20F7-4679-9C97-5AEB89BDA8BA}">
      <dgm:prSet/>
      <dgm:spPr/>
      <dgm:t>
        <a:bodyPr/>
        <a:lstStyle/>
        <a:p>
          <a:endParaRPr lang="zh-CN" altLang="en-US"/>
        </a:p>
      </dgm:t>
    </dgm:pt>
    <dgm:pt modelId="{FC2D65AC-9755-498A-AACC-21B1AC855C88}" type="sibTrans" cxnId="{0BBB8E2E-20F7-4679-9C97-5AEB89BDA8BA}">
      <dgm:prSet/>
      <dgm:spPr/>
      <dgm:t>
        <a:bodyPr/>
        <a:lstStyle/>
        <a:p>
          <a:endParaRPr lang="zh-CN" altLang="en-US"/>
        </a:p>
      </dgm:t>
    </dgm:pt>
    <dgm:pt modelId="{85915E75-1E08-4280-A247-D8D4BEE9D94D}">
      <dgm:prSet/>
      <dgm:spPr/>
      <dgm:t>
        <a:bodyPr/>
        <a:lstStyle/>
        <a:p>
          <a:pPr rtl="0"/>
          <a:r>
            <a:rPr lang="zh-CN" dirty="0" smtClean="0"/>
            <a:t>配置计划任务</a:t>
          </a:r>
          <a:endParaRPr lang="zh-CN" dirty="0"/>
        </a:p>
      </dgm:t>
    </dgm:pt>
    <dgm:pt modelId="{98CC2DDF-C71D-4096-BD00-F1D294B1958F}" type="parTrans" cxnId="{22B26846-466A-4DB2-A9E9-F5FFD33CCF2C}">
      <dgm:prSet/>
      <dgm:spPr/>
      <dgm:t>
        <a:bodyPr/>
        <a:lstStyle/>
        <a:p>
          <a:endParaRPr lang="zh-CN" altLang="en-US"/>
        </a:p>
      </dgm:t>
    </dgm:pt>
    <dgm:pt modelId="{8239B00A-44BD-4160-B78E-7C7D70542D3C}" type="sibTrans" cxnId="{22B26846-466A-4DB2-A9E9-F5FFD33CCF2C}">
      <dgm:prSet/>
      <dgm:spPr/>
      <dgm:t>
        <a:bodyPr/>
        <a:lstStyle/>
        <a:p>
          <a:endParaRPr lang="zh-CN" altLang="en-US"/>
        </a:p>
      </dgm:t>
    </dgm:pt>
    <dgm:pt modelId="{53FE512D-3692-4F58-AC7D-748BE72D27B2}">
      <dgm:prSet/>
      <dgm:spPr/>
      <dgm:t>
        <a:bodyPr/>
        <a:lstStyle/>
        <a:p>
          <a:pPr rtl="0"/>
          <a:r>
            <a:rPr lang="zh-CN" dirty="0" smtClean="0"/>
            <a:t>复制文件到远程主机</a:t>
          </a:r>
          <a:endParaRPr lang="zh-CN" dirty="0"/>
        </a:p>
      </dgm:t>
    </dgm:pt>
    <dgm:pt modelId="{17A5F635-AC15-4325-B6C9-3520A23C6C2D}" type="parTrans" cxnId="{11FBF295-D7B5-42C2-97B4-5DC982092750}">
      <dgm:prSet/>
      <dgm:spPr/>
      <dgm:t>
        <a:bodyPr/>
        <a:lstStyle/>
        <a:p>
          <a:endParaRPr lang="zh-CN" altLang="en-US"/>
        </a:p>
      </dgm:t>
    </dgm:pt>
    <dgm:pt modelId="{D5D784AB-A745-4F28-8533-9B2920F08CA0}" type="sibTrans" cxnId="{11FBF295-D7B5-42C2-97B4-5DC982092750}">
      <dgm:prSet/>
      <dgm:spPr/>
      <dgm:t>
        <a:bodyPr/>
        <a:lstStyle/>
        <a:p>
          <a:endParaRPr lang="zh-CN" altLang="en-US"/>
        </a:p>
      </dgm:t>
    </dgm:pt>
    <dgm:pt modelId="{5D122AEB-C10C-403A-86BF-1A5D93391A85}">
      <dgm:prSet/>
      <dgm:spPr/>
      <dgm:t>
        <a:bodyPr/>
        <a:lstStyle/>
        <a:p>
          <a:pPr rtl="0"/>
          <a:r>
            <a:rPr lang="zh-CN" dirty="0" smtClean="0"/>
            <a:t>在远程主机上执行命令</a:t>
          </a:r>
          <a:endParaRPr lang="zh-CN" dirty="0"/>
        </a:p>
      </dgm:t>
    </dgm:pt>
    <dgm:pt modelId="{BE7854AA-772F-438E-B0F9-D068A41540EF}" type="parTrans" cxnId="{9E30656A-6A6E-4B75-97F7-656FC94445C8}">
      <dgm:prSet/>
      <dgm:spPr/>
      <dgm:t>
        <a:bodyPr/>
        <a:lstStyle/>
        <a:p>
          <a:endParaRPr lang="zh-CN" altLang="en-US"/>
        </a:p>
      </dgm:t>
    </dgm:pt>
    <dgm:pt modelId="{BD1C96D4-565A-49D1-AEF5-6EDDEFF03C35}" type="sibTrans" cxnId="{9E30656A-6A6E-4B75-97F7-656FC94445C8}">
      <dgm:prSet/>
      <dgm:spPr/>
      <dgm:t>
        <a:bodyPr/>
        <a:lstStyle/>
        <a:p>
          <a:endParaRPr lang="zh-CN" altLang="en-US"/>
        </a:p>
      </dgm:t>
    </dgm:pt>
    <dgm:pt modelId="{C49DE51F-F8BA-4298-8BCB-EA2F371142DE}">
      <dgm:prSet/>
      <dgm:spPr/>
      <dgm:t>
        <a:bodyPr/>
        <a:lstStyle/>
        <a:p>
          <a:pPr rtl="0"/>
          <a:r>
            <a:rPr lang="zh-CN" dirty="0" smtClean="0"/>
            <a:t>在远程主机上执行命令，支持管道</a:t>
          </a:r>
          <a:endParaRPr lang="zh-CN" dirty="0"/>
        </a:p>
      </dgm:t>
    </dgm:pt>
    <dgm:pt modelId="{8D1A66D9-0FC7-4C8A-85A4-14FF1F2A538A}" type="parTrans" cxnId="{21B15795-6BF8-4100-BDFD-0A72388ED8B3}">
      <dgm:prSet/>
      <dgm:spPr/>
      <dgm:t>
        <a:bodyPr/>
        <a:lstStyle/>
        <a:p>
          <a:endParaRPr lang="zh-CN" altLang="en-US"/>
        </a:p>
      </dgm:t>
    </dgm:pt>
    <dgm:pt modelId="{99B23373-4A46-41E5-8010-2B50809C731E}" type="sibTrans" cxnId="{21B15795-6BF8-4100-BDFD-0A72388ED8B3}">
      <dgm:prSet/>
      <dgm:spPr/>
      <dgm:t>
        <a:bodyPr/>
        <a:lstStyle/>
        <a:p>
          <a:endParaRPr lang="zh-CN" altLang="en-US"/>
        </a:p>
      </dgm:t>
    </dgm:pt>
    <dgm:pt modelId="{E8062E88-4BD5-4278-9D47-ABEEC7DBD947}">
      <dgm:prSet/>
      <dgm:spPr/>
      <dgm:t>
        <a:bodyPr/>
        <a:lstStyle/>
        <a:p>
          <a:pPr rtl="0"/>
          <a:r>
            <a:rPr lang="zh-CN" dirty="0" smtClean="0"/>
            <a:t>配置用户</a:t>
          </a:r>
          <a:endParaRPr lang="zh-CN" dirty="0"/>
        </a:p>
      </dgm:t>
    </dgm:pt>
    <dgm:pt modelId="{951A2AAB-2E6E-4586-9017-87D207A540C1}" type="parTrans" cxnId="{0263B17C-282A-425E-A27C-6E59593C2702}">
      <dgm:prSet/>
      <dgm:spPr/>
      <dgm:t>
        <a:bodyPr/>
        <a:lstStyle/>
        <a:p>
          <a:endParaRPr lang="zh-CN" altLang="en-US"/>
        </a:p>
      </dgm:t>
    </dgm:pt>
    <dgm:pt modelId="{D67BD04B-A3A3-4197-BED0-4F9C29F0268C}" type="sibTrans" cxnId="{0263B17C-282A-425E-A27C-6E59593C2702}">
      <dgm:prSet/>
      <dgm:spPr/>
      <dgm:t>
        <a:bodyPr/>
        <a:lstStyle/>
        <a:p>
          <a:endParaRPr lang="zh-CN" altLang="en-US"/>
        </a:p>
      </dgm:t>
    </dgm:pt>
    <dgm:pt modelId="{56F7CB9D-731E-4F0E-AE6A-4D43F1829CCD}">
      <dgm:prSet/>
      <dgm:spPr/>
      <dgm:t>
        <a:bodyPr/>
        <a:lstStyle/>
        <a:p>
          <a:pPr rtl="0"/>
          <a:r>
            <a:rPr lang="zh-CN" dirty="0" smtClean="0"/>
            <a:t>配置用户组</a:t>
          </a:r>
          <a:endParaRPr lang="zh-CN" dirty="0"/>
        </a:p>
      </dgm:t>
    </dgm:pt>
    <dgm:pt modelId="{19CB4A2C-B258-4DD3-A128-41AFA4ECC0A8}" type="parTrans" cxnId="{FD9F5FC3-8419-41DF-A0D3-814BAD5C1E06}">
      <dgm:prSet/>
      <dgm:spPr/>
      <dgm:t>
        <a:bodyPr/>
        <a:lstStyle/>
        <a:p>
          <a:endParaRPr lang="zh-CN" altLang="en-US"/>
        </a:p>
      </dgm:t>
    </dgm:pt>
    <dgm:pt modelId="{3656F2B3-9389-4D88-A226-041AE4BB064C}" type="sibTrans" cxnId="{FD9F5FC3-8419-41DF-A0D3-814BAD5C1E06}">
      <dgm:prSet/>
      <dgm:spPr/>
      <dgm:t>
        <a:bodyPr/>
        <a:lstStyle/>
        <a:p>
          <a:endParaRPr lang="zh-CN" altLang="en-US"/>
        </a:p>
      </dgm:t>
    </dgm:pt>
    <dgm:pt modelId="{652A8666-70A6-47CF-A42E-4B481ED726FC}">
      <dgm:prSet/>
      <dgm:spPr/>
      <dgm:t>
        <a:bodyPr/>
        <a:lstStyle/>
        <a:p>
          <a:pPr rtl="0"/>
          <a:r>
            <a:rPr lang="zh-CN" dirty="0" smtClean="0"/>
            <a:t>管理服务</a:t>
          </a:r>
          <a:endParaRPr lang="zh-CN" dirty="0"/>
        </a:p>
      </dgm:t>
    </dgm:pt>
    <dgm:pt modelId="{4393B29C-7B8A-4363-A581-8724AB0F574A}" type="parTrans" cxnId="{3040F183-3C85-445F-A59C-2418B476AA76}">
      <dgm:prSet/>
      <dgm:spPr/>
      <dgm:t>
        <a:bodyPr/>
        <a:lstStyle/>
        <a:p>
          <a:endParaRPr lang="zh-CN" altLang="en-US"/>
        </a:p>
      </dgm:t>
    </dgm:pt>
    <dgm:pt modelId="{9B308667-47C0-45F9-A0AE-895A3E46A002}" type="sibTrans" cxnId="{3040F183-3C85-445F-A59C-2418B476AA76}">
      <dgm:prSet/>
      <dgm:spPr/>
      <dgm:t>
        <a:bodyPr/>
        <a:lstStyle/>
        <a:p>
          <a:endParaRPr lang="zh-CN" altLang="en-US"/>
        </a:p>
      </dgm:t>
    </dgm:pt>
    <dgm:pt modelId="{2B62E469-8658-4734-899F-F4C076F4B714}">
      <dgm:prSet/>
      <dgm:spPr/>
      <dgm:t>
        <a:bodyPr/>
        <a:lstStyle/>
        <a:p>
          <a:pPr rtl="0"/>
          <a:r>
            <a:rPr lang="zh-CN" dirty="0" smtClean="0"/>
            <a:t>用远程主机是否存活</a:t>
          </a:r>
          <a:endParaRPr lang="zh-CN" dirty="0"/>
        </a:p>
      </dgm:t>
    </dgm:pt>
    <dgm:pt modelId="{E62DC680-2954-4F1D-9B96-CFD7618F0572}" type="parTrans" cxnId="{9B439829-0447-49D7-9665-BA3F37D579CC}">
      <dgm:prSet/>
      <dgm:spPr/>
      <dgm:t>
        <a:bodyPr/>
        <a:lstStyle/>
        <a:p>
          <a:endParaRPr lang="zh-CN" altLang="en-US"/>
        </a:p>
      </dgm:t>
    </dgm:pt>
    <dgm:pt modelId="{B2343E00-A558-4007-B95E-8518B215FC45}" type="sibTrans" cxnId="{9B439829-0447-49D7-9665-BA3F37D579CC}">
      <dgm:prSet/>
      <dgm:spPr/>
      <dgm:t>
        <a:bodyPr/>
        <a:lstStyle/>
        <a:p>
          <a:endParaRPr lang="zh-CN" altLang="en-US"/>
        </a:p>
      </dgm:t>
    </dgm:pt>
    <dgm:pt modelId="{3E91D0D0-DBF5-4292-BF38-DC4BB169E2C1}">
      <dgm:prSet/>
      <dgm:spPr/>
      <dgm:t>
        <a:bodyPr/>
        <a:lstStyle/>
        <a:p>
          <a:pPr rtl="0"/>
          <a:r>
            <a:rPr lang="zh-CN" dirty="0" smtClean="0"/>
            <a:t>查看远程主机的基本信息</a:t>
          </a:r>
          <a:endParaRPr lang="zh-CN" dirty="0"/>
        </a:p>
      </dgm:t>
    </dgm:pt>
    <dgm:pt modelId="{D21D1D72-5C50-48D8-9138-47C94841314D}" type="parTrans" cxnId="{ED66E9D4-2884-4D69-AA40-70EE60ECBF81}">
      <dgm:prSet/>
      <dgm:spPr/>
      <dgm:t>
        <a:bodyPr/>
        <a:lstStyle/>
        <a:p>
          <a:endParaRPr lang="zh-CN" altLang="en-US"/>
        </a:p>
      </dgm:t>
    </dgm:pt>
    <dgm:pt modelId="{52994400-3640-48D1-8AD3-87BE12D7454A}" type="sibTrans" cxnId="{ED66E9D4-2884-4D69-AA40-70EE60ECBF81}">
      <dgm:prSet/>
      <dgm:spPr/>
      <dgm:t>
        <a:bodyPr/>
        <a:lstStyle/>
        <a:p>
          <a:endParaRPr lang="zh-CN" altLang="en-US"/>
        </a:p>
      </dgm:t>
    </dgm:pt>
    <dgm:pt modelId="{66124463-8FD7-48FC-8B50-2E5DB84E3D8A}">
      <dgm:prSet/>
      <dgm:spPr/>
      <dgm:t>
        <a:bodyPr/>
        <a:lstStyle/>
        <a:p>
          <a:pPr rtl="0"/>
          <a:r>
            <a:rPr lang="zh-CN" dirty="0" smtClean="0"/>
            <a:t>配置挂载点</a:t>
          </a:r>
          <a:endParaRPr lang="zh-CN" dirty="0"/>
        </a:p>
      </dgm:t>
    </dgm:pt>
    <dgm:pt modelId="{63F05004-9C5E-4ABC-878C-5E8DEC5E1046}" type="parTrans" cxnId="{F890D04C-1EC1-433D-B005-682E772892AC}">
      <dgm:prSet/>
      <dgm:spPr/>
      <dgm:t>
        <a:bodyPr/>
        <a:lstStyle/>
        <a:p>
          <a:endParaRPr lang="zh-CN" altLang="en-US"/>
        </a:p>
      </dgm:t>
    </dgm:pt>
    <dgm:pt modelId="{49D7B280-661C-4E31-8552-FB342B463B58}" type="sibTrans" cxnId="{F890D04C-1EC1-433D-B005-682E772892AC}">
      <dgm:prSet/>
      <dgm:spPr/>
      <dgm:t>
        <a:bodyPr/>
        <a:lstStyle/>
        <a:p>
          <a:endParaRPr lang="zh-CN" altLang="en-US"/>
        </a:p>
      </dgm:t>
    </dgm:pt>
    <dgm:pt modelId="{D6C0A7E3-EC99-4546-B61F-9C7B89CB84BB}">
      <dgm:prSet/>
      <dgm:spPr/>
      <dgm:t>
        <a:bodyPr anchor="ctr" anchorCtr="0"/>
        <a:lstStyle/>
        <a:p>
          <a:r>
            <a:rPr lang="en-US" altLang="zh-CN" b="1" dirty="0" smtClean="0"/>
            <a:t>file</a:t>
          </a:r>
          <a:endParaRPr lang="zh-CN" altLang="en-US" b="1" dirty="0"/>
        </a:p>
      </dgm:t>
    </dgm:pt>
    <dgm:pt modelId="{A62ECFCC-B966-4900-AAD2-2CC01FEDB598}" type="parTrans" cxnId="{A9BE402F-2DA9-40B3-8F85-F21B92E1D344}">
      <dgm:prSet/>
      <dgm:spPr/>
      <dgm:t>
        <a:bodyPr/>
        <a:lstStyle/>
        <a:p>
          <a:endParaRPr lang="zh-CN" altLang="en-US"/>
        </a:p>
      </dgm:t>
    </dgm:pt>
    <dgm:pt modelId="{1590BF69-7954-4AD9-95B4-6F5D6CB981A8}" type="sibTrans" cxnId="{A9BE402F-2DA9-40B3-8F85-F21B92E1D344}">
      <dgm:prSet/>
      <dgm:spPr/>
      <dgm:t>
        <a:bodyPr/>
        <a:lstStyle/>
        <a:p>
          <a:endParaRPr lang="zh-CN" altLang="en-US"/>
        </a:p>
      </dgm:t>
    </dgm:pt>
    <dgm:pt modelId="{12892B06-81C5-4B40-A46E-8DD895530B9C}">
      <dgm:prSet/>
      <dgm:spPr/>
      <dgm:t>
        <a:bodyPr anchor="ctr" anchorCtr="0"/>
        <a:lstStyle/>
        <a:p>
          <a:pPr algn="l"/>
          <a:r>
            <a:rPr lang="en-US" altLang="zh-CN" b="1" dirty="0" smtClean="0"/>
            <a:t>yum</a:t>
          </a:r>
          <a:endParaRPr lang="zh-CN" altLang="en-US" b="1" dirty="0"/>
        </a:p>
      </dgm:t>
    </dgm:pt>
    <dgm:pt modelId="{2BD1065B-EBB5-4890-B31E-8B97DC2C814C}" type="parTrans" cxnId="{0E067DEC-5865-4A79-9EA1-01EF440FD38C}">
      <dgm:prSet/>
      <dgm:spPr/>
      <dgm:t>
        <a:bodyPr/>
        <a:lstStyle/>
        <a:p>
          <a:endParaRPr lang="zh-CN" altLang="en-US"/>
        </a:p>
      </dgm:t>
    </dgm:pt>
    <dgm:pt modelId="{2EC4CD08-D7C0-49A9-86DA-943894CA6CD2}" type="sibTrans" cxnId="{0E067DEC-5865-4A79-9EA1-01EF440FD38C}">
      <dgm:prSet/>
      <dgm:spPr/>
      <dgm:t>
        <a:bodyPr/>
        <a:lstStyle/>
        <a:p>
          <a:endParaRPr lang="zh-CN" altLang="en-US"/>
        </a:p>
      </dgm:t>
    </dgm:pt>
    <dgm:pt modelId="{30E3777E-331D-4B48-A2C1-D5B9016CC86E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err="1" smtClean="0"/>
            <a:t>cron</a:t>
          </a:r>
          <a:endParaRPr lang="zh-CN" altLang="en-US" b="1" dirty="0"/>
        </a:p>
      </dgm:t>
    </dgm:pt>
    <dgm:pt modelId="{91ABABEF-CE92-4224-886C-3E986CEA7A95}" type="parTrans" cxnId="{34CAF4BB-CBB8-4CC3-BB1F-DF44788AA3FA}">
      <dgm:prSet/>
      <dgm:spPr/>
      <dgm:t>
        <a:bodyPr/>
        <a:lstStyle/>
        <a:p>
          <a:endParaRPr lang="zh-CN" altLang="en-US"/>
        </a:p>
      </dgm:t>
    </dgm:pt>
    <dgm:pt modelId="{6B253DFF-AD22-43B6-9477-23E53349BFD2}" type="sibTrans" cxnId="{34CAF4BB-CBB8-4CC3-BB1F-DF44788AA3FA}">
      <dgm:prSet/>
      <dgm:spPr/>
      <dgm:t>
        <a:bodyPr/>
        <a:lstStyle/>
        <a:p>
          <a:endParaRPr lang="zh-CN" altLang="en-US"/>
        </a:p>
      </dgm:t>
    </dgm:pt>
    <dgm:pt modelId="{67F4132F-7B75-4CC1-AEC9-1F2F651F2ABC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copy</a:t>
          </a:r>
          <a:endParaRPr lang="zh-CN" altLang="en-US" b="1" dirty="0"/>
        </a:p>
      </dgm:t>
    </dgm:pt>
    <dgm:pt modelId="{E07A82A0-F61B-4126-8D2C-109CDB485CB9}" type="parTrans" cxnId="{5616F470-3346-462B-9FC3-EEADDB4488E5}">
      <dgm:prSet/>
      <dgm:spPr/>
      <dgm:t>
        <a:bodyPr/>
        <a:lstStyle/>
        <a:p>
          <a:endParaRPr lang="zh-CN" altLang="en-US"/>
        </a:p>
      </dgm:t>
    </dgm:pt>
    <dgm:pt modelId="{1EA76865-2353-4BC2-9E35-CEC90DBA1DC4}" type="sibTrans" cxnId="{5616F470-3346-462B-9FC3-EEADDB4488E5}">
      <dgm:prSet/>
      <dgm:spPr/>
      <dgm:t>
        <a:bodyPr/>
        <a:lstStyle/>
        <a:p>
          <a:endParaRPr lang="zh-CN" altLang="en-US"/>
        </a:p>
      </dgm:t>
    </dgm:pt>
    <dgm:pt modelId="{4DAB7714-7BD8-45E1-999F-85FA19AB1F3F}">
      <dgm:prSet/>
      <dgm:spPr/>
      <dgm:t>
        <a:bodyPr anchor="ctr" anchorCtr="0"/>
        <a:lstStyle/>
        <a:p>
          <a:r>
            <a:rPr lang="en-US" altLang="zh-CN" b="1" dirty="0" smtClean="0"/>
            <a:t>command</a:t>
          </a:r>
          <a:endParaRPr lang="zh-CN" altLang="en-US" b="1" dirty="0"/>
        </a:p>
      </dgm:t>
    </dgm:pt>
    <dgm:pt modelId="{BE51AA10-44D2-423A-B578-744360D7AD4F}" type="parTrans" cxnId="{4F17DF0A-41B0-4D2A-B935-91665689124D}">
      <dgm:prSet/>
      <dgm:spPr/>
      <dgm:t>
        <a:bodyPr/>
        <a:lstStyle/>
        <a:p>
          <a:endParaRPr lang="zh-CN" altLang="en-US"/>
        </a:p>
      </dgm:t>
    </dgm:pt>
    <dgm:pt modelId="{1225E4B2-D58C-4C1A-BE27-EA20700A2BD3}" type="sibTrans" cxnId="{4F17DF0A-41B0-4D2A-B935-91665689124D}">
      <dgm:prSet/>
      <dgm:spPr/>
      <dgm:t>
        <a:bodyPr/>
        <a:lstStyle/>
        <a:p>
          <a:endParaRPr lang="zh-CN" altLang="en-US"/>
        </a:p>
      </dgm:t>
    </dgm:pt>
    <dgm:pt modelId="{00B4FAA4-50ED-4500-8887-032EA7621FF5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raw</a:t>
          </a:r>
          <a:endParaRPr lang="zh-CN" altLang="en-US" b="1" dirty="0"/>
        </a:p>
      </dgm:t>
    </dgm:pt>
    <dgm:pt modelId="{6EA6C1A6-7CA7-4C43-AFD2-49E3F4DCDA1E}" type="parTrans" cxnId="{EC907F6F-D30F-449B-89F5-AEAE1F6BA8C9}">
      <dgm:prSet/>
      <dgm:spPr/>
      <dgm:t>
        <a:bodyPr/>
        <a:lstStyle/>
        <a:p>
          <a:endParaRPr lang="zh-CN" altLang="en-US"/>
        </a:p>
      </dgm:t>
    </dgm:pt>
    <dgm:pt modelId="{5EBACA0B-A503-430A-977A-B4E79D995A0C}" type="sibTrans" cxnId="{EC907F6F-D30F-449B-89F5-AEAE1F6BA8C9}">
      <dgm:prSet/>
      <dgm:spPr/>
      <dgm:t>
        <a:bodyPr/>
        <a:lstStyle/>
        <a:p>
          <a:endParaRPr lang="zh-CN" altLang="en-US"/>
        </a:p>
      </dgm:t>
    </dgm:pt>
    <dgm:pt modelId="{5E514D1B-A372-4451-8155-89A85352A22C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service</a:t>
          </a:r>
          <a:endParaRPr lang="zh-CN" altLang="en-US" b="1" dirty="0"/>
        </a:p>
      </dgm:t>
    </dgm:pt>
    <dgm:pt modelId="{64EBE9C5-8549-4D96-BDEB-D94853E53C16}" type="parTrans" cxnId="{FC9567A1-1E7E-4429-99FC-AFD879798302}">
      <dgm:prSet/>
      <dgm:spPr/>
      <dgm:t>
        <a:bodyPr/>
        <a:lstStyle/>
        <a:p>
          <a:endParaRPr lang="zh-CN" altLang="en-US"/>
        </a:p>
      </dgm:t>
    </dgm:pt>
    <dgm:pt modelId="{3A198D35-79BB-454C-B6B7-C7B3CC770BFC}" type="sibTrans" cxnId="{FC9567A1-1E7E-4429-99FC-AFD879798302}">
      <dgm:prSet/>
      <dgm:spPr/>
      <dgm:t>
        <a:bodyPr/>
        <a:lstStyle/>
        <a:p>
          <a:endParaRPr lang="zh-CN" altLang="en-US"/>
        </a:p>
      </dgm:t>
    </dgm:pt>
    <dgm:pt modelId="{5164DBBC-D9AF-4E26-894E-13A0B3F664EB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group</a:t>
          </a:r>
          <a:endParaRPr lang="zh-CN" altLang="en-US" b="1" dirty="0"/>
        </a:p>
      </dgm:t>
    </dgm:pt>
    <dgm:pt modelId="{853FAFFB-3DEB-4440-9E0E-B5745D8C8267}" type="parTrans" cxnId="{3B567E06-98FC-4C4C-979C-DC2AEDC0A282}">
      <dgm:prSet/>
      <dgm:spPr/>
      <dgm:t>
        <a:bodyPr/>
        <a:lstStyle/>
        <a:p>
          <a:endParaRPr lang="zh-CN" altLang="en-US"/>
        </a:p>
      </dgm:t>
    </dgm:pt>
    <dgm:pt modelId="{A41ED696-AA60-4C98-B7D3-D61AFAE6FECD}" type="sibTrans" cxnId="{3B567E06-98FC-4C4C-979C-DC2AEDC0A282}">
      <dgm:prSet/>
      <dgm:spPr/>
      <dgm:t>
        <a:bodyPr/>
        <a:lstStyle/>
        <a:p>
          <a:endParaRPr lang="zh-CN" altLang="en-US"/>
        </a:p>
      </dgm:t>
    </dgm:pt>
    <dgm:pt modelId="{652894C1-4446-4102-8854-AA6D2D5BC6AD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user</a:t>
          </a:r>
          <a:endParaRPr lang="zh-CN" altLang="en-US" b="1" dirty="0"/>
        </a:p>
      </dgm:t>
    </dgm:pt>
    <dgm:pt modelId="{3177713C-C234-4B2B-A3D7-B320343746D2}" type="parTrans" cxnId="{3C3A3A22-50EE-40CC-B758-69A63692C0D1}">
      <dgm:prSet/>
      <dgm:spPr/>
      <dgm:t>
        <a:bodyPr/>
        <a:lstStyle/>
        <a:p>
          <a:endParaRPr lang="zh-CN" altLang="en-US"/>
        </a:p>
      </dgm:t>
    </dgm:pt>
    <dgm:pt modelId="{26180C66-BF97-4822-A3EF-5AE06FA28C4A}" type="sibTrans" cxnId="{3C3A3A22-50EE-40CC-B758-69A63692C0D1}">
      <dgm:prSet/>
      <dgm:spPr/>
      <dgm:t>
        <a:bodyPr/>
        <a:lstStyle/>
        <a:p>
          <a:endParaRPr lang="zh-CN" altLang="en-US"/>
        </a:p>
      </dgm:t>
    </dgm:pt>
    <dgm:pt modelId="{41D8DCC9-EEB4-4E2B-9A93-E6D47087D4D6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ping</a:t>
          </a:r>
          <a:endParaRPr lang="zh-CN" altLang="en-US" b="1" dirty="0"/>
        </a:p>
      </dgm:t>
    </dgm:pt>
    <dgm:pt modelId="{840B7FA7-F5E6-40BC-ADD1-2A5E71023DED}" type="parTrans" cxnId="{03780F44-B954-47A1-953D-91E8588062D1}">
      <dgm:prSet/>
      <dgm:spPr/>
      <dgm:t>
        <a:bodyPr/>
        <a:lstStyle/>
        <a:p>
          <a:endParaRPr lang="zh-CN" altLang="en-US"/>
        </a:p>
      </dgm:t>
    </dgm:pt>
    <dgm:pt modelId="{FC523C70-3281-41D8-8A90-52EDB51121B4}" type="sibTrans" cxnId="{03780F44-B954-47A1-953D-91E8588062D1}">
      <dgm:prSet/>
      <dgm:spPr/>
      <dgm:t>
        <a:bodyPr/>
        <a:lstStyle/>
        <a:p>
          <a:endParaRPr lang="zh-CN" altLang="en-US"/>
        </a:p>
      </dgm:t>
    </dgm:pt>
    <dgm:pt modelId="{B26EF521-B887-42A0-BEFE-1D227A6C1199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setup</a:t>
          </a:r>
          <a:endParaRPr lang="zh-CN" altLang="en-US" b="1" dirty="0"/>
        </a:p>
      </dgm:t>
    </dgm:pt>
    <dgm:pt modelId="{0BA075FE-8F62-4E77-8DEA-44A123C94416}" type="parTrans" cxnId="{97C560D4-19C0-4370-8846-B49E2543453F}">
      <dgm:prSet/>
      <dgm:spPr/>
      <dgm:t>
        <a:bodyPr/>
        <a:lstStyle/>
        <a:p>
          <a:endParaRPr lang="zh-CN" altLang="en-US"/>
        </a:p>
      </dgm:t>
    </dgm:pt>
    <dgm:pt modelId="{DE964912-F30A-499A-BB30-A2CB7F3EFBEF}" type="sibTrans" cxnId="{97C560D4-19C0-4370-8846-B49E2543453F}">
      <dgm:prSet/>
      <dgm:spPr/>
      <dgm:t>
        <a:bodyPr/>
        <a:lstStyle/>
        <a:p>
          <a:endParaRPr lang="zh-CN" altLang="en-US"/>
        </a:p>
      </dgm:t>
    </dgm:pt>
    <dgm:pt modelId="{991CC23A-91D1-40AF-B083-9641EB6A8982}">
      <dgm:prSet/>
      <dgm:spPr/>
      <dgm:t>
        <a:bodyPr anchor="ctr" anchorCtr="0"/>
        <a:lstStyle/>
        <a:p>
          <a:r>
            <a:rPr lang="en-US" altLang="zh-CN" dirty="0" smtClean="0"/>
            <a:t> </a:t>
          </a:r>
          <a:r>
            <a:rPr lang="en-US" altLang="zh-CN" b="1" dirty="0" smtClean="0"/>
            <a:t>mount</a:t>
          </a:r>
          <a:endParaRPr lang="zh-CN" altLang="en-US" b="1" dirty="0"/>
        </a:p>
      </dgm:t>
    </dgm:pt>
    <dgm:pt modelId="{CBD77503-DFC5-41E6-8B9E-B90205AE0963}" type="parTrans" cxnId="{EA2F4349-F1DC-46DA-8FBB-5E5C56D26338}">
      <dgm:prSet/>
      <dgm:spPr/>
      <dgm:t>
        <a:bodyPr/>
        <a:lstStyle/>
        <a:p>
          <a:endParaRPr lang="zh-CN" altLang="en-US"/>
        </a:p>
      </dgm:t>
    </dgm:pt>
    <dgm:pt modelId="{653C2665-2780-4F0C-871D-B48E0215595D}" type="sibTrans" cxnId="{EA2F4349-F1DC-46DA-8FBB-5E5C56D26338}">
      <dgm:prSet/>
      <dgm:spPr/>
      <dgm:t>
        <a:bodyPr/>
        <a:lstStyle/>
        <a:p>
          <a:endParaRPr lang="zh-CN" altLang="en-US"/>
        </a:p>
      </dgm:t>
    </dgm:pt>
    <dgm:pt modelId="{06362161-3D69-4AEA-AB83-70FC6FE2C6F1}" type="pres">
      <dgm:prSet presAssocID="{9CF0E81E-AAEE-4024-809D-72BB6DC12523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0E876E-E826-4E6C-9AA7-97FF5E5357DB}" type="pres">
      <dgm:prSet presAssocID="{EF45A4CA-EB38-4552-BDA0-194E223B5C60}" presName="compNode" presStyleCnt="0"/>
      <dgm:spPr/>
    </dgm:pt>
    <dgm:pt modelId="{A5C47949-4A08-4635-9321-0C6F4DBEBCCC}" type="pres">
      <dgm:prSet presAssocID="{EF45A4CA-EB38-4552-BDA0-194E223B5C60}" presName="childRec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6506F-B768-459B-9EF3-7298872E88BC}" type="pres">
      <dgm:prSet presAssocID="{EF45A4CA-EB38-4552-BDA0-194E223B5C6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DA907F-2EA6-4E69-A347-96F62C625C90}" type="pres">
      <dgm:prSet presAssocID="{EF45A4CA-EB38-4552-BDA0-194E223B5C60}" presName="parentRect" presStyleLbl="alignNode1" presStyleIdx="0" presStyleCnt="12"/>
      <dgm:spPr/>
      <dgm:t>
        <a:bodyPr/>
        <a:lstStyle/>
        <a:p>
          <a:endParaRPr lang="zh-CN" altLang="en-US"/>
        </a:p>
      </dgm:t>
    </dgm:pt>
    <dgm:pt modelId="{52BB31E6-F754-41E1-B730-C0EB4188FC94}" type="pres">
      <dgm:prSet presAssocID="{EF45A4CA-EB38-4552-BDA0-194E223B5C60}" presName="adorn" presStyleLbl="fgAccFollowNode1" presStyleIdx="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BDED564-1D2F-4ED4-82BD-15033DB81ADA}" type="pres">
      <dgm:prSet presAssocID="{416F2C30-723F-4335-AB38-00BDFDD6D35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2C4BED2-426A-48EB-82B8-B2CDD5DF8CCC}" type="pres">
      <dgm:prSet presAssocID="{4EA51674-C72A-454A-A1DB-B566B7B1931B}" presName="compNode" presStyleCnt="0"/>
      <dgm:spPr/>
    </dgm:pt>
    <dgm:pt modelId="{E968D836-7DAD-4C33-B313-25875520A455}" type="pres">
      <dgm:prSet presAssocID="{4EA51674-C72A-454A-A1DB-B566B7B1931B}" presName="childRec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9B73B7-1D43-462A-9A0F-3BD800575A02}" type="pres">
      <dgm:prSet presAssocID="{4EA51674-C72A-454A-A1DB-B566B7B193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988F4-8745-4A68-9886-AD78A0BDEF67}" type="pres">
      <dgm:prSet presAssocID="{4EA51674-C72A-454A-A1DB-B566B7B1931B}" presName="parentRect" presStyleLbl="alignNode1" presStyleIdx="1" presStyleCnt="12"/>
      <dgm:spPr/>
      <dgm:t>
        <a:bodyPr/>
        <a:lstStyle/>
        <a:p>
          <a:endParaRPr lang="zh-CN" altLang="en-US"/>
        </a:p>
      </dgm:t>
    </dgm:pt>
    <dgm:pt modelId="{6602658A-2E69-45EC-A6FC-1E1A2DD75060}" type="pres">
      <dgm:prSet presAssocID="{4EA51674-C72A-454A-A1DB-B566B7B1931B}" presName="adorn" presStyleLbl="fgAccFollowNode1" presStyleIdx="1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8FB6267-DF26-4FC9-951D-1335B248DE3E}" type="pres">
      <dgm:prSet presAssocID="{FC2D65AC-9755-498A-AACC-21B1AC855C88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C5AC6CF-EE32-4347-88E7-FEAD0A8415CF}" type="pres">
      <dgm:prSet presAssocID="{85915E75-1E08-4280-A247-D8D4BEE9D94D}" presName="compNode" presStyleCnt="0"/>
      <dgm:spPr/>
    </dgm:pt>
    <dgm:pt modelId="{99D50864-6AA1-42E6-9C7D-BE4D3DF79B40}" type="pres">
      <dgm:prSet presAssocID="{85915E75-1E08-4280-A247-D8D4BEE9D94D}" presName="childRec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3E3AE-2177-45B9-A433-B39DB714CA2F}" type="pres">
      <dgm:prSet presAssocID="{85915E75-1E08-4280-A247-D8D4BEE9D94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EC5220-1B59-48FB-A77D-DC18B50240E9}" type="pres">
      <dgm:prSet presAssocID="{85915E75-1E08-4280-A247-D8D4BEE9D94D}" presName="parentRect" presStyleLbl="alignNode1" presStyleIdx="2" presStyleCnt="12"/>
      <dgm:spPr/>
      <dgm:t>
        <a:bodyPr/>
        <a:lstStyle/>
        <a:p>
          <a:endParaRPr lang="zh-CN" altLang="en-US"/>
        </a:p>
      </dgm:t>
    </dgm:pt>
    <dgm:pt modelId="{68D6AB60-614D-4F23-AC35-72594C9270FE}" type="pres">
      <dgm:prSet presAssocID="{85915E75-1E08-4280-A247-D8D4BEE9D94D}" presName="adorn" presStyleLbl="fgAccFollowNode1" presStyleIdx="2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C10B31C-7844-4BF2-AA9E-C2F67869EC7D}" type="pres">
      <dgm:prSet presAssocID="{8239B00A-44BD-4160-B78E-7C7D70542D3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787D0377-ABA0-4C9C-9AA1-FC29C556ACDA}" type="pres">
      <dgm:prSet presAssocID="{53FE512D-3692-4F58-AC7D-748BE72D27B2}" presName="compNode" presStyleCnt="0"/>
      <dgm:spPr/>
    </dgm:pt>
    <dgm:pt modelId="{F2A8CC03-3B97-4C4D-B02D-BD441A871B3D}" type="pres">
      <dgm:prSet presAssocID="{53FE512D-3692-4F58-AC7D-748BE72D27B2}" presName="childRec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FB01C1-295D-4C21-B6F5-DCD451184780}" type="pres">
      <dgm:prSet presAssocID="{53FE512D-3692-4F58-AC7D-748BE72D27B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E61DB9-EE08-4986-B677-4460EB41AD41}" type="pres">
      <dgm:prSet presAssocID="{53FE512D-3692-4F58-AC7D-748BE72D27B2}" presName="parentRect" presStyleLbl="alignNode1" presStyleIdx="3" presStyleCnt="12"/>
      <dgm:spPr/>
      <dgm:t>
        <a:bodyPr/>
        <a:lstStyle/>
        <a:p>
          <a:endParaRPr lang="zh-CN" altLang="en-US"/>
        </a:p>
      </dgm:t>
    </dgm:pt>
    <dgm:pt modelId="{3A414D25-F004-4C66-8FED-F40143CAC141}" type="pres">
      <dgm:prSet presAssocID="{53FE512D-3692-4F58-AC7D-748BE72D27B2}" presName="adorn" presStyleLbl="fgAccFollowNode1" presStyleIdx="3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A5754B7-5447-44ED-859C-29FE9D22F8F0}" type="pres">
      <dgm:prSet presAssocID="{D5D784AB-A745-4F28-8533-9B2920F08CA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8618D11-FB52-4C33-BBA4-C2E650E97374}" type="pres">
      <dgm:prSet presAssocID="{5D122AEB-C10C-403A-86BF-1A5D93391A85}" presName="compNode" presStyleCnt="0"/>
      <dgm:spPr/>
    </dgm:pt>
    <dgm:pt modelId="{69013194-9F93-4FFA-93F9-7CE2EB5CF3F7}" type="pres">
      <dgm:prSet presAssocID="{5D122AEB-C10C-403A-86BF-1A5D93391A85}" presName="childRect" presStyleLbl="bgAcc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5A3BA9-65F6-4189-B349-68A6AE20F7DD}" type="pres">
      <dgm:prSet presAssocID="{5D122AEB-C10C-403A-86BF-1A5D93391A8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23B7DF-9FA9-4FEA-B644-F33088CBBCB1}" type="pres">
      <dgm:prSet presAssocID="{5D122AEB-C10C-403A-86BF-1A5D93391A85}" presName="parentRect" presStyleLbl="alignNode1" presStyleIdx="4" presStyleCnt="12"/>
      <dgm:spPr/>
      <dgm:t>
        <a:bodyPr/>
        <a:lstStyle/>
        <a:p>
          <a:endParaRPr lang="zh-CN" altLang="en-US"/>
        </a:p>
      </dgm:t>
    </dgm:pt>
    <dgm:pt modelId="{414186EF-3A5C-473D-82DD-8A6A68F59AB4}" type="pres">
      <dgm:prSet presAssocID="{5D122AEB-C10C-403A-86BF-1A5D93391A85}" presName="adorn" presStyleLbl="fgAccFollowNode1" presStyleIdx="4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E9E07C6-424C-452A-A423-0026D6C1EAB5}" type="pres">
      <dgm:prSet presAssocID="{BD1C96D4-565A-49D1-AEF5-6EDDEFF03C3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86FB780C-BBF7-459D-9010-868E05150083}" type="pres">
      <dgm:prSet presAssocID="{C49DE51F-F8BA-4298-8BCB-EA2F371142DE}" presName="compNode" presStyleCnt="0"/>
      <dgm:spPr/>
    </dgm:pt>
    <dgm:pt modelId="{B50774B9-E6BC-488D-9568-3F806EA8C247}" type="pres">
      <dgm:prSet presAssocID="{C49DE51F-F8BA-4298-8BCB-EA2F371142DE}" presName="childRec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4CC0AA-F9E7-4C6B-9F4F-A35B282A14E2}" type="pres">
      <dgm:prSet presAssocID="{C49DE51F-F8BA-4298-8BCB-EA2F371142D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BE0F7D-C678-4FAC-B23F-210F1E0D98EE}" type="pres">
      <dgm:prSet presAssocID="{C49DE51F-F8BA-4298-8BCB-EA2F371142DE}" presName="parentRect" presStyleLbl="alignNode1" presStyleIdx="5" presStyleCnt="12"/>
      <dgm:spPr/>
      <dgm:t>
        <a:bodyPr/>
        <a:lstStyle/>
        <a:p>
          <a:endParaRPr lang="zh-CN" altLang="en-US"/>
        </a:p>
      </dgm:t>
    </dgm:pt>
    <dgm:pt modelId="{5C635F95-8460-4C57-B008-A0C3D6CB6994}" type="pres">
      <dgm:prSet presAssocID="{C49DE51F-F8BA-4298-8BCB-EA2F371142DE}" presName="adorn" presStyleLbl="fgAccFollowNode1" presStyleIdx="5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74E4719-1011-41FA-870A-F27146879980}" type="pres">
      <dgm:prSet presAssocID="{99B23373-4A46-41E5-8010-2B50809C731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8D4D6B2-591E-4DB2-87C1-B9583160DC70}" type="pres">
      <dgm:prSet presAssocID="{E8062E88-4BD5-4278-9D47-ABEEC7DBD947}" presName="compNode" presStyleCnt="0"/>
      <dgm:spPr/>
    </dgm:pt>
    <dgm:pt modelId="{2DF7343F-2F78-45F3-A03B-A6945775F5AD}" type="pres">
      <dgm:prSet presAssocID="{E8062E88-4BD5-4278-9D47-ABEEC7DBD947}" presName="childRect" presStyleLbl="bgAcc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4E5FCA-300E-4748-819F-AB9D699BE141}" type="pres">
      <dgm:prSet presAssocID="{E8062E88-4BD5-4278-9D47-ABEEC7DBD94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0C940-17D7-4D8C-B00E-79EB51EF4FB6}" type="pres">
      <dgm:prSet presAssocID="{E8062E88-4BD5-4278-9D47-ABEEC7DBD947}" presName="parentRect" presStyleLbl="alignNode1" presStyleIdx="6" presStyleCnt="12"/>
      <dgm:spPr/>
      <dgm:t>
        <a:bodyPr/>
        <a:lstStyle/>
        <a:p>
          <a:endParaRPr lang="zh-CN" altLang="en-US"/>
        </a:p>
      </dgm:t>
    </dgm:pt>
    <dgm:pt modelId="{2673DA3E-6B7C-4B73-8649-F6202AB6269A}" type="pres">
      <dgm:prSet presAssocID="{E8062E88-4BD5-4278-9D47-ABEEC7DBD947}" presName="adorn" presStyleLbl="fgAccFollowNode1" presStyleIdx="6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FA360B5-8F30-42F4-B16A-E646860FF463}" type="pres">
      <dgm:prSet presAssocID="{D67BD04B-A3A3-4197-BED0-4F9C29F0268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DC04487C-7B94-43EE-AB62-420056DF800A}" type="pres">
      <dgm:prSet presAssocID="{56F7CB9D-731E-4F0E-AE6A-4D43F1829CCD}" presName="compNode" presStyleCnt="0"/>
      <dgm:spPr/>
    </dgm:pt>
    <dgm:pt modelId="{C988D6EE-0353-45D2-91EA-CEF3D87D1C66}" type="pres">
      <dgm:prSet presAssocID="{56F7CB9D-731E-4F0E-AE6A-4D43F1829CCD}" presName="childRec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541745-BE80-4B8A-AE61-9C784DBD4D38}" type="pres">
      <dgm:prSet presAssocID="{56F7CB9D-731E-4F0E-AE6A-4D43F1829CC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6B1899-311A-4067-B7EB-B594B0A8A835}" type="pres">
      <dgm:prSet presAssocID="{56F7CB9D-731E-4F0E-AE6A-4D43F1829CCD}" presName="parentRect" presStyleLbl="alignNode1" presStyleIdx="7" presStyleCnt="12"/>
      <dgm:spPr/>
      <dgm:t>
        <a:bodyPr/>
        <a:lstStyle/>
        <a:p>
          <a:endParaRPr lang="zh-CN" altLang="en-US"/>
        </a:p>
      </dgm:t>
    </dgm:pt>
    <dgm:pt modelId="{1A7AC5B6-2D0F-478F-BFDF-8527EE01414A}" type="pres">
      <dgm:prSet presAssocID="{56F7CB9D-731E-4F0E-AE6A-4D43F1829CCD}" presName="adorn" presStyleLbl="fgAccFollowNode1" presStyleIdx="7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B05EE95-5871-42FA-B089-94E5F1B14149}" type="pres">
      <dgm:prSet presAssocID="{3656F2B3-9389-4D88-A226-041AE4BB064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1B4E9ED-7CB3-4629-9527-1A7A95AAEF79}" type="pres">
      <dgm:prSet presAssocID="{652A8666-70A6-47CF-A42E-4B481ED726FC}" presName="compNode" presStyleCnt="0"/>
      <dgm:spPr/>
    </dgm:pt>
    <dgm:pt modelId="{CE4D4D66-DCDE-4BD9-B502-9877B1766DFF}" type="pres">
      <dgm:prSet presAssocID="{652A8666-70A6-47CF-A42E-4B481ED726FC}" presName="childRec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B5BAB-FECB-4CE8-859C-02DA3FF92839}" type="pres">
      <dgm:prSet presAssocID="{652A8666-70A6-47CF-A42E-4B481ED726F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1D5B23-75D7-473D-8870-36691DBD30B8}" type="pres">
      <dgm:prSet presAssocID="{652A8666-70A6-47CF-A42E-4B481ED726FC}" presName="parentRect" presStyleLbl="alignNode1" presStyleIdx="8" presStyleCnt="12"/>
      <dgm:spPr/>
      <dgm:t>
        <a:bodyPr/>
        <a:lstStyle/>
        <a:p>
          <a:endParaRPr lang="zh-CN" altLang="en-US"/>
        </a:p>
      </dgm:t>
    </dgm:pt>
    <dgm:pt modelId="{8E2DD1B8-717E-4D2A-9389-74146643762F}" type="pres">
      <dgm:prSet presAssocID="{652A8666-70A6-47CF-A42E-4B481ED726FC}" presName="adorn" presStyleLbl="fgAccFollowNode1" presStyleIdx="8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2DA6545-C2F1-4409-85FC-26D73DFCA1FC}" type="pres">
      <dgm:prSet presAssocID="{9B308667-47C0-45F9-A0AE-895A3E46A002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E94B866-FB87-48E0-A662-B44E088F26B1}" type="pres">
      <dgm:prSet presAssocID="{2B62E469-8658-4734-899F-F4C076F4B714}" presName="compNode" presStyleCnt="0"/>
      <dgm:spPr/>
    </dgm:pt>
    <dgm:pt modelId="{32299AEA-C58D-4DE8-8A0A-DAC7F0588C1F}" type="pres">
      <dgm:prSet presAssocID="{2B62E469-8658-4734-899F-F4C076F4B714}" presName="childRec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DE821-064B-4129-B197-B37523780A5F}" type="pres">
      <dgm:prSet presAssocID="{2B62E469-8658-4734-899F-F4C076F4B71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F9023A-5735-40C8-A58A-844BFF37F5E3}" type="pres">
      <dgm:prSet presAssocID="{2B62E469-8658-4734-899F-F4C076F4B714}" presName="parentRect" presStyleLbl="alignNode1" presStyleIdx="9" presStyleCnt="12"/>
      <dgm:spPr/>
      <dgm:t>
        <a:bodyPr/>
        <a:lstStyle/>
        <a:p>
          <a:endParaRPr lang="zh-CN" altLang="en-US"/>
        </a:p>
      </dgm:t>
    </dgm:pt>
    <dgm:pt modelId="{18492FC4-3F52-4029-92A6-E97B111D53F1}" type="pres">
      <dgm:prSet presAssocID="{2B62E469-8658-4734-899F-F4C076F4B714}" presName="adorn" presStyleLbl="fgAccFollowNode1" presStyleIdx="9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FD5F65F-E4F0-4435-9F1F-82590FDA5AAA}" type="pres">
      <dgm:prSet presAssocID="{B2343E00-A558-4007-B95E-8518B215FC4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54F51D5-A629-4543-8E78-FE559CF90FB8}" type="pres">
      <dgm:prSet presAssocID="{3E91D0D0-DBF5-4292-BF38-DC4BB169E2C1}" presName="compNode" presStyleCnt="0"/>
      <dgm:spPr/>
    </dgm:pt>
    <dgm:pt modelId="{C6C59374-296F-4A4E-AC59-F17BC204966B}" type="pres">
      <dgm:prSet presAssocID="{3E91D0D0-DBF5-4292-BF38-DC4BB169E2C1}" presName="childRec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33F58-7D6D-46AB-88F0-756ACC38D483}" type="pres">
      <dgm:prSet presAssocID="{3E91D0D0-DBF5-4292-BF38-DC4BB169E2C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502DE-A87D-4824-9F54-197998452A7D}" type="pres">
      <dgm:prSet presAssocID="{3E91D0D0-DBF5-4292-BF38-DC4BB169E2C1}" presName="parentRect" presStyleLbl="alignNode1" presStyleIdx="10" presStyleCnt="12"/>
      <dgm:spPr/>
      <dgm:t>
        <a:bodyPr/>
        <a:lstStyle/>
        <a:p>
          <a:endParaRPr lang="zh-CN" altLang="en-US"/>
        </a:p>
      </dgm:t>
    </dgm:pt>
    <dgm:pt modelId="{88D8C2B5-2B03-4F2F-BB4A-22A63D03A5E2}" type="pres">
      <dgm:prSet presAssocID="{3E91D0D0-DBF5-4292-BF38-DC4BB169E2C1}" presName="adorn" presStyleLbl="fgAccFollowNode1" presStyleIdx="10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80239CA-AF4A-414D-B737-19C0FB802243}" type="pres">
      <dgm:prSet presAssocID="{52994400-3640-48D1-8AD3-87BE12D7454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53F0B37-84CC-484E-98AC-09C39AAF9F6A}" type="pres">
      <dgm:prSet presAssocID="{66124463-8FD7-48FC-8B50-2E5DB84E3D8A}" presName="compNode" presStyleCnt="0"/>
      <dgm:spPr/>
    </dgm:pt>
    <dgm:pt modelId="{E51C0068-0039-424F-A9B8-CE3CD0EA0106}" type="pres">
      <dgm:prSet presAssocID="{66124463-8FD7-48FC-8B50-2E5DB84E3D8A}" presName="childRect" presStyleLbl="bgAcc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834923-4CC2-44C6-A397-105FE98B2D4F}" type="pres">
      <dgm:prSet presAssocID="{66124463-8FD7-48FC-8B50-2E5DB84E3D8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185F4-5DEC-4760-A04A-FE42F173006C}" type="pres">
      <dgm:prSet presAssocID="{66124463-8FD7-48FC-8B50-2E5DB84E3D8A}" presName="parentRect" presStyleLbl="alignNode1" presStyleIdx="11" presStyleCnt="12"/>
      <dgm:spPr/>
      <dgm:t>
        <a:bodyPr/>
        <a:lstStyle/>
        <a:p>
          <a:endParaRPr lang="zh-CN" altLang="en-US"/>
        </a:p>
      </dgm:t>
    </dgm:pt>
    <dgm:pt modelId="{438F8E71-3F4C-44EE-8BD9-C9B214D45566}" type="pres">
      <dgm:prSet presAssocID="{66124463-8FD7-48FC-8B50-2E5DB84E3D8A}" presName="adorn" presStyleLbl="fgAccFollowNode1" presStyleIdx="11" presStyleCnt="1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3444FF46-F788-49A1-8359-A71F083AE578}" type="presOf" srcId="{3656F2B3-9389-4D88-A226-041AE4BB064C}" destId="{AB05EE95-5871-42FA-B089-94E5F1B14149}" srcOrd="0" destOrd="0" presId="urn:microsoft.com/office/officeart/2005/8/layout/bList2"/>
    <dgm:cxn modelId="{E67B0505-63AD-480F-A8FE-A1CBBAC7DC74}" type="presOf" srcId="{4DAB7714-7BD8-45E1-999F-85FA19AB1F3F}" destId="{69013194-9F93-4FFA-93F9-7CE2EB5CF3F7}" srcOrd="0" destOrd="0" presId="urn:microsoft.com/office/officeart/2005/8/layout/bList2"/>
    <dgm:cxn modelId="{BED26AC1-5B1C-4882-8F38-E0EA4BCC56A7}" type="presOf" srcId="{652A8666-70A6-47CF-A42E-4B481ED726FC}" destId="{ED1D5B23-75D7-473D-8870-36691DBD30B8}" srcOrd="1" destOrd="0" presId="urn:microsoft.com/office/officeart/2005/8/layout/bList2"/>
    <dgm:cxn modelId="{3DB720E3-4AE4-4600-AABF-98AB210CD518}" type="presOf" srcId="{30E3777E-331D-4B48-A2C1-D5B9016CC86E}" destId="{99D50864-6AA1-42E6-9C7D-BE4D3DF79B40}" srcOrd="0" destOrd="0" presId="urn:microsoft.com/office/officeart/2005/8/layout/bList2"/>
    <dgm:cxn modelId="{B268476F-A4E1-4C56-849F-9EA0F4354249}" type="presOf" srcId="{12892B06-81C5-4B40-A46E-8DD895530B9C}" destId="{E968D836-7DAD-4C33-B313-25875520A455}" srcOrd="0" destOrd="0" presId="urn:microsoft.com/office/officeart/2005/8/layout/bList2"/>
    <dgm:cxn modelId="{0E067DEC-5865-4A79-9EA1-01EF440FD38C}" srcId="{4EA51674-C72A-454A-A1DB-B566B7B1931B}" destId="{12892B06-81C5-4B40-A46E-8DD895530B9C}" srcOrd="0" destOrd="0" parTransId="{2BD1065B-EBB5-4890-B31E-8B97DC2C814C}" sibTransId="{2EC4CD08-D7C0-49A9-86DA-943894CA6CD2}"/>
    <dgm:cxn modelId="{A94B825C-BFD6-4C10-9593-C97976FDB24E}" type="presOf" srcId="{9CF0E81E-AAEE-4024-809D-72BB6DC12523}" destId="{06362161-3D69-4AEA-AB83-70FC6FE2C6F1}" srcOrd="0" destOrd="0" presId="urn:microsoft.com/office/officeart/2005/8/layout/bList2"/>
    <dgm:cxn modelId="{06694404-2C95-4A50-9B4D-DDAD96D0179F}" type="presOf" srcId="{53FE512D-3692-4F58-AC7D-748BE72D27B2}" destId="{23FB01C1-295D-4C21-B6F5-DCD451184780}" srcOrd="0" destOrd="0" presId="urn:microsoft.com/office/officeart/2005/8/layout/bList2"/>
    <dgm:cxn modelId="{3040F183-3C85-445F-A59C-2418B476AA76}" srcId="{9CF0E81E-AAEE-4024-809D-72BB6DC12523}" destId="{652A8666-70A6-47CF-A42E-4B481ED726FC}" srcOrd="8" destOrd="0" parTransId="{4393B29C-7B8A-4363-A581-8724AB0F574A}" sibTransId="{9B308667-47C0-45F9-A0AE-895A3E46A002}"/>
    <dgm:cxn modelId="{35DD2ED9-76B4-4996-8E27-D70EA81A2C14}" type="presOf" srcId="{9B308667-47C0-45F9-A0AE-895A3E46A002}" destId="{42DA6545-C2F1-4409-85FC-26D73DFCA1FC}" srcOrd="0" destOrd="0" presId="urn:microsoft.com/office/officeart/2005/8/layout/bList2"/>
    <dgm:cxn modelId="{F09EC9D8-A52A-4933-BF04-503B52B50B8F}" type="presOf" srcId="{56F7CB9D-731E-4F0E-AE6A-4D43F1829CCD}" destId="{A96B1899-311A-4067-B7EB-B594B0A8A835}" srcOrd="1" destOrd="0" presId="urn:microsoft.com/office/officeart/2005/8/layout/bList2"/>
    <dgm:cxn modelId="{02608973-7694-4F8F-88F3-910990BE0FF9}" type="presOf" srcId="{B26EF521-B887-42A0-BEFE-1D227A6C1199}" destId="{C6C59374-296F-4A4E-AC59-F17BC204966B}" srcOrd="0" destOrd="0" presId="urn:microsoft.com/office/officeart/2005/8/layout/bList2"/>
    <dgm:cxn modelId="{6B73D4CB-00D8-45E3-AED8-7981D471AED1}" type="presOf" srcId="{99B23373-4A46-41E5-8010-2B50809C731E}" destId="{774E4719-1011-41FA-870A-F27146879980}" srcOrd="0" destOrd="0" presId="urn:microsoft.com/office/officeart/2005/8/layout/bList2"/>
    <dgm:cxn modelId="{C31C987F-73E5-4D7C-B0EA-1EECAD44FD52}" type="presOf" srcId="{D6C0A7E3-EC99-4546-B61F-9C7B89CB84BB}" destId="{A5C47949-4A08-4635-9321-0C6F4DBEBCCC}" srcOrd="0" destOrd="0" presId="urn:microsoft.com/office/officeart/2005/8/layout/bList2"/>
    <dgm:cxn modelId="{EA2F4349-F1DC-46DA-8FBB-5E5C56D26338}" srcId="{66124463-8FD7-48FC-8B50-2E5DB84E3D8A}" destId="{991CC23A-91D1-40AF-B083-9641EB6A8982}" srcOrd="0" destOrd="0" parTransId="{CBD77503-DFC5-41E6-8B9E-B90205AE0963}" sibTransId="{653C2665-2780-4F0C-871D-B48E0215595D}"/>
    <dgm:cxn modelId="{FC9567A1-1E7E-4429-99FC-AFD879798302}" srcId="{652A8666-70A6-47CF-A42E-4B481ED726FC}" destId="{5E514D1B-A372-4451-8155-89A85352A22C}" srcOrd="0" destOrd="0" parTransId="{64EBE9C5-8549-4D96-BDEB-D94853E53C16}" sibTransId="{3A198D35-79BB-454C-B6B7-C7B3CC770BFC}"/>
    <dgm:cxn modelId="{E99CCB84-D9F1-4B82-BECD-9FEE5A79DB0F}" type="presOf" srcId="{00B4FAA4-50ED-4500-8887-032EA7621FF5}" destId="{B50774B9-E6BC-488D-9568-3F806EA8C247}" srcOrd="0" destOrd="0" presId="urn:microsoft.com/office/officeart/2005/8/layout/bList2"/>
    <dgm:cxn modelId="{EC907F6F-D30F-449B-89F5-AEAE1F6BA8C9}" srcId="{C49DE51F-F8BA-4298-8BCB-EA2F371142DE}" destId="{00B4FAA4-50ED-4500-8887-032EA7621FF5}" srcOrd="0" destOrd="0" parTransId="{6EA6C1A6-7CA7-4C43-AFD2-49E3F4DCDA1E}" sibTransId="{5EBACA0B-A503-430A-977A-B4E79D995A0C}"/>
    <dgm:cxn modelId="{E84031F3-BB43-4F81-A670-B2117684725B}" type="presOf" srcId="{52994400-3640-48D1-8AD3-87BE12D7454A}" destId="{A80239CA-AF4A-414D-B737-19C0FB802243}" srcOrd="0" destOrd="0" presId="urn:microsoft.com/office/officeart/2005/8/layout/bList2"/>
    <dgm:cxn modelId="{BB01B2CC-FFDD-4B8A-B62C-535B2F6662D2}" type="presOf" srcId="{2B62E469-8658-4734-899F-F4C076F4B714}" destId="{DBF9023A-5735-40C8-A58A-844BFF37F5E3}" srcOrd="1" destOrd="0" presId="urn:microsoft.com/office/officeart/2005/8/layout/bList2"/>
    <dgm:cxn modelId="{C89B3F1E-6741-46DF-8CB7-2BD75EBA71DD}" type="presOf" srcId="{D5D784AB-A745-4F28-8533-9B2920F08CA0}" destId="{7A5754B7-5447-44ED-859C-29FE9D22F8F0}" srcOrd="0" destOrd="0" presId="urn:microsoft.com/office/officeart/2005/8/layout/bList2"/>
    <dgm:cxn modelId="{F57178EA-E5EE-46E3-902D-0EC8D740DC62}" type="presOf" srcId="{E8062E88-4BD5-4278-9D47-ABEEC7DBD947}" destId="{734E5FCA-300E-4748-819F-AB9D699BE141}" srcOrd="0" destOrd="0" presId="urn:microsoft.com/office/officeart/2005/8/layout/bList2"/>
    <dgm:cxn modelId="{BB20E83E-1CC3-4B21-87C7-F56D0F2AB8E3}" type="presOf" srcId="{C49DE51F-F8BA-4298-8BCB-EA2F371142DE}" destId="{554CC0AA-F9E7-4C6B-9F4F-A35B282A14E2}" srcOrd="0" destOrd="0" presId="urn:microsoft.com/office/officeart/2005/8/layout/bList2"/>
    <dgm:cxn modelId="{11FBF295-D7B5-42C2-97B4-5DC982092750}" srcId="{9CF0E81E-AAEE-4024-809D-72BB6DC12523}" destId="{53FE512D-3692-4F58-AC7D-748BE72D27B2}" srcOrd="3" destOrd="0" parTransId="{17A5F635-AC15-4325-B6C9-3520A23C6C2D}" sibTransId="{D5D784AB-A745-4F28-8533-9B2920F08CA0}"/>
    <dgm:cxn modelId="{80767FCF-9C3C-4D36-B3DA-B409D8564F77}" type="presOf" srcId="{3E91D0D0-DBF5-4292-BF38-DC4BB169E2C1}" destId="{FD033F58-7D6D-46AB-88F0-756ACC38D483}" srcOrd="0" destOrd="0" presId="urn:microsoft.com/office/officeart/2005/8/layout/bList2"/>
    <dgm:cxn modelId="{B2ECB3AC-3C7D-49D7-99FE-74D24D3A2442}" srcId="{9CF0E81E-AAEE-4024-809D-72BB6DC12523}" destId="{EF45A4CA-EB38-4552-BDA0-194E223B5C60}" srcOrd="0" destOrd="0" parTransId="{E3619B6B-EA18-4EBF-9228-BAADD5D5A879}" sibTransId="{416F2C30-723F-4335-AB38-00BDFDD6D359}"/>
    <dgm:cxn modelId="{4F17DF0A-41B0-4D2A-B935-91665689124D}" srcId="{5D122AEB-C10C-403A-86BF-1A5D93391A85}" destId="{4DAB7714-7BD8-45E1-999F-85FA19AB1F3F}" srcOrd="0" destOrd="0" parTransId="{BE51AA10-44D2-423A-B578-744360D7AD4F}" sibTransId="{1225E4B2-D58C-4C1A-BE27-EA20700A2BD3}"/>
    <dgm:cxn modelId="{9E30656A-6A6E-4B75-97F7-656FC94445C8}" srcId="{9CF0E81E-AAEE-4024-809D-72BB6DC12523}" destId="{5D122AEB-C10C-403A-86BF-1A5D93391A85}" srcOrd="4" destOrd="0" parTransId="{BE7854AA-772F-438E-B0F9-D068A41540EF}" sibTransId="{BD1C96D4-565A-49D1-AEF5-6EDDEFF03C35}"/>
    <dgm:cxn modelId="{5616F470-3346-462B-9FC3-EEADDB4488E5}" srcId="{53FE512D-3692-4F58-AC7D-748BE72D27B2}" destId="{67F4132F-7B75-4CC1-AEC9-1F2F651F2ABC}" srcOrd="0" destOrd="0" parTransId="{E07A82A0-F61B-4126-8D2C-109CDB485CB9}" sibTransId="{1EA76865-2353-4BC2-9E35-CEC90DBA1DC4}"/>
    <dgm:cxn modelId="{FD9F5FC3-8419-41DF-A0D3-814BAD5C1E06}" srcId="{9CF0E81E-AAEE-4024-809D-72BB6DC12523}" destId="{56F7CB9D-731E-4F0E-AE6A-4D43F1829CCD}" srcOrd="7" destOrd="0" parTransId="{19CB4A2C-B258-4DD3-A128-41AFA4ECC0A8}" sibTransId="{3656F2B3-9389-4D88-A226-041AE4BB064C}"/>
    <dgm:cxn modelId="{3EC5ADB6-7D66-462A-8D40-7C7C80E3A256}" type="presOf" srcId="{85915E75-1E08-4280-A247-D8D4BEE9D94D}" destId="{1353E3AE-2177-45B9-A433-B39DB714CA2F}" srcOrd="0" destOrd="0" presId="urn:microsoft.com/office/officeart/2005/8/layout/bList2"/>
    <dgm:cxn modelId="{ECF5B925-E828-4451-A58A-62EEC22066C2}" type="presOf" srcId="{4EA51674-C72A-454A-A1DB-B566B7B1931B}" destId="{F39B73B7-1D43-462A-9A0F-3BD800575A02}" srcOrd="0" destOrd="0" presId="urn:microsoft.com/office/officeart/2005/8/layout/bList2"/>
    <dgm:cxn modelId="{8BD97288-7048-41CD-BDB0-D3159BABBB1D}" type="presOf" srcId="{EF45A4CA-EB38-4552-BDA0-194E223B5C60}" destId="{57DA907F-2EA6-4E69-A347-96F62C625C90}" srcOrd="1" destOrd="0" presId="urn:microsoft.com/office/officeart/2005/8/layout/bList2"/>
    <dgm:cxn modelId="{A9BE402F-2DA9-40B3-8F85-F21B92E1D344}" srcId="{EF45A4CA-EB38-4552-BDA0-194E223B5C60}" destId="{D6C0A7E3-EC99-4546-B61F-9C7B89CB84BB}" srcOrd="0" destOrd="0" parTransId="{A62ECFCC-B966-4900-AAD2-2CC01FEDB598}" sibTransId="{1590BF69-7954-4AD9-95B4-6F5D6CB981A8}"/>
    <dgm:cxn modelId="{ED66E9D4-2884-4D69-AA40-70EE60ECBF81}" srcId="{9CF0E81E-AAEE-4024-809D-72BB6DC12523}" destId="{3E91D0D0-DBF5-4292-BF38-DC4BB169E2C1}" srcOrd="10" destOrd="0" parTransId="{D21D1D72-5C50-48D8-9138-47C94841314D}" sibTransId="{52994400-3640-48D1-8AD3-87BE12D7454A}"/>
    <dgm:cxn modelId="{A47AEB2B-DA8F-4723-B114-23815CB06374}" type="presOf" srcId="{D67BD04B-A3A3-4197-BED0-4F9C29F0268C}" destId="{AFA360B5-8F30-42F4-B16A-E646860FF463}" srcOrd="0" destOrd="0" presId="urn:microsoft.com/office/officeart/2005/8/layout/bList2"/>
    <dgm:cxn modelId="{B1B52D56-21D4-4CD8-B251-4B33E4C15929}" type="presOf" srcId="{4EA51674-C72A-454A-A1DB-B566B7B1931B}" destId="{F26988F4-8745-4A68-9886-AD78A0BDEF67}" srcOrd="1" destOrd="0" presId="urn:microsoft.com/office/officeart/2005/8/layout/bList2"/>
    <dgm:cxn modelId="{9B439829-0447-49D7-9665-BA3F37D579CC}" srcId="{9CF0E81E-AAEE-4024-809D-72BB6DC12523}" destId="{2B62E469-8658-4734-899F-F4C076F4B714}" srcOrd="9" destOrd="0" parTransId="{E62DC680-2954-4F1D-9B96-CFD7618F0572}" sibTransId="{B2343E00-A558-4007-B95E-8518B215FC45}"/>
    <dgm:cxn modelId="{22B26846-466A-4DB2-A9E9-F5FFD33CCF2C}" srcId="{9CF0E81E-AAEE-4024-809D-72BB6DC12523}" destId="{85915E75-1E08-4280-A247-D8D4BEE9D94D}" srcOrd="2" destOrd="0" parTransId="{98CC2DDF-C71D-4096-BD00-F1D294B1958F}" sibTransId="{8239B00A-44BD-4160-B78E-7C7D70542D3C}"/>
    <dgm:cxn modelId="{2B68FDC8-7116-4E8F-9C3A-3F3C643EAA70}" type="presOf" srcId="{66124463-8FD7-48FC-8B50-2E5DB84E3D8A}" destId="{2E7185F4-5DEC-4760-A04A-FE42F173006C}" srcOrd="1" destOrd="0" presId="urn:microsoft.com/office/officeart/2005/8/layout/bList2"/>
    <dgm:cxn modelId="{518DF846-1F88-4CE6-B708-882430862BD6}" type="presOf" srcId="{652A8666-70A6-47CF-A42E-4B481ED726FC}" destId="{E6CB5BAB-FECB-4CE8-859C-02DA3FF92839}" srcOrd="0" destOrd="0" presId="urn:microsoft.com/office/officeart/2005/8/layout/bList2"/>
    <dgm:cxn modelId="{7B62C35C-3ECF-48B7-BAB5-55C1A72FE0B0}" type="presOf" srcId="{BD1C96D4-565A-49D1-AEF5-6EDDEFF03C35}" destId="{6E9E07C6-424C-452A-A423-0026D6C1EAB5}" srcOrd="0" destOrd="0" presId="urn:microsoft.com/office/officeart/2005/8/layout/bList2"/>
    <dgm:cxn modelId="{E4915380-11E3-4E75-B62C-B9473C8D8200}" type="presOf" srcId="{85915E75-1E08-4280-A247-D8D4BEE9D94D}" destId="{28EC5220-1B59-48FB-A77D-DC18B50240E9}" srcOrd="1" destOrd="0" presId="urn:microsoft.com/office/officeart/2005/8/layout/bList2"/>
    <dgm:cxn modelId="{EE107DDA-1A20-4A34-8FEA-C574F1F93319}" type="presOf" srcId="{66124463-8FD7-48FC-8B50-2E5DB84E3D8A}" destId="{DD834923-4CC2-44C6-A397-105FE98B2D4F}" srcOrd="0" destOrd="0" presId="urn:microsoft.com/office/officeart/2005/8/layout/bList2"/>
    <dgm:cxn modelId="{B5801FF6-E69B-4BD3-84BF-48D851191F78}" type="presOf" srcId="{EF45A4CA-EB38-4552-BDA0-194E223B5C60}" destId="{95B6506F-B768-459B-9EF3-7298872E88BC}" srcOrd="0" destOrd="0" presId="urn:microsoft.com/office/officeart/2005/8/layout/bList2"/>
    <dgm:cxn modelId="{882F2807-607B-4E65-8659-5D3F2D62AA87}" type="presOf" srcId="{41D8DCC9-EEB4-4E2B-9A93-E6D47087D4D6}" destId="{32299AEA-C58D-4DE8-8A0A-DAC7F0588C1F}" srcOrd="0" destOrd="0" presId="urn:microsoft.com/office/officeart/2005/8/layout/bList2"/>
    <dgm:cxn modelId="{03780F44-B954-47A1-953D-91E8588062D1}" srcId="{2B62E469-8658-4734-899F-F4C076F4B714}" destId="{41D8DCC9-EEB4-4E2B-9A93-E6D47087D4D6}" srcOrd="0" destOrd="0" parTransId="{840B7FA7-F5E6-40BC-ADD1-2A5E71023DED}" sibTransId="{FC523C70-3281-41D8-8A90-52EDB51121B4}"/>
    <dgm:cxn modelId="{9C903203-0E82-44D2-B659-8F7C1F8AF3ED}" type="presOf" srcId="{E8062E88-4BD5-4278-9D47-ABEEC7DBD947}" destId="{B460C940-17D7-4D8C-B00E-79EB51EF4FB6}" srcOrd="1" destOrd="0" presId="urn:microsoft.com/office/officeart/2005/8/layout/bList2"/>
    <dgm:cxn modelId="{3AA25E49-AF8C-4CAF-AFB0-0C27059AB3B1}" type="presOf" srcId="{2B62E469-8658-4734-899F-F4C076F4B714}" destId="{C0DDE821-064B-4129-B197-B37523780A5F}" srcOrd="0" destOrd="0" presId="urn:microsoft.com/office/officeart/2005/8/layout/bList2"/>
    <dgm:cxn modelId="{4EA2F8F4-F2D5-4CB6-987C-B09777B3C3AA}" type="presOf" srcId="{B2343E00-A558-4007-B95E-8518B215FC45}" destId="{8FD5F65F-E4F0-4435-9F1F-82590FDA5AAA}" srcOrd="0" destOrd="0" presId="urn:microsoft.com/office/officeart/2005/8/layout/bList2"/>
    <dgm:cxn modelId="{B5C6411A-26F1-41ED-9ABD-035D302DC965}" type="presOf" srcId="{652894C1-4446-4102-8854-AA6D2D5BC6AD}" destId="{2DF7343F-2F78-45F3-A03B-A6945775F5AD}" srcOrd="0" destOrd="0" presId="urn:microsoft.com/office/officeart/2005/8/layout/bList2"/>
    <dgm:cxn modelId="{21B15795-6BF8-4100-BDFD-0A72388ED8B3}" srcId="{9CF0E81E-AAEE-4024-809D-72BB6DC12523}" destId="{C49DE51F-F8BA-4298-8BCB-EA2F371142DE}" srcOrd="5" destOrd="0" parTransId="{8D1A66D9-0FC7-4C8A-85A4-14FF1F2A538A}" sibTransId="{99B23373-4A46-41E5-8010-2B50809C731E}"/>
    <dgm:cxn modelId="{9F7C22C8-8CB6-4778-9D16-5AEBCE01FC45}" type="presOf" srcId="{5D122AEB-C10C-403A-86BF-1A5D93391A85}" destId="{8E5A3BA9-65F6-4189-B349-68A6AE20F7DD}" srcOrd="0" destOrd="0" presId="urn:microsoft.com/office/officeart/2005/8/layout/bList2"/>
    <dgm:cxn modelId="{97C560D4-19C0-4370-8846-B49E2543453F}" srcId="{3E91D0D0-DBF5-4292-BF38-DC4BB169E2C1}" destId="{B26EF521-B887-42A0-BEFE-1D227A6C1199}" srcOrd="0" destOrd="0" parTransId="{0BA075FE-8F62-4E77-8DEA-44A123C94416}" sibTransId="{DE964912-F30A-499A-BB30-A2CB7F3EFBEF}"/>
    <dgm:cxn modelId="{3C3A3A22-50EE-40CC-B758-69A63692C0D1}" srcId="{E8062E88-4BD5-4278-9D47-ABEEC7DBD947}" destId="{652894C1-4446-4102-8854-AA6D2D5BC6AD}" srcOrd="0" destOrd="0" parTransId="{3177713C-C234-4B2B-A3D7-B320343746D2}" sibTransId="{26180C66-BF97-4822-A3EF-5AE06FA28C4A}"/>
    <dgm:cxn modelId="{69884E6B-CCFC-4135-8632-A03E49289D0A}" type="presOf" srcId="{67F4132F-7B75-4CC1-AEC9-1F2F651F2ABC}" destId="{F2A8CC03-3B97-4C4D-B02D-BD441A871B3D}" srcOrd="0" destOrd="0" presId="urn:microsoft.com/office/officeart/2005/8/layout/bList2"/>
    <dgm:cxn modelId="{C992D520-E11C-4270-87EB-13A9AEF9A745}" type="presOf" srcId="{5E514D1B-A372-4451-8155-89A85352A22C}" destId="{CE4D4D66-DCDE-4BD9-B502-9877B1766DFF}" srcOrd="0" destOrd="0" presId="urn:microsoft.com/office/officeart/2005/8/layout/bList2"/>
    <dgm:cxn modelId="{0E53B669-E273-45F9-8ED4-6B36864E9AD3}" type="presOf" srcId="{416F2C30-723F-4335-AB38-00BDFDD6D359}" destId="{ABDED564-1D2F-4ED4-82BD-15033DB81ADA}" srcOrd="0" destOrd="0" presId="urn:microsoft.com/office/officeart/2005/8/layout/bList2"/>
    <dgm:cxn modelId="{0BBB8E2E-20F7-4679-9C97-5AEB89BDA8BA}" srcId="{9CF0E81E-AAEE-4024-809D-72BB6DC12523}" destId="{4EA51674-C72A-454A-A1DB-B566B7B1931B}" srcOrd="1" destOrd="0" parTransId="{CAA9DC1C-8528-45FF-9928-8EBD8F2D1804}" sibTransId="{FC2D65AC-9755-498A-AACC-21B1AC855C88}"/>
    <dgm:cxn modelId="{BF4D88F4-8866-4A34-A910-11D3333568B3}" type="presOf" srcId="{FC2D65AC-9755-498A-AACC-21B1AC855C88}" destId="{28FB6267-DF26-4FC9-951D-1335B248DE3E}" srcOrd="0" destOrd="0" presId="urn:microsoft.com/office/officeart/2005/8/layout/bList2"/>
    <dgm:cxn modelId="{3B567E06-98FC-4C4C-979C-DC2AEDC0A282}" srcId="{56F7CB9D-731E-4F0E-AE6A-4D43F1829CCD}" destId="{5164DBBC-D9AF-4E26-894E-13A0B3F664EB}" srcOrd="0" destOrd="0" parTransId="{853FAFFB-3DEB-4440-9E0E-B5745D8C8267}" sibTransId="{A41ED696-AA60-4C98-B7D3-D61AFAE6FECD}"/>
    <dgm:cxn modelId="{7BA2A7E7-38F7-45D9-9256-3FA5744FE96D}" type="presOf" srcId="{3E91D0D0-DBF5-4292-BF38-DC4BB169E2C1}" destId="{C5F502DE-A87D-4824-9F54-197998452A7D}" srcOrd="1" destOrd="0" presId="urn:microsoft.com/office/officeart/2005/8/layout/bList2"/>
    <dgm:cxn modelId="{42C2D66B-B5A6-4050-BF04-AABCF54D7CEC}" type="presOf" srcId="{5D122AEB-C10C-403A-86BF-1A5D93391A85}" destId="{9F23B7DF-9FA9-4FEA-B644-F33088CBBCB1}" srcOrd="1" destOrd="0" presId="urn:microsoft.com/office/officeart/2005/8/layout/bList2"/>
    <dgm:cxn modelId="{34CAF4BB-CBB8-4CC3-BB1F-DF44788AA3FA}" srcId="{85915E75-1E08-4280-A247-D8D4BEE9D94D}" destId="{30E3777E-331D-4B48-A2C1-D5B9016CC86E}" srcOrd="0" destOrd="0" parTransId="{91ABABEF-CE92-4224-886C-3E986CEA7A95}" sibTransId="{6B253DFF-AD22-43B6-9477-23E53349BFD2}"/>
    <dgm:cxn modelId="{93C398B4-2E84-4774-8F35-CC4B7185150C}" type="presOf" srcId="{C49DE51F-F8BA-4298-8BCB-EA2F371142DE}" destId="{2DBE0F7D-C678-4FAC-B23F-210F1E0D98EE}" srcOrd="1" destOrd="0" presId="urn:microsoft.com/office/officeart/2005/8/layout/bList2"/>
    <dgm:cxn modelId="{23E10996-502C-45DD-9FF3-C08C1D5C0A22}" type="presOf" srcId="{56F7CB9D-731E-4F0E-AE6A-4D43F1829CCD}" destId="{0B541745-BE80-4B8A-AE61-9C784DBD4D38}" srcOrd="0" destOrd="0" presId="urn:microsoft.com/office/officeart/2005/8/layout/bList2"/>
    <dgm:cxn modelId="{8D431370-24A7-4240-B22D-2D6EFE91051C}" type="presOf" srcId="{5164DBBC-D9AF-4E26-894E-13A0B3F664EB}" destId="{C988D6EE-0353-45D2-91EA-CEF3D87D1C66}" srcOrd="0" destOrd="0" presId="urn:microsoft.com/office/officeart/2005/8/layout/bList2"/>
    <dgm:cxn modelId="{2B766241-09E2-40D2-8F4E-2E012B9C53CD}" type="presOf" srcId="{53FE512D-3692-4F58-AC7D-748BE72D27B2}" destId="{7FE61DB9-EE08-4986-B677-4460EB41AD41}" srcOrd="1" destOrd="0" presId="urn:microsoft.com/office/officeart/2005/8/layout/bList2"/>
    <dgm:cxn modelId="{70D31156-17B8-4EAD-A871-096B3D13AE0D}" type="presOf" srcId="{8239B00A-44BD-4160-B78E-7C7D70542D3C}" destId="{BC10B31C-7844-4BF2-AA9E-C2F67869EC7D}" srcOrd="0" destOrd="0" presId="urn:microsoft.com/office/officeart/2005/8/layout/bList2"/>
    <dgm:cxn modelId="{F890D04C-1EC1-433D-B005-682E772892AC}" srcId="{9CF0E81E-AAEE-4024-809D-72BB6DC12523}" destId="{66124463-8FD7-48FC-8B50-2E5DB84E3D8A}" srcOrd="11" destOrd="0" parTransId="{63F05004-9C5E-4ABC-878C-5E8DEC5E1046}" sibTransId="{49D7B280-661C-4E31-8552-FB342B463B58}"/>
    <dgm:cxn modelId="{17C23C6B-2EE2-4AEC-8D06-7CE3D754CF4C}" type="presOf" srcId="{991CC23A-91D1-40AF-B083-9641EB6A8982}" destId="{E51C0068-0039-424F-A9B8-CE3CD0EA0106}" srcOrd="0" destOrd="0" presId="urn:microsoft.com/office/officeart/2005/8/layout/bList2"/>
    <dgm:cxn modelId="{0263B17C-282A-425E-A27C-6E59593C2702}" srcId="{9CF0E81E-AAEE-4024-809D-72BB6DC12523}" destId="{E8062E88-4BD5-4278-9D47-ABEEC7DBD947}" srcOrd="6" destOrd="0" parTransId="{951A2AAB-2E6E-4586-9017-87D207A540C1}" sibTransId="{D67BD04B-A3A3-4197-BED0-4F9C29F0268C}"/>
    <dgm:cxn modelId="{9929FFF7-5E73-4D13-866E-C2F96B8E5E3E}" type="presParOf" srcId="{06362161-3D69-4AEA-AB83-70FC6FE2C6F1}" destId="{BC0E876E-E826-4E6C-9AA7-97FF5E5357DB}" srcOrd="0" destOrd="0" presId="urn:microsoft.com/office/officeart/2005/8/layout/bList2"/>
    <dgm:cxn modelId="{590E0297-1E4E-4C8C-BC9C-E61A062D8CAF}" type="presParOf" srcId="{BC0E876E-E826-4E6C-9AA7-97FF5E5357DB}" destId="{A5C47949-4A08-4635-9321-0C6F4DBEBCCC}" srcOrd="0" destOrd="0" presId="urn:microsoft.com/office/officeart/2005/8/layout/bList2"/>
    <dgm:cxn modelId="{3F945487-B5A6-4128-A85E-2D90E218FEEE}" type="presParOf" srcId="{BC0E876E-E826-4E6C-9AA7-97FF5E5357DB}" destId="{95B6506F-B768-459B-9EF3-7298872E88BC}" srcOrd="1" destOrd="0" presId="urn:microsoft.com/office/officeart/2005/8/layout/bList2"/>
    <dgm:cxn modelId="{14B87BD4-C0E3-4A08-9C3F-EC092BE56B3F}" type="presParOf" srcId="{BC0E876E-E826-4E6C-9AA7-97FF5E5357DB}" destId="{57DA907F-2EA6-4E69-A347-96F62C625C90}" srcOrd="2" destOrd="0" presId="urn:microsoft.com/office/officeart/2005/8/layout/bList2"/>
    <dgm:cxn modelId="{0EF02950-428B-48D5-9F96-50EA99045340}" type="presParOf" srcId="{BC0E876E-E826-4E6C-9AA7-97FF5E5357DB}" destId="{52BB31E6-F754-41E1-B730-C0EB4188FC94}" srcOrd="3" destOrd="0" presId="urn:microsoft.com/office/officeart/2005/8/layout/bList2"/>
    <dgm:cxn modelId="{AE6E8FDE-99A6-4EBB-9FFF-2B7F49C4B0F5}" type="presParOf" srcId="{06362161-3D69-4AEA-AB83-70FC6FE2C6F1}" destId="{ABDED564-1D2F-4ED4-82BD-15033DB81ADA}" srcOrd="1" destOrd="0" presId="urn:microsoft.com/office/officeart/2005/8/layout/bList2"/>
    <dgm:cxn modelId="{85585AE3-60C6-4D25-B472-1541501E12B8}" type="presParOf" srcId="{06362161-3D69-4AEA-AB83-70FC6FE2C6F1}" destId="{72C4BED2-426A-48EB-82B8-B2CDD5DF8CCC}" srcOrd="2" destOrd="0" presId="urn:microsoft.com/office/officeart/2005/8/layout/bList2"/>
    <dgm:cxn modelId="{C4D67F5D-5C37-46B3-B0DC-7FE5ABDAA5A7}" type="presParOf" srcId="{72C4BED2-426A-48EB-82B8-B2CDD5DF8CCC}" destId="{E968D836-7DAD-4C33-B313-25875520A455}" srcOrd="0" destOrd="0" presId="urn:microsoft.com/office/officeart/2005/8/layout/bList2"/>
    <dgm:cxn modelId="{A30A024C-518D-4A5B-BA89-528967E5C0CB}" type="presParOf" srcId="{72C4BED2-426A-48EB-82B8-B2CDD5DF8CCC}" destId="{F39B73B7-1D43-462A-9A0F-3BD800575A02}" srcOrd="1" destOrd="0" presId="urn:microsoft.com/office/officeart/2005/8/layout/bList2"/>
    <dgm:cxn modelId="{A1E8C1E0-1B4A-4342-BE76-FC2D5C91DC82}" type="presParOf" srcId="{72C4BED2-426A-48EB-82B8-B2CDD5DF8CCC}" destId="{F26988F4-8745-4A68-9886-AD78A0BDEF67}" srcOrd="2" destOrd="0" presId="urn:microsoft.com/office/officeart/2005/8/layout/bList2"/>
    <dgm:cxn modelId="{F62A823C-A807-476C-8453-538F50BE4A38}" type="presParOf" srcId="{72C4BED2-426A-48EB-82B8-B2CDD5DF8CCC}" destId="{6602658A-2E69-45EC-A6FC-1E1A2DD75060}" srcOrd="3" destOrd="0" presId="urn:microsoft.com/office/officeart/2005/8/layout/bList2"/>
    <dgm:cxn modelId="{40C9BA1C-B96E-4B26-B022-489DA5C15420}" type="presParOf" srcId="{06362161-3D69-4AEA-AB83-70FC6FE2C6F1}" destId="{28FB6267-DF26-4FC9-951D-1335B248DE3E}" srcOrd="3" destOrd="0" presId="urn:microsoft.com/office/officeart/2005/8/layout/bList2"/>
    <dgm:cxn modelId="{088A991B-6376-4A18-B76A-273C410A9A2F}" type="presParOf" srcId="{06362161-3D69-4AEA-AB83-70FC6FE2C6F1}" destId="{7C5AC6CF-EE32-4347-88E7-FEAD0A8415CF}" srcOrd="4" destOrd="0" presId="urn:microsoft.com/office/officeart/2005/8/layout/bList2"/>
    <dgm:cxn modelId="{0AEA4B24-027E-4C91-BC85-35159D1241D7}" type="presParOf" srcId="{7C5AC6CF-EE32-4347-88E7-FEAD0A8415CF}" destId="{99D50864-6AA1-42E6-9C7D-BE4D3DF79B40}" srcOrd="0" destOrd="0" presId="urn:microsoft.com/office/officeart/2005/8/layout/bList2"/>
    <dgm:cxn modelId="{2F3E0992-6197-46B4-BD8E-512244DB5DEC}" type="presParOf" srcId="{7C5AC6CF-EE32-4347-88E7-FEAD0A8415CF}" destId="{1353E3AE-2177-45B9-A433-B39DB714CA2F}" srcOrd="1" destOrd="0" presId="urn:microsoft.com/office/officeart/2005/8/layout/bList2"/>
    <dgm:cxn modelId="{8163F023-D966-400D-BF3D-5D14B738DF42}" type="presParOf" srcId="{7C5AC6CF-EE32-4347-88E7-FEAD0A8415CF}" destId="{28EC5220-1B59-48FB-A77D-DC18B50240E9}" srcOrd="2" destOrd="0" presId="urn:microsoft.com/office/officeart/2005/8/layout/bList2"/>
    <dgm:cxn modelId="{F7D5312E-DF72-4616-8EE2-9C4CD1DF9E0A}" type="presParOf" srcId="{7C5AC6CF-EE32-4347-88E7-FEAD0A8415CF}" destId="{68D6AB60-614D-4F23-AC35-72594C9270FE}" srcOrd="3" destOrd="0" presId="urn:microsoft.com/office/officeart/2005/8/layout/bList2"/>
    <dgm:cxn modelId="{5FE2AD35-EFA2-47C8-873D-138F4B47162A}" type="presParOf" srcId="{06362161-3D69-4AEA-AB83-70FC6FE2C6F1}" destId="{BC10B31C-7844-4BF2-AA9E-C2F67869EC7D}" srcOrd="5" destOrd="0" presId="urn:microsoft.com/office/officeart/2005/8/layout/bList2"/>
    <dgm:cxn modelId="{4E157F26-F157-4B06-BE85-C25492678979}" type="presParOf" srcId="{06362161-3D69-4AEA-AB83-70FC6FE2C6F1}" destId="{787D0377-ABA0-4C9C-9AA1-FC29C556ACDA}" srcOrd="6" destOrd="0" presId="urn:microsoft.com/office/officeart/2005/8/layout/bList2"/>
    <dgm:cxn modelId="{4F900D06-20D2-47D3-9DB8-344445F0155A}" type="presParOf" srcId="{787D0377-ABA0-4C9C-9AA1-FC29C556ACDA}" destId="{F2A8CC03-3B97-4C4D-B02D-BD441A871B3D}" srcOrd="0" destOrd="0" presId="urn:microsoft.com/office/officeart/2005/8/layout/bList2"/>
    <dgm:cxn modelId="{C6AFD559-8E41-44A7-929B-945CE0D7A850}" type="presParOf" srcId="{787D0377-ABA0-4C9C-9AA1-FC29C556ACDA}" destId="{23FB01C1-295D-4C21-B6F5-DCD451184780}" srcOrd="1" destOrd="0" presId="urn:microsoft.com/office/officeart/2005/8/layout/bList2"/>
    <dgm:cxn modelId="{E2608950-248A-4A01-B06E-5EE7EAEA1F95}" type="presParOf" srcId="{787D0377-ABA0-4C9C-9AA1-FC29C556ACDA}" destId="{7FE61DB9-EE08-4986-B677-4460EB41AD41}" srcOrd="2" destOrd="0" presId="urn:microsoft.com/office/officeart/2005/8/layout/bList2"/>
    <dgm:cxn modelId="{FFA31D44-FC47-442B-9A04-6E3EE8C5B793}" type="presParOf" srcId="{787D0377-ABA0-4C9C-9AA1-FC29C556ACDA}" destId="{3A414D25-F004-4C66-8FED-F40143CAC141}" srcOrd="3" destOrd="0" presId="urn:microsoft.com/office/officeart/2005/8/layout/bList2"/>
    <dgm:cxn modelId="{61AE1645-AB50-4349-B1E5-23EC8F7854A6}" type="presParOf" srcId="{06362161-3D69-4AEA-AB83-70FC6FE2C6F1}" destId="{7A5754B7-5447-44ED-859C-29FE9D22F8F0}" srcOrd="7" destOrd="0" presId="urn:microsoft.com/office/officeart/2005/8/layout/bList2"/>
    <dgm:cxn modelId="{DE5CD5A3-70B4-4DFA-8F77-80B7316D276C}" type="presParOf" srcId="{06362161-3D69-4AEA-AB83-70FC6FE2C6F1}" destId="{68618D11-FB52-4C33-BBA4-C2E650E97374}" srcOrd="8" destOrd="0" presId="urn:microsoft.com/office/officeart/2005/8/layout/bList2"/>
    <dgm:cxn modelId="{95E4A3B9-DFD3-42F3-973E-20248441CAA6}" type="presParOf" srcId="{68618D11-FB52-4C33-BBA4-C2E650E97374}" destId="{69013194-9F93-4FFA-93F9-7CE2EB5CF3F7}" srcOrd="0" destOrd="0" presId="urn:microsoft.com/office/officeart/2005/8/layout/bList2"/>
    <dgm:cxn modelId="{81C8FA04-E90C-48A4-BD5D-89409F0FC171}" type="presParOf" srcId="{68618D11-FB52-4C33-BBA4-C2E650E97374}" destId="{8E5A3BA9-65F6-4189-B349-68A6AE20F7DD}" srcOrd="1" destOrd="0" presId="urn:microsoft.com/office/officeart/2005/8/layout/bList2"/>
    <dgm:cxn modelId="{018278C8-98DC-41DA-B384-D5D3D4E7643B}" type="presParOf" srcId="{68618D11-FB52-4C33-BBA4-C2E650E97374}" destId="{9F23B7DF-9FA9-4FEA-B644-F33088CBBCB1}" srcOrd="2" destOrd="0" presId="urn:microsoft.com/office/officeart/2005/8/layout/bList2"/>
    <dgm:cxn modelId="{C402DEF7-27B7-4CBF-AC04-7EEE577ADA7C}" type="presParOf" srcId="{68618D11-FB52-4C33-BBA4-C2E650E97374}" destId="{414186EF-3A5C-473D-82DD-8A6A68F59AB4}" srcOrd="3" destOrd="0" presId="urn:microsoft.com/office/officeart/2005/8/layout/bList2"/>
    <dgm:cxn modelId="{71CA1913-DADA-47D4-BC76-5A1AB330E995}" type="presParOf" srcId="{06362161-3D69-4AEA-AB83-70FC6FE2C6F1}" destId="{6E9E07C6-424C-452A-A423-0026D6C1EAB5}" srcOrd="9" destOrd="0" presId="urn:microsoft.com/office/officeart/2005/8/layout/bList2"/>
    <dgm:cxn modelId="{9146C545-29BA-4845-95CD-4DEE085F49F5}" type="presParOf" srcId="{06362161-3D69-4AEA-AB83-70FC6FE2C6F1}" destId="{86FB780C-BBF7-459D-9010-868E05150083}" srcOrd="10" destOrd="0" presId="urn:microsoft.com/office/officeart/2005/8/layout/bList2"/>
    <dgm:cxn modelId="{53F94741-8FCF-4EC7-82AB-A2E4D6F9D50E}" type="presParOf" srcId="{86FB780C-BBF7-459D-9010-868E05150083}" destId="{B50774B9-E6BC-488D-9568-3F806EA8C247}" srcOrd="0" destOrd="0" presId="urn:microsoft.com/office/officeart/2005/8/layout/bList2"/>
    <dgm:cxn modelId="{D1EE45A6-2A05-403A-852E-2B9AC58B3910}" type="presParOf" srcId="{86FB780C-BBF7-459D-9010-868E05150083}" destId="{554CC0AA-F9E7-4C6B-9F4F-A35B282A14E2}" srcOrd="1" destOrd="0" presId="urn:microsoft.com/office/officeart/2005/8/layout/bList2"/>
    <dgm:cxn modelId="{DF163A20-EB18-493D-BF59-18104F0E8E09}" type="presParOf" srcId="{86FB780C-BBF7-459D-9010-868E05150083}" destId="{2DBE0F7D-C678-4FAC-B23F-210F1E0D98EE}" srcOrd="2" destOrd="0" presId="urn:microsoft.com/office/officeart/2005/8/layout/bList2"/>
    <dgm:cxn modelId="{C979156A-2F8A-4EC3-9C5E-7585A56A420E}" type="presParOf" srcId="{86FB780C-BBF7-459D-9010-868E05150083}" destId="{5C635F95-8460-4C57-B008-A0C3D6CB6994}" srcOrd="3" destOrd="0" presId="urn:microsoft.com/office/officeart/2005/8/layout/bList2"/>
    <dgm:cxn modelId="{CA618CCC-C976-449D-B2DA-375F8E7EB826}" type="presParOf" srcId="{06362161-3D69-4AEA-AB83-70FC6FE2C6F1}" destId="{774E4719-1011-41FA-870A-F27146879980}" srcOrd="11" destOrd="0" presId="urn:microsoft.com/office/officeart/2005/8/layout/bList2"/>
    <dgm:cxn modelId="{8E5E8C08-3FF8-442A-8443-C4CEE8E84208}" type="presParOf" srcId="{06362161-3D69-4AEA-AB83-70FC6FE2C6F1}" destId="{38D4D6B2-591E-4DB2-87C1-B9583160DC70}" srcOrd="12" destOrd="0" presId="urn:microsoft.com/office/officeart/2005/8/layout/bList2"/>
    <dgm:cxn modelId="{077CB39C-E07E-4ECB-8CDD-0C02EF559E89}" type="presParOf" srcId="{38D4D6B2-591E-4DB2-87C1-B9583160DC70}" destId="{2DF7343F-2F78-45F3-A03B-A6945775F5AD}" srcOrd="0" destOrd="0" presId="urn:microsoft.com/office/officeart/2005/8/layout/bList2"/>
    <dgm:cxn modelId="{AA229374-C613-45C0-B37B-8DB1BEB7F16D}" type="presParOf" srcId="{38D4D6B2-591E-4DB2-87C1-B9583160DC70}" destId="{734E5FCA-300E-4748-819F-AB9D699BE141}" srcOrd="1" destOrd="0" presId="urn:microsoft.com/office/officeart/2005/8/layout/bList2"/>
    <dgm:cxn modelId="{5535BD00-BBE6-4A89-ADD4-98F411B07A08}" type="presParOf" srcId="{38D4D6B2-591E-4DB2-87C1-B9583160DC70}" destId="{B460C940-17D7-4D8C-B00E-79EB51EF4FB6}" srcOrd="2" destOrd="0" presId="urn:microsoft.com/office/officeart/2005/8/layout/bList2"/>
    <dgm:cxn modelId="{1F1F2CA1-13B8-4B9D-86E6-3F1D550F6E11}" type="presParOf" srcId="{38D4D6B2-591E-4DB2-87C1-B9583160DC70}" destId="{2673DA3E-6B7C-4B73-8649-F6202AB6269A}" srcOrd="3" destOrd="0" presId="urn:microsoft.com/office/officeart/2005/8/layout/bList2"/>
    <dgm:cxn modelId="{7582D365-8BB5-4A69-BBFD-980984D25849}" type="presParOf" srcId="{06362161-3D69-4AEA-AB83-70FC6FE2C6F1}" destId="{AFA360B5-8F30-42F4-B16A-E646860FF463}" srcOrd="13" destOrd="0" presId="urn:microsoft.com/office/officeart/2005/8/layout/bList2"/>
    <dgm:cxn modelId="{CA009EE8-3ABB-4BD0-9657-B38D5BAD4FEB}" type="presParOf" srcId="{06362161-3D69-4AEA-AB83-70FC6FE2C6F1}" destId="{DC04487C-7B94-43EE-AB62-420056DF800A}" srcOrd="14" destOrd="0" presId="urn:microsoft.com/office/officeart/2005/8/layout/bList2"/>
    <dgm:cxn modelId="{AA8B36FE-157C-4516-9926-A6ED946A89F4}" type="presParOf" srcId="{DC04487C-7B94-43EE-AB62-420056DF800A}" destId="{C988D6EE-0353-45D2-91EA-CEF3D87D1C66}" srcOrd="0" destOrd="0" presId="urn:microsoft.com/office/officeart/2005/8/layout/bList2"/>
    <dgm:cxn modelId="{3238440C-FF2D-43A1-BA24-CABC281BF40A}" type="presParOf" srcId="{DC04487C-7B94-43EE-AB62-420056DF800A}" destId="{0B541745-BE80-4B8A-AE61-9C784DBD4D38}" srcOrd="1" destOrd="0" presId="urn:microsoft.com/office/officeart/2005/8/layout/bList2"/>
    <dgm:cxn modelId="{75E5CBB7-3E06-4638-B587-A3ACF8788E77}" type="presParOf" srcId="{DC04487C-7B94-43EE-AB62-420056DF800A}" destId="{A96B1899-311A-4067-B7EB-B594B0A8A835}" srcOrd="2" destOrd="0" presId="urn:microsoft.com/office/officeart/2005/8/layout/bList2"/>
    <dgm:cxn modelId="{CD12B05A-57A5-42FF-AE31-3859BB8123F4}" type="presParOf" srcId="{DC04487C-7B94-43EE-AB62-420056DF800A}" destId="{1A7AC5B6-2D0F-478F-BFDF-8527EE01414A}" srcOrd="3" destOrd="0" presId="urn:microsoft.com/office/officeart/2005/8/layout/bList2"/>
    <dgm:cxn modelId="{4E2D0775-3481-444C-9C84-0A858AE6A062}" type="presParOf" srcId="{06362161-3D69-4AEA-AB83-70FC6FE2C6F1}" destId="{AB05EE95-5871-42FA-B089-94E5F1B14149}" srcOrd="15" destOrd="0" presId="urn:microsoft.com/office/officeart/2005/8/layout/bList2"/>
    <dgm:cxn modelId="{658ECC0A-49CF-4B9E-B0DD-718E6D0270FE}" type="presParOf" srcId="{06362161-3D69-4AEA-AB83-70FC6FE2C6F1}" destId="{41B4E9ED-7CB3-4629-9527-1A7A95AAEF79}" srcOrd="16" destOrd="0" presId="urn:microsoft.com/office/officeart/2005/8/layout/bList2"/>
    <dgm:cxn modelId="{0A52BD05-627F-42FA-8C06-7FCAEE331EB7}" type="presParOf" srcId="{41B4E9ED-7CB3-4629-9527-1A7A95AAEF79}" destId="{CE4D4D66-DCDE-4BD9-B502-9877B1766DFF}" srcOrd="0" destOrd="0" presId="urn:microsoft.com/office/officeart/2005/8/layout/bList2"/>
    <dgm:cxn modelId="{7F4B0465-2CA5-4749-9763-D2BA83741E13}" type="presParOf" srcId="{41B4E9ED-7CB3-4629-9527-1A7A95AAEF79}" destId="{E6CB5BAB-FECB-4CE8-859C-02DA3FF92839}" srcOrd="1" destOrd="0" presId="urn:microsoft.com/office/officeart/2005/8/layout/bList2"/>
    <dgm:cxn modelId="{31835D44-92FB-420E-9A9C-AF35643BC639}" type="presParOf" srcId="{41B4E9ED-7CB3-4629-9527-1A7A95AAEF79}" destId="{ED1D5B23-75D7-473D-8870-36691DBD30B8}" srcOrd="2" destOrd="0" presId="urn:microsoft.com/office/officeart/2005/8/layout/bList2"/>
    <dgm:cxn modelId="{9CB957E2-97F7-4288-95EA-2747A7D98EDD}" type="presParOf" srcId="{41B4E9ED-7CB3-4629-9527-1A7A95AAEF79}" destId="{8E2DD1B8-717E-4D2A-9389-74146643762F}" srcOrd="3" destOrd="0" presId="urn:microsoft.com/office/officeart/2005/8/layout/bList2"/>
    <dgm:cxn modelId="{C4621CEA-E34B-4709-B213-FCD343E53EF0}" type="presParOf" srcId="{06362161-3D69-4AEA-AB83-70FC6FE2C6F1}" destId="{42DA6545-C2F1-4409-85FC-26D73DFCA1FC}" srcOrd="17" destOrd="0" presId="urn:microsoft.com/office/officeart/2005/8/layout/bList2"/>
    <dgm:cxn modelId="{C9C32B6D-F9ED-49D9-8E52-9771CD76114A}" type="presParOf" srcId="{06362161-3D69-4AEA-AB83-70FC6FE2C6F1}" destId="{9E94B866-FB87-48E0-A662-B44E088F26B1}" srcOrd="18" destOrd="0" presId="urn:microsoft.com/office/officeart/2005/8/layout/bList2"/>
    <dgm:cxn modelId="{67DAE90D-969B-4C09-8CF9-4A7A1FC49F91}" type="presParOf" srcId="{9E94B866-FB87-48E0-A662-B44E088F26B1}" destId="{32299AEA-C58D-4DE8-8A0A-DAC7F0588C1F}" srcOrd="0" destOrd="0" presId="urn:microsoft.com/office/officeart/2005/8/layout/bList2"/>
    <dgm:cxn modelId="{480DEE34-FE10-4D63-8CF4-2C47621FF503}" type="presParOf" srcId="{9E94B866-FB87-48E0-A662-B44E088F26B1}" destId="{C0DDE821-064B-4129-B197-B37523780A5F}" srcOrd="1" destOrd="0" presId="urn:microsoft.com/office/officeart/2005/8/layout/bList2"/>
    <dgm:cxn modelId="{B07AD7C8-1AA6-40C2-9B6E-F68059532920}" type="presParOf" srcId="{9E94B866-FB87-48E0-A662-B44E088F26B1}" destId="{DBF9023A-5735-40C8-A58A-844BFF37F5E3}" srcOrd="2" destOrd="0" presId="urn:microsoft.com/office/officeart/2005/8/layout/bList2"/>
    <dgm:cxn modelId="{944CF8D3-6FFC-45FC-9D7D-D04D98B5CA93}" type="presParOf" srcId="{9E94B866-FB87-48E0-A662-B44E088F26B1}" destId="{18492FC4-3F52-4029-92A6-E97B111D53F1}" srcOrd="3" destOrd="0" presId="urn:microsoft.com/office/officeart/2005/8/layout/bList2"/>
    <dgm:cxn modelId="{058FB347-0983-43B8-A273-2A544BBBAE75}" type="presParOf" srcId="{06362161-3D69-4AEA-AB83-70FC6FE2C6F1}" destId="{8FD5F65F-E4F0-4435-9F1F-82590FDA5AAA}" srcOrd="19" destOrd="0" presId="urn:microsoft.com/office/officeart/2005/8/layout/bList2"/>
    <dgm:cxn modelId="{2B12AF84-C619-438F-BA17-7AFB92E07564}" type="presParOf" srcId="{06362161-3D69-4AEA-AB83-70FC6FE2C6F1}" destId="{454F51D5-A629-4543-8E78-FE559CF90FB8}" srcOrd="20" destOrd="0" presId="urn:microsoft.com/office/officeart/2005/8/layout/bList2"/>
    <dgm:cxn modelId="{3D116543-E54E-408A-AE40-7381F4A78580}" type="presParOf" srcId="{454F51D5-A629-4543-8E78-FE559CF90FB8}" destId="{C6C59374-296F-4A4E-AC59-F17BC204966B}" srcOrd="0" destOrd="0" presId="urn:microsoft.com/office/officeart/2005/8/layout/bList2"/>
    <dgm:cxn modelId="{83F74220-DFFA-4520-AC3E-550198024867}" type="presParOf" srcId="{454F51D5-A629-4543-8E78-FE559CF90FB8}" destId="{FD033F58-7D6D-46AB-88F0-756ACC38D483}" srcOrd="1" destOrd="0" presId="urn:microsoft.com/office/officeart/2005/8/layout/bList2"/>
    <dgm:cxn modelId="{C4C99FFC-1E91-44B7-9F94-C4DB5DC74A84}" type="presParOf" srcId="{454F51D5-A629-4543-8E78-FE559CF90FB8}" destId="{C5F502DE-A87D-4824-9F54-197998452A7D}" srcOrd="2" destOrd="0" presId="urn:microsoft.com/office/officeart/2005/8/layout/bList2"/>
    <dgm:cxn modelId="{8ED847AF-3926-4379-8E9F-0F11D067148A}" type="presParOf" srcId="{454F51D5-A629-4543-8E78-FE559CF90FB8}" destId="{88D8C2B5-2B03-4F2F-BB4A-22A63D03A5E2}" srcOrd="3" destOrd="0" presId="urn:microsoft.com/office/officeart/2005/8/layout/bList2"/>
    <dgm:cxn modelId="{793B99C2-72CF-42EB-BA2D-9002D582054E}" type="presParOf" srcId="{06362161-3D69-4AEA-AB83-70FC6FE2C6F1}" destId="{A80239CA-AF4A-414D-B737-19C0FB802243}" srcOrd="21" destOrd="0" presId="urn:microsoft.com/office/officeart/2005/8/layout/bList2"/>
    <dgm:cxn modelId="{AF39A88C-6D84-4C05-8B99-DCF67A96957A}" type="presParOf" srcId="{06362161-3D69-4AEA-AB83-70FC6FE2C6F1}" destId="{453F0B37-84CC-484E-98AC-09C39AAF9F6A}" srcOrd="22" destOrd="0" presId="urn:microsoft.com/office/officeart/2005/8/layout/bList2"/>
    <dgm:cxn modelId="{FC4315B8-523F-409A-9FDE-5DA705E03224}" type="presParOf" srcId="{453F0B37-84CC-484E-98AC-09C39AAF9F6A}" destId="{E51C0068-0039-424F-A9B8-CE3CD0EA0106}" srcOrd="0" destOrd="0" presId="urn:microsoft.com/office/officeart/2005/8/layout/bList2"/>
    <dgm:cxn modelId="{49A68E61-37AF-4211-9BB6-E531B08C18A3}" type="presParOf" srcId="{453F0B37-84CC-484E-98AC-09C39AAF9F6A}" destId="{DD834923-4CC2-44C6-A397-105FE98B2D4F}" srcOrd="1" destOrd="0" presId="urn:microsoft.com/office/officeart/2005/8/layout/bList2"/>
    <dgm:cxn modelId="{81E1375D-6F17-4647-ADFC-63DC91704F8B}" type="presParOf" srcId="{453F0B37-84CC-484E-98AC-09C39AAF9F6A}" destId="{2E7185F4-5DEC-4760-A04A-FE42F173006C}" srcOrd="2" destOrd="0" presId="urn:microsoft.com/office/officeart/2005/8/layout/bList2"/>
    <dgm:cxn modelId="{1F7952B9-174B-4A22-9277-FD1598A5C7A8}" type="presParOf" srcId="{453F0B37-84CC-484E-98AC-09C39AAF9F6A}" destId="{438F8E71-3F4C-44EE-8BD9-C9B214D4556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47949-4A08-4635-9321-0C6F4DBEBCCC}">
      <dsp:nvSpPr>
        <dsp:cNvPr id="0" name=""/>
        <dsp:cNvSpPr/>
      </dsp:nvSpPr>
      <dsp:spPr>
        <a:xfrm>
          <a:off x="6208" y="512997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/>
            <a:t>file</a:t>
          </a:r>
          <a:endParaRPr lang="zh-CN" altLang="en-US" sz="2000" b="1" kern="1200" dirty="0"/>
        </a:p>
      </dsp:txBody>
      <dsp:txXfrm>
        <a:off x="32723" y="539512"/>
        <a:ext cx="1462879" cy="1105079"/>
      </dsp:txXfrm>
    </dsp:sp>
    <dsp:sp modelId="{57DA907F-2EA6-4E69-A347-96F62C625C90}">
      <dsp:nvSpPr>
        <dsp:cNvPr id="0" name=""/>
        <dsp:cNvSpPr/>
      </dsp:nvSpPr>
      <dsp:spPr>
        <a:xfrm>
          <a:off x="6208" y="1644592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配置文件属性</a:t>
          </a:r>
          <a:endParaRPr lang="zh-CN" sz="1000" kern="1200" dirty="0"/>
        </a:p>
      </dsp:txBody>
      <dsp:txXfrm>
        <a:off x="6208" y="1644592"/>
        <a:ext cx="1067542" cy="486585"/>
      </dsp:txXfrm>
    </dsp:sp>
    <dsp:sp modelId="{52BB31E6-F754-41E1-B730-C0EB4188FC94}">
      <dsp:nvSpPr>
        <dsp:cNvPr id="0" name=""/>
        <dsp:cNvSpPr/>
      </dsp:nvSpPr>
      <dsp:spPr>
        <a:xfrm>
          <a:off x="1116632" y="1721881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8D836-7DAD-4C33-B313-25875520A455}">
      <dsp:nvSpPr>
        <dsp:cNvPr id="0" name=""/>
        <dsp:cNvSpPr/>
      </dsp:nvSpPr>
      <dsp:spPr>
        <a:xfrm>
          <a:off x="1778646" y="512997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/>
            <a:t>yum</a:t>
          </a:r>
          <a:endParaRPr lang="zh-CN" altLang="en-US" sz="2000" b="1" kern="1200" dirty="0"/>
        </a:p>
      </dsp:txBody>
      <dsp:txXfrm>
        <a:off x="1805161" y="539512"/>
        <a:ext cx="1462879" cy="1105079"/>
      </dsp:txXfrm>
    </dsp:sp>
    <dsp:sp modelId="{F26988F4-8745-4A68-9886-AD78A0BDEF67}">
      <dsp:nvSpPr>
        <dsp:cNvPr id="0" name=""/>
        <dsp:cNvSpPr/>
      </dsp:nvSpPr>
      <dsp:spPr>
        <a:xfrm>
          <a:off x="1778646" y="1644592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安装软件包</a:t>
          </a:r>
          <a:endParaRPr lang="zh-CN" sz="1000" kern="1200" dirty="0"/>
        </a:p>
      </dsp:txBody>
      <dsp:txXfrm>
        <a:off x="1778646" y="1644592"/>
        <a:ext cx="1067542" cy="486585"/>
      </dsp:txXfrm>
    </dsp:sp>
    <dsp:sp modelId="{6602658A-2E69-45EC-A6FC-1E1A2DD75060}">
      <dsp:nvSpPr>
        <dsp:cNvPr id="0" name=""/>
        <dsp:cNvSpPr/>
      </dsp:nvSpPr>
      <dsp:spPr>
        <a:xfrm>
          <a:off x="2889070" y="1721881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50864-6AA1-42E6-9C7D-BE4D3DF79B40}">
      <dsp:nvSpPr>
        <dsp:cNvPr id="0" name=""/>
        <dsp:cNvSpPr/>
      </dsp:nvSpPr>
      <dsp:spPr>
        <a:xfrm>
          <a:off x="3551084" y="512997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err="1" smtClean="0"/>
            <a:t>cron</a:t>
          </a:r>
          <a:endParaRPr lang="zh-CN" altLang="en-US" sz="2000" b="1" kern="1200" dirty="0"/>
        </a:p>
      </dsp:txBody>
      <dsp:txXfrm>
        <a:off x="3577599" y="539512"/>
        <a:ext cx="1462879" cy="1105079"/>
      </dsp:txXfrm>
    </dsp:sp>
    <dsp:sp modelId="{28EC5220-1B59-48FB-A77D-DC18B50240E9}">
      <dsp:nvSpPr>
        <dsp:cNvPr id="0" name=""/>
        <dsp:cNvSpPr/>
      </dsp:nvSpPr>
      <dsp:spPr>
        <a:xfrm>
          <a:off x="3551084" y="1644592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配置计划任务</a:t>
          </a:r>
          <a:endParaRPr lang="zh-CN" sz="1000" kern="1200" dirty="0"/>
        </a:p>
      </dsp:txBody>
      <dsp:txXfrm>
        <a:off x="3551084" y="1644592"/>
        <a:ext cx="1067542" cy="486585"/>
      </dsp:txXfrm>
    </dsp:sp>
    <dsp:sp modelId="{68D6AB60-614D-4F23-AC35-72594C9270FE}">
      <dsp:nvSpPr>
        <dsp:cNvPr id="0" name=""/>
        <dsp:cNvSpPr/>
      </dsp:nvSpPr>
      <dsp:spPr>
        <a:xfrm>
          <a:off x="4661509" y="1721881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8CC03-3B97-4C4D-B02D-BD441A871B3D}">
      <dsp:nvSpPr>
        <dsp:cNvPr id="0" name=""/>
        <dsp:cNvSpPr/>
      </dsp:nvSpPr>
      <dsp:spPr>
        <a:xfrm>
          <a:off x="5323522" y="512997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copy</a:t>
          </a:r>
          <a:endParaRPr lang="zh-CN" altLang="en-US" sz="2000" b="1" kern="1200" dirty="0"/>
        </a:p>
      </dsp:txBody>
      <dsp:txXfrm>
        <a:off x="5350037" y="539512"/>
        <a:ext cx="1462879" cy="1105079"/>
      </dsp:txXfrm>
    </dsp:sp>
    <dsp:sp modelId="{7FE61DB9-EE08-4986-B677-4460EB41AD41}">
      <dsp:nvSpPr>
        <dsp:cNvPr id="0" name=""/>
        <dsp:cNvSpPr/>
      </dsp:nvSpPr>
      <dsp:spPr>
        <a:xfrm>
          <a:off x="5323522" y="1644592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复制文件到远程主机</a:t>
          </a:r>
          <a:endParaRPr lang="zh-CN" sz="1000" kern="1200" dirty="0"/>
        </a:p>
      </dsp:txBody>
      <dsp:txXfrm>
        <a:off x="5323522" y="1644592"/>
        <a:ext cx="1067542" cy="486585"/>
      </dsp:txXfrm>
    </dsp:sp>
    <dsp:sp modelId="{3A414D25-F004-4C66-8FED-F40143CAC141}">
      <dsp:nvSpPr>
        <dsp:cNvPr id="0" name=""/>
        <dsp:cNvSpPr/>
      </dsp:nvSpPr>
      <dsp:spPr>
        <a:xfrm>
          <a:off x="6433947" y="1721881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13194-9F93-4FFA-93F9-7CE2EB5CF3F7}">
      <dsp:nvSpPr>
        <dsp:cNvPr id="0" name=""/>
        <dsp:cNvSpPr/>
      </dsp:nvSpPr>
      <dsp:spPr>
        <a:xfrm>
          <a:off x="7095960" y="512997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/>
            <a:t>command</a:t>
          </a:r>
          <a:endParaRPr lang="zh-CN" altLang="en-US" sz="2000" b="1" kern="1200" dirty="0"/>
        </a:p>
      </dsp:txBody>
      <dsp:txXfrm>
        <a:off x="7122475" y="539512"/>
        <a:ext cx="1462879" cy="1105079"/>
      </dsp:txXfrm>
    </dsp:sp>
    <dsp:sp modelId="{9F23B7DF-9FA9-4FEA-B644-F33088CBBCB1}">
      <dsp:nvSpPr>
        <dsp:cNvPr id="0" name=""/>
        <dsp:cNvSpPr/>
      </dsp:nvSpPr>
      <dsp:spPr>
        <a:xfrm>
          <a:off x="7095960" y="1644592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在远程主机上执行命令</a:t>
          </a:r>
          <a:endParaRPr lang="zh-CN" sz="1000" kern="1200" dirty="0"/>
        </a:p>
      </dsp:txBody>
      <dsp:txXfrm>
        <a:off x="7095960" y="1644592"/>
        <a:ext cx="1067542" cy="486585"/>
      </dsp:txXfrm>
    </dsp:sp>
    <dsp:sp modelId="{414186EF-3A5C-473D-82DD-8A6A68F59AB4}">
      <dsp:nvSpPr>
        <dsp:cNvPr id="0" name=""/>
        <dsp:cNvSpPr/>
      </dsp:nvSpPr>
      <dsp:spPr>
        <a:xfrm>
          <a:off x="8206385" y="1721881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74B9-E6BC-488D-9568-3F806EA8C247}">
      <dsp:nvSpPr>
        <dsp:cNvPr id="0" name=""/>
        <dsp:cNvSpPr/>
      </dsp:nvSpPr>
      <dsp:spPr>
        <a:xfrm>
          <a:off x="8868398" y="512997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raw</a:t>
          </a:r>
          <a:endParaRPr lang="zh-CN" altLang="en-US" sz="2000" b="1" kern="1200" dirty="0"/>
        </a:p>
      </dsp:txBody>
      <dsp:txXfrm>
        <a:off x="8894913" y="539512"/>
        <a:ext cx="1462879" cy="1105079"/>
      </dsp:txXfrm>
    </dsp:sp>
    <dsp:sp modelId="{2DBE0F7D-C678-4FAC-B23F-210F1E0D98EE}">
      <dsp:nvSpPr>
        <dsp:cNvPr id="0" name=""/>
        <dsp:cNvSpPr/>
      </dsp:nvSpPr>
      <dsp:spPr>
        <a:xfrm>
          <a:off x="8868398" y="1644592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在远程主机上执行命令，支持管道</a:t>
          </a:r>
          <a:endParaRPr lang="zh-CN" sz="1000" kern="1200" dirty="0"/>
        </a:p>
      </dsp:txBody>
      <dsp:txXfrm>
        <a:off x="8868398" y="1644592"/>
        <a:ext cx="1067542" cy="486585"/>
      </dsp:txXfrm>
    </dsp:sp>
    <dsp:sp modelId="{5C635F95-8460-4C57-B008-A0C3D6CB6994}">
      <dsp:nvSpPr>
        <dsp:cNvPr id="0" name=""/>
        <dsp:cNvSpPr/>
      </dsp:nvSpPr>
      <dsp:spPr>
        <a:xfrm>
          <a:off x="9978823" y="1721881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7343F-2F78-45F3-A03B-A6945775F5AD}">
      <dsp:nvSpPr>
        <dsp:cNvPr id="0" name=""/>
        <dsp:cNvSpPr/>
      </dsp:nvSpPr>
      <dsp:spPr>
        <a:xfrm>
          <a:off x="6208" y="2515229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user</a:t>
          </a:r>
          <a:endParaRPr lang="zh-CN" altLang="en-US" sz="2000" b="1" kern="1200" dirty="0"/>
        </a:p>
      </dsp:txBody>
      <dsp:txXfrm>
        <a:off x="32723" y="2541744"/>
        <a:ext cx="1462879" cy="1105079"/>
      </dsp:txXfrm>
    </dsp:sp>
    <dsp:sp modelId="{B460C940-17D7-4D8C-B00E-79EB51EF4FB6}">
      <dsp:nvSpPr>
        <dsp:cNvPr id="0" name=""/>
        <dsp:cNvSpPr/>
      </dsp:nvSpPr>
      <dsp:spPr>
        <a:xfrm>
          <a:off x="6208" y="3646824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配置用户</a:t>
          </a:r>
          <a:endParaRPr lang="zh-CN" sz="1000" kern="1200" dirty="0"/>
        </a:p>
      </dsp:txBody>
      <dsp:txXfrm>
        <a:off x="6208" y="3646824"/>
        <a:ext cx="1067542" cy="486585"/>
      </dsp:txXfrm>
    </dsp:sp>
    <dsp:sp modelId="{2673DA3E-6B7C-4B73-8649-F6202AB6269A}">
      <dsp:nvSpPr>
        <dsp:cNvPr id="0" name=""/>
        <dsp:cNvSpPr/>
      </dsp:nvSpPr>
      <dsp:spPr>
        <a:xfrm>
          <a:off x="1116632" y="3724114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8D6EE-0353-45D2-91EA-CEF3D87D1C66}">
      <dsp:nvSpPr>
        <dsp:cNvPr id="0" name=""/>
        <dsp:cNvSpPr/>
      </dsp:nvSpPr>
      <dsp:spPr>
        <a:xfrm>
          <a:off x="1778646" y="2515229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group</a:t>
          </a:r>
          <a:endParaRPr lang="zh-CN" altLang="en-US" sz="2000" b="1" kern="1200" dirty="0"/>
        </a:p>
      </dsp:txBody>
      <dsp:txXfrm>
        <a:off x="1805161" y="2541744"/>
        <a:ext cx="1462879" cy="1105079"/>
      </dsp:txXfrm>
    </dsp:sp>
    <dsp:sp modelId="{A96B1899-311A-4067-B7EB-B594B0A8A835}">
      <dsp:nvSpPr>
        <dsp:cNvPr id="0" name=""/>
        <dsp:cNvSpPr/>
      </dsp:nvSpPr>
      <dsp:spPr>
        <a:xfrm>
          <a:off x="1778646" y="3646824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配置用户组</a:t>
          </a:r>
          <a:endParaRPr lang="zh-CN" sz="1000" kern="1200" dirty="0"/>
        </a:p>
      </dsp:txBody>
      <dsp:txXfrm>
        <a:off x="1778646" y="3646824"/>
        <a:ext cx="1067542" cy="486585"/>
      </dsp:txXfrm>
    </dsp:sp>
    <dsp:sp modelId="{1A7AC5B6-2D0F-478F-BFDF-8527EE01414A}">
      <dsp:nvSpPr>
        <dsp:cNvPr id="0" name=""/>
        <dsp:cNvSpPr/>
      </dsp:nvSpPr>
      <dsp:spPr>
        <a:xfrm>
          <a:off x="2889070" y="3724114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D4D66-DCDE-4BD9-B502-9877B1766DFF}">
      <dsp:nvSpPr>
        <dsp:cNvPr id="0" name=""/>
        <dsp:cNvSpPr/>
      </dsp:nvSpPr>
      <dsp:spPr>
        <a:xfrm>
          <a:off x="3551084" y="2515229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service</a:t>
          </a:r>
          <a:endParaRPr lang="zh-CN" altLang="en-US" sz="2000" b="1" kern="1200" dirty="0"/>
        </a:p>
      </dsp:txBody>
      <dsp:txXfrm>
        <a:off x="3577599" y="2541744"/>
        <a:ext cx="1462879" cy="1105079"/>
      </dsp:txXfrm>
    </dsp:sp>
    <dsp:sp modelId="{ED1D5B23-75D7-473D-8870-36691DBD30B8}">
      <dsp:nvSpPr>
        <dsp:cNvPr id="0" name=""/>
        <dsp:cNvSpPr/>
      </dsp:nvSpPr>
      <dsp:spPr>
        <a:xfrm>
          <a:off x="3551084" y="3646824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管理服务</a:t>
          </a:r>
          <a:endParaRPr lang="zh-CN" sz="1000" kern="1200" dirty="0"/>
        </a:p>
      </dsp:txBody>
      <dsp:txXfrm>
        <a:off x="3551084" y="3646824"/>
        <a:ext cx="1067542" cy="486585"/>
      </dsp:txXfrm>
    </dsp:sp>
    <dsp:sp modelId="{8E2DD1B8-717E-4D2A-9389-74146643762F}">
      <dsp:nvSpPr>
        <dsp:cNvPr id="0" name=""/>
        <dsp:cNvSpPr/>
      </dsp:nvSpPr>
      <dsp:spPr>
        <a:xfrm>
          <a:off x="4661509" y="3724114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99AEA-C58D-4DE8-8A0A-DAC7F0588C1F}">
      <dsp:nvSpPr>
        <dsp:cNvPr id="0" name=""/>
        <dsp:cNvSpPr/>
      </dsp:nvSpPr>
      <dsp:spPr>
        <a:xfrm>
          <a:off x="5323522" y="2515229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ping</a:t>
          </a:r>
          <a:endParaRPr lang="zh-CN" altLang="en-US" sz="2000" b="1" kern="1200" dirty="0"/>
        </a:p>
      </dsp:txBody>
      <dsp:txXfrm>
        <a:off x="5350037" y="2541744"/>
        <a:ext cx="1462879" cy="1105079"/>
      </dsp:txXfrm>
    </dsp:sp>
    <dsp:sp modelId="{DBF9023A-5735-40C8-A58A-844BFF37F5E3}">
      <dsp:nvSpPr>
        <dsp:cNvPr id="0" name=""/>
        <dsp:cNvSpPr/>
      </dsp:nvSpPr>
      <dsp:spPr>
        <a:xfrm>
          <a:off x="5323522" y="3646824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用远程主机是否存活</a:t>
          </a:r>
          <a:endParaRPr lang="zh-CN" sz="1000" kern="1200" dirty="0"/>
        </a:p>
      </dsp:txBody>
      <dsp:txXfrm>
        <a:off x="5323522" y="3646824"/>
        <a:ext cx="1067542" cy="486585"/>
      </dsp:txXfrm>
    </dsp:sp>
    <dsp:sp modelId="{18492FC4-3F52-4029-92A6-E97B111D53F1}">
      <dsp:nvSpPr>
        <dsp:cNvPr id="0" name=""/>
        <dsp:cNvSpPr/>
      </dsp:nvSpPr>
      <dsp:spPr>
        <a:xfrm>
          <a:off x="6433947" y="3724114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9374-296F-4A4E-AC59-F17BC204966B}">
      <dsp:nvSpPr>
        <dsp:cNvPr id="0" name=""/>
        <dsp:cNvSpPr/>
      </dsp:nvSpPr>
      <dsp:spPr>
        <a:xfrm>
          <a:off x="7095960" y="2515229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setup</a:t>
          </a:r>
          <a:endParaRPr lang="zh-CN" altLang="en-US" sz="2000" b="1" kern="1200" dirty="0"/>
        </a:p>
      </dsp:txBody>
      <dsp:txXfrm>
        <a:off x="7122475" y="2541744"/>
        <a:ext cx="1462879" cy="1105079"/>
      </dsp:txXfrm>
    </dsp:sp>
    <dsp:sp modelId="{C5F502DE-A87D-4824-9F54-197998452A7D}">
      <dsp:nvSpPr>
        <dsp:cNvPr id="0" name=""/>
        <dsp:cNvSpPr/>
      </dsp:nvSpPr>
      <dsp:spPr>
        <a:xfrm>
          <a:off x="7095960" y="3646824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查看远程主机的基本信息</a:t>
          </a:r>
          <a:endParaRPr lang="zh-CN" sz="1000" kern="1200" dirty="0"/>
        </a:p>
      </dsp:txBody>
      <dsp:txXfrm>
        <a:off x="7095960" y="3646824"/>
        <a:ext cx="1067542" cy="486585"/>
      </dsp:txXfrm>
    </dsp:sp>
    <dsp:sp modelId="{88D8C2B5-2B03-4F2F-BB4A-22A63D03A5E2}">
      <dsp:nvSpPr>
        <dsp:cNvPr id="0" name=""/>
        <dsp:cNvSpPr/>
      </dsp:nvSpPr>
      <dsp:spPr>
        <a:xfrm>
          <a:off x="8206385" y="3724114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C0068-0039-424F-A9B8-CE3CD0EA0106}">
      <dsp:nvSpPr>
        <dsp:cNvPr id="0" name=""/>
        <dsp:cNvSpPr/>
      </dsp:nvSpPr>
      <dsp:spPr>
        <a:xfrm>
          <a:off x="8868398" y="2515229"/>
          <a:ext cx="1515909" cy="11315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en-US" altLang="zh-CN" sz="2000" b="1" kern="1200" dirty="0" smtClean="0"/>
            <a:t>mount</a:t>
          </a:r>
          <a:endParaRPr lang="zh-CN" altLang="en-US" sz="2000" b="1" kern="1200" dirty="0"/>
        </a:p>
      </dsp:txBody>
      <dsp:txXfrm>
        <a:off x="8894913" y="2541744"/>
        <a:ext cx="1462879" cy="1105079"/>
      </dsp:txXfrm>
    </dsp:sp>
    <dsp:sp modelId="{2E7185F4-5DEC-4760-A04A-FE42F173006C}">
      <dsp:nvSpPr>
        <dsp:cNvPr id="0" name=""/>
        <dsp:cNvSpPr/>
      </dsp:nvSpPr>
      <dsp:spPr>
        <a:xfrm>
          <a:off x="8868398" y="3646824"/>
          <a:ext cx="1515909" cy="486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0" rIns="12700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配置挂载点</a:t>
          </a:r>
          <a:endParaRPr lang="zh-CN" sz="1000" kern="1200" dirty="0"/>
        </a:p>
      </dsp:txBody>
      <dsp:txXfrm>
        <a:off x="8868398" y="3646824"/>
        <a:ext cx="1067542" cy="486585"/>
      </dsp:txXfrm>
    </dsp:sp>
    <dsp:sp modelId="{438F8E71-3F4C-44EE-8BD9-C9B214D45566}">
      <dsp:nvSpPr>
        <dsp:cNvPr id="0" name=""/>
        <dsp:cNvSpPr/>
      </dsp:nvSpPr>
      <dsp:spPr>
        <a:xfrm>
          <a:off x="9978823" y="3724114"/>
          <a:ext cx="530568" cy="53056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8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1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4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6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5D6B-CAD8-4331-BCA6-BB3DD27B09C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3571-E186-47E5-970D-37BE864EE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2857"/>
            <a:ext cx="10058400" cy="29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的主机群清单</a:t>
            </a:r>
            <a:r>
              <a:rPr lang="en-US" altLang="zh-CN" dirty="0" smtClean="0"/>
              <a:t>-Inventory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6279"/>
            <a:ext cx="10515600" cy="628817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 </a:t>
            </a:r>
            <a:r>
              <a:rPr lang="zh-CN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默认文件：</a:t>
            </a:r>
            <a:r>
              <a:rPr lang="en-US" altLang="zh-C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altLang="zh-CN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/hosts</a:t>
            </a:r>
            <a:endParaRPr lang="zh-CN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77" y="2152846"/>
            <a:ext cx="3711289" cy="4235921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078873" y="2332510"/>
            <a:ext cx="648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altLang="zh-CN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匹配目标主机规则</a:t>
            </a:r>
            <a:endParaRPr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72" y="3162123"/>
            <a:ext cx="6725618" cy="240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9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常用模块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31212"/>
              </p:ext>
            </p:extLst>
          </p:nvPr>
        </p:nvGraphicFramePr>
        <p:xfrm>
          <a:off x="838200" y="1825625"/>
          <a:ext cx="10515600" cy="476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7089491" y="1518315"/>
            <a:ext cx="4450257" cy="5355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ansible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支持的模块非常多，可按需取用</a:t>
            </a:r>
          </a:p>
        </p:txBody>
      </p:sp>
    </p:spTree>
    <p:extLst>
      <p:ext uri="{BB962C8B-B14F-4D97-AF65-F5344CB8AC3E}">
        <p14:creationId xmlns:p14="http://schemas.microsoft.com/office/powerpoint/2010/main" val="3442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任务的执行方式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280"/>
          </a:xfrm>
        </p:spPr>
        <p:txBody>
          <a:bodyPr>
            <a:no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Ad-hoc      </a:t>
            </a: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  </a:t>
            </a:r>
            <a:r>
              <a:rPr lang="en-US" altLang="zh-CN" sz="2400" dirty="0" err="1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ansible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</a:t>
            </a:r>
            <a:endParaRPr lang="en-US" altLang="zh-CN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Playbook   </a:t>
            </a:r>
            <a:r>
              <a:rPr lang="en-US" altLang="zh-CN" sz="24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  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YAML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zh-CN" altLang="en-US" sz="24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838200" y="3691238"/>
            <a:ext cx="10684043" cy="2727623"/>
            <a:chOff x="-121391" y="-751443"/>
            <a:chExt cx="7276997" cy="2713007"/>
          </a:xfrm>
        </p:grpSpPr>
        <p:sp>
          <p:nvSpPr>
            <p:cNvPr id="5" name="矩形 16"/>
            <p:cNvSpPr>
              <a:spLocks noChangeArrowheads="1"/>
            </p:cNvSpPr>
            <p:nvPr/>
          </p:nvSpPr>
          <p:spPr bwMode="auto">
            <a:xfrm>
              <a:off x="-6663" y="-161749"/>
              <a:ext cx="7162269" cy="212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pt-BR" altLang="zh-CN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ansible </a:t>
              </a:r>
              <a:r>
                <a:rPr lang="zh-CN" altLang="en-US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主机或</a:t>
              </a:r>
              <a:r>
                <a:rPr lang="zh-CN" altLang="en-US" b="1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组 </a:t>
              </a:r>
              <a:r>
                <a:rPr lang="en-US" altLang="zh-CN" b="1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-</a:t>
              </a:r>
              <a:r>
                <a:rPr lang="pt-BR" altLang="zh-CN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m </a:t>
              </a:r>
              <a:r>
                <a:rPr lang="zh-CN" altLang="en-US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模块</a:t>
              </a:r>
              <a:r>
                <a:rPr lang="zh-CN" altLang="en-US" b="1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名 </a:t>
              </a:r>
              <a:r>
                <a:rPr lang="en-US" altLang="zh-CN" b="1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-</a:t>
              </a:r>
              <a:r>
                <a:rPr lang="pt-BR" altLang="zh-CN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 '</a:t>
              </a:r>
              <a:r>
                <a:rPr lang="zh-CN" altLang="en-US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模块参数</a:t>
              </a:r>
              <a:r>
                <a:rPr lang="en-US" altLang="zh-CN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'  </a:t>
              </a:r>
              <a:r>
                <a:rPr lang="pt-BR" altLang="zh-CN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ansible</a:t>
              </a:r>
              <a:r>
                <a:rPr lang="zh-CN" altLang="en-US" b="1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参数</a:t>
              </a:r>
            </a:p>
            <a:p>
              <a:pPr marL="171450" indent="-171450" algn="just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主机群 ：</a:t>
              </a:r>
              <a:r>
                <a:rPr lang="en-US" altLang="zh-CN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 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是在 </a:t>
              </a:r>
              <a:r>
                <a:rPr lang="en-US" altLang="zh-CN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/</a:t>
              </a:r>
              <a:r>
                <a:rPr lang="pt-BR" altLang="zh-CN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etc/ansible/hosts </a:t>
              </a:r>
              <a:r>
                <a:rPr lang="zh-CN" altLang="en-US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里进行指定的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部分</a:t>
              </a:r>
              <a:endParaRPr lang="en-US" altLang="zh-CN" dirty="0" smtClean="0">
                <a:solidFill>
                  <a:srgbClr val="3F3F3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endParaRPr>
            </a:p>
            <a:p>
              <a:pPr marL="171450" indent="-171450" algn="just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模块名：可以通过 </a:t>
              </a:r>
              <a:r>
                <a:rPr lang="pt-BR" altLang="zh-CN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ansible-doc </a:t>
              </a:r>
              <a:r>
                <a:rPr lang="pt-BR" altLang="zh-CN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-l 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命令查看</a:t>
              </a:r>
              <a:endParaRPr lang="en-US" altLang="zh-CN" dirty="0" smtClean="0">
                <a:solidFill>
                  <a:srgbClr val="3F3F3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endParaRPr>
            </a:p>
            <a:p>
              <a:pPr marL="171450" indent="-171450" algn="just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模块参数： 可以</a:t>
              </a:r>
              <a:r>
                <a:rPr lang="zh-CN" altLang="en-US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通过 “</a:t>
              </a:r>
              <a:r>
                <a:rPr lang="pt-BR" altLang="zh-CN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ansible-doc -s </a:t>
              </a:r>
              <a:r>
                <a:rPr lang="zh-CN" altLang="en-US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模块名” 查看具体的用法及后面的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参数</a:t>
              </a:r>
              <a:endParaRPr lang="en-US" altLang="zh-CN" dirty="0" smtClean="0">
                <a:solidFill>
                  <a:srgbClr val="3F3F3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endParaRPr>
            </a:p>
            <a:p>
              <a:pPr marL="171450" indent="-171450" algn="just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</a:t>
              </a:r>
              <a:r>
                <a:rPr lang="pt-BR" altLang="zh-CN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nsible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参数： 可以通过 </a:t>
              </a:r>
              <a:r>
                <a:rPr lang="pt-BR" altLang="zh-CN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ansible 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命令</a:t>
              </a:r>
              <a:r>
                <a:rPr lang="zh-CN" altLang="en-US" dirty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的帮助信息里查看</a:t>
              </a:r>
              <a:r>
                <a:rPr lang="zh-CN" altLang="en-US" dirty="0" smtClean="0">
                  <a:solidFill>
                    <a:srgbClr val="3F3F3F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  <a:sym typeface="微软雅黑" panose="020B0503020204020204" pitchFamily="34" charset="-122"/>
                </a:rPr>
                <a:t>到</a:t>
              </a:r>
              <a:endParaRPr lang="zh-CN" altLang="en-US" dirty="0">
                <a:solidFill>
                  <a:srgbClr val="3F3F3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endParaRPr>
            </a:p>
          </p:txBody>
        </p:sp>
        <p:sp>
          <p:nvSpPr>
            <p:cNvPr id="6" name="矩形 17"/>
            <p:cNvSpPr>
              <a:spLocks noChangeArrowheads="1"/>
            </p:cNvSpPr>
            <p:nvPr/>
          </p:nvSpPr>
          <p:spPr bwMode="auto">
            <a:xfrm>
              <a:off x="-121391" y="-751443"/>
              <a:ext cx="2075767" cy="520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Ad-hoc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命令语法</a:t>
              </a:r>
              <a:endPara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AD-hoc </a:t>
            </a:r>
            <a:r>
              <a:rPr lang="zh-CN" altLang="en-US" dirty="0" smtClean="0"/>
              <a:t>执行方式示例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command 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yum 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service 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29439"/>
              </p:ext>
            </p:extLst>
          </p:nvPr>
        </p:nvGraphicFramePr>
        <p:xfrm>
          <a:off x="1093538" y="2736976"/>
          <a:ext cx="9410032" cy="4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032">
                  <a:extLst>
                    <a:ext uri="{9D8B030D-6E8A-4147-A177-3AD203B41FA5}">
                      <a16:colId xmlns:a16="http://schemas.microsoft.com/office/drawing/2014/main" xmlns="" val="4136451259"/>
                    </a:ext>
                  </a:extLst>
                </a:gridCol>
              </a:tblGrid>
              <a:tr h="4233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ansible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 all -m command  -a 'uptime'</a:t>
                      </a:r>
                      <a:endParaRPr lang="zh-CN" altLang="en-US" sz="20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868002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73971"/>
              </p:ext>
            </p:extLst>
          </p:nvPr>
        </p:nvGraphicFramePr>
        <p:xfrm>
          <a:off x="1093538" y="4381243"/>
          <a:ext cx="9410032" cy="4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032">
                  <a:extLst>
                    <a:ext uri="{9D8B030D-6E8A-4147-A177-3AD203B41FA5}">
                      <a16:colId xmlns:a16="http://schemas.microsoft.com/office/drawing/2014/main" xmlns="" val="4136451259"/>
                    </a:ext>
                  </a:extLst>
                </a:gridCol>
              </a:tblGrid>
              <a:tr h="423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ansible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 all -m yum -a "name=tomcat state=present"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868002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56350"/>
              </p:ext>
            </p:extLst>
          </p:nvPr>
        </p:nvGraphicFramePr>
        <p:xfrm>
          <a:off x="1093538" y="6062534"/>
          <a:ext cx="9410032" cy="4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032">
                  <a:extLst>
                    <a:ext uri="{9D8B030D-6E8A-4147-A177-3AD203B41FA5}">
                      <a16:colId xmlns:a16="http://schemas.microsoft.com/office/drawing/2014/main" xmlns="" val="4136451259"/>
                    </a:ext>
                  </a:extLst>
                </a:gridCol>
              </a:tblGrid>
              <a:tr h="423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ansible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 all -m service -a "name=</a:t>
                      </a:r>
                      <a:r>
                        <a:rPr lang="en-US" altLang="zh-CN" sz="20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httpd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 state=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restarted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"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868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8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PlayBook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执行方式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Playbooks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可以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描述您希望远程系统执行的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策略或一般流程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Playbooks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是一种完全不同于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adhoc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的任务执行模式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Playbooks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可以对任务进行编排，就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像写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个安装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shell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脚本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Playbooks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语言是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YAML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格式表示，并且有最小的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语法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playbooks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是由一个或多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”play”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）组成的列表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就是调用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组织在一个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playbook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3152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PlayBook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执行方式 </a:t>
            </a:r>
            <a:r>
              <a:rPr lang="en-US" altLang="zh-CN" dirty="0"/>
              <a:t>– </a:t>
            </a:r>
            <a:r>
              <a:rPr lang="en-US" altLang="zh-CN" dirty="0" smtClean="0"/>
              <a:t>YAML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4948989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YAML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“</a:t>
            </a:r>
            <a:r>
              <a:rPr lang="en-US" altLang="zh-CN" dirty="0"/>
              <a:t>Yet Another Markup Language”</a:t>
            </a:r>
            <a:r>
              <a:rPr lang="zh-CN" altLang="en-US" dirty="0"/>
              <a:t>（仍是一种置标语言）的头字母简写，目前一般专门用来写配置文件的语言，对于人类很</a:t>
            </a:r>
            <a:r>
              <a:rPr lang="zh-CN" altLang="en-US" dirty="0" smtClean="0"/>
              <a:t>友好。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68" y="1690688"/>
            <a:ext cx="6165912" cy="46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PlayBook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执行方式 </a:t>
            </a:r>
            <a:r>
              <a:rPr lang="en-US" altLang="zh-CN" dirty="0"/>
              <a:t>– </a:t>
            </a:r>
            <a:r>
              <a:rPr lang="en-US" altLang="zh-CN" dirty="0" smtClean="0"/>
              <a:t>YAML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基本语法规则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171450" indent="-171450" algn="just">
              <a:lnSpc>
                <a:spcPct val="200000"/>
              </a:lnSpc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大小写敏感</a:t>
            </a:r>
          </a:p>
          <a:p>
            <a:pPr marL="171450" indent="-171450" algn="just">
              <a:lnSpc>
                <a:spcPct val="200000"/>
              </a:lnSpc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使用缩进表示层级关系</a:t>
            </a:r>
          </a:p>
          <a:p>
            <a:pPr marL="171450" indent="-171450" algn="just">
              <a:lnSpc>
                <a:spcPct val="200000"/>
              </a:lnSpc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缩进时不允许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 </a:t>
            </a:r>
            <a:r>
              <a:rPr lang="en-US" altLang="zh-CN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Tab 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键</a:t>
            </a: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，只允许使用空格。</a:t>
            </a:r>
          </a:p>
          <a:p>
            <a:pPr marL="171450" indent="-171450" algn="just">
              <a:lnSpc>
                <a:spcPct val="200000"/>
              </a:lnSpc>
            </a:pPr>
            <a:r>
              <a:rPr lang="zh-CN" altLang="en-US" sz="2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缩进的空格数目不重要，只要相同层级的元素左侧对齐即</a:t>
            </a:r>
            <a:r>
              <a:rPr lang="zh-CN" altLang="en-US" sz="24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</a:t>
            </a:r>
            <a:endParaRPr lang="zh-CN" altLang="en-US" sz="240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654" y="1825625"/>
            <a:ext cx="4027082" cy="3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PlayBook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执行方式 </a:t>
            </a:r>
            <a:r>
              <a:rPr lang="en-US" altLang="zh-CN" dirty="0"/>
              <a:t>– </a:t>
            </a:r>
            <a:r>
              <a:rPr lang="zh-CN" altLang="en-US" dirty="0"/>
              <a:t>示例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41422" y="1825625"/>
            <a:ext cx="3537284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rPr>
              <a:t> 安装 </a:t>
            </a:r>
            <a:r>
              <a:rPr lang="en-US" altLang="zh-CN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rPr>
              <a:t>Jdk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rPr>
              <a:t> 1.7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rPr>
              <a:t>将左图文件保存为 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微软雅黑" panose="020B0503020204020204" pitchFamily="34" charset="-122"/>
              </a:rPr>
              <a:t>jdk.yaml</a:t>
            </a:r>
            <a:endParaRPr lang="zh-CN" altLang="en-US" sz="1800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10653"/>
              </p:ext>
            </p:extLst>
          </p:nvPr>
        </p:nvGraphicFramePr>
        <p:xfrm>
          <a:off x="665526" y="5843167"/>
          <a:ext cx="368188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886">
                  <a:extLst>
                    <a:ext uri="{9D8B030D-6E8A-4147-A177-3AD203B41FA5}">
                      <a16:colId xmlns:a16="http://schemas.microsoft.com/office/drawing/2014/main" xmlns="" val="4136451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altLang="zh-CN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ansible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-playbook  </a:t>
                      </a:r>
                      <a:r>
                        <a:rPr lang="en-US" altLang="zh-CN" sz="160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  <a:sym typeface="微软雅黑" panose="020B0503020204020204" pitchFamily="34" charset="-122"/>
                        </a:rPr>
                        <a:t>jdk.yaml</a:t>
                      </a:r>
                      <a:endParaRPr lang="zh-CN" altLang="en-US" sz="16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  <a:sym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8680025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7" y="3859930"/>
            <a:ext cx="3681885" cy="12761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1422" y="34739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主机群清单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1422" y="54693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执行安装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44" y="1460810"/>
            <a:ext cx="7171428" cy="52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http://www.ansible.com.cn/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https://docs.ansible.com/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https</a:t>
            </a:r>
            <a:r>
              <a:rPr lang="en-US" altLang="zh-CN"/>
              <a:t>://</a:t>
            </a:r>
            <a:r>
              <a:rPr lang="en-US" altLang="zh-CN" smtClean="0"/>
              <a:t>galaxy.ansible.com</a:t>
            </a:r>
            <a:r>
              <a:rPr lang="en-US" altLang="zh-CN"/>
              <a:t>/</a:t>
            </a:r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01" y="570360"/>
            <a:ext cx="1865815" cy="25455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50" y="570360"/>
            <a:ext cx="1924404" cy="26326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050" y="3743325"/>
            <a:ext cx="1953492" cy="2686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718" y="3833425"/>
            <a:ext cx="1836384" cy="2478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95" y="3115866"/>
            <a:ext cx="487905" cy="4059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95" y="4082305"/>
            <a:ext cx="487905" cy="4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7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软件安装</a:t>
            </a:r>
            <a:r>
              <a:rPr lang="zh-CN" altLang="en-US" sz="3200" dirty="0">
                <a:latin typeface="+mn-ea"/>
              </a:rPr>
              <a:t>、配置和应用</a:t>
            </a:r>
            <a:r>
              <a:rPr lang="zh-CN" altLang="en-US" sz="3200" dirty="0" smtClean="0">
                <a:latin typeface="+mn-ea"/>
              </a:rPr>
              <a:t>部署的自动化工具；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基于 </a:t>
            </a:r>
            <a:r>
              <a:rPr lang="en-US" altLang="zh-CN" sz="3200" dirty="0" smtClean="0">
                <a:latin typeface="+mn-ea"/>
              </a:rPr>
              <a:t>Python </a:t>
            </a:r>
            <a:r>
              <a:rPr lang="zh-CN" altLang="en-US" sz="3200" dirty="0" smtClean="0">
                <a:latin typeface="+mn-ea"/>
              </a:rPr>
              <a:t>语言 并遵从</a:t>
            </a:r>
            <a:r>
              <a:rPr lang="en-US" altLang="zh-CN" sz="3200" dirty="0" smtClean="0">
                <a:latin typeface="+mn-ea"/>
              </a:rPr>
              <a:t> GPL/GNU GPN </a:t>
            </a:r>
            <a:r>
              <a:rPr lang="zh-CN" altLang="en-US" sz="3200" dirty="0" smtClean="0">
                <a:latin typeface="+mn-ea"/>
              </a:rPr>
              <a:t>协议；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依赖</a:t>
            </a:r>
            <a:r>
              <a:rPr lang="zh-CN" altLang="en-US" sz="3200" dirty="0" smtClean="0">
                <a:latin typeface="+mn-ea"/>
              </a:rPr>
              <a:t> </a:t>
            </a:r>
            <a:r>
              <a:rPr lang="en-US" altLang="zh-CN" sz="3200" dirty="0" smtClean="0">
                <a:latin typeface="+mn-ea"/>
              </a:rPr>
              <a:t>SSH </a:t>
            </a:r>
            <a:r>
              <a:rPr lang="zh-CN" altLang="en-US" sz="3200" dirty="0" smtClean="0">
                <a:latin typeface="+mn-ea"/>
              </a:rPr>
              <a:t>连接方式；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官网形容为 </a:t>
            </a:r>
            <a:r>
              <a:rPr lang="en-US" altLang="zh-CN" sz="3200" dirty="0" smtClean="0">
                <a:latin typeface="+mn-ea"/>
              </a:rPr>
              <a:t>stupid simple</a:t>
            </a:r>
            <a:r>
              <a:rPr lang="zh-CN" altLang="en-US" sz="3200" dirty="0" smtClean="0">
                <a:latin typeface="+mn-ea"/>
              </a:rPr>
              <a:t>（令人发指的简单）；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配置语言</a:t>
            </a:r>
            <a:r>
              <a:rPr lang="zh-CN" altLang="en-US" sz="3200" dirty="0" smtClean="0">
                <a:latin typeface="+mn-ea"/>
              </a:rPr>
              <a:t>采用 </a:t>
            </a:r>
            <a:r>
              <a:rPr lang="en-US" altLang="zh-CN" sz="3200" dirty="0" smtClean="0">
                <a:latin typeface="+mn-ea"/>
              </a:rPr>
              <a:t>YAML</a:t>
            </a:r>
          </a:p>
          <a:p>
            <a:pPr marL="0" indent="714375">
              <a:buNone/>
            </a:pPr>
            <a:endParaRPr lang="en-US" altLang="zh-CN" dirty="0" smtClean="0">
              <a:latin typeface="+mn-ea"/>
            </a:endParaRPr>
          </a:p>
          <a:p>
            <a:pPr marL="0" indent="714375">
              <a:buNone/>
            </a:pPr>
            <a:endParaRPr lang="zh-CN" altLang="en-US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sz="2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Ansible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名字来源于其作者喜欢的一本书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安德的游戏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，该书中 </a:t>
            </a:r>
            <a:r>
              <a:rPr lang="en-US" altLang="zh-CN" sz="2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ansible</a:t>
            </a:r>
            <a:r>
              <a:rPr lang="en-US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是一种能跨越时空的即时通信工具，该工具可以在相聚数光年的距离远程实时控制前线舰队作战。作者希望借这个名词比喻控制远端大量的服务器。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经常被提及的特点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无客户端，被控主机无需客户端，仅依赖 </a:t>
            </a:r>
            <a:r>
              <a:rPr lang="en-US" altLang="zh-CN" sz="3200" dirty="0" smtClean="0"/>
              <a:t>SSH</a:t>
            </a:r>
            <a:endParaRPr lang="zh-CN" altLang="en-US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简单易用，脚本语法，学习成本小、学习路径短</a:t>
            </a:r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有幂等性，重复执行不会影响结果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批量执行任务可以写成脚本</a:t>
            </a:r>
            <a:r>
              <a:rPr lang="zh-CN" altLang="en-US" sz="3200" dirty="0" smtClean="0"/>
              <a:t>，不用</a:t>
            </a:r>
            <a:r>
              <a:rPr lang="zh-CN" altLang="en-US" sz="3200" dirty="0"/>
              <a:t>分发到远程就可以</a:t>
            </a:r>
            <a:r>
              <a:rPr lang="zh-CN" altLang="en-US" sz="3200" dirty="0" smtClean="0"/>
              <a:t>执行</a:t>
            </a:r>
            <a:endParaRPr lang="zh-CN" altLang="en-US" sz="3200" dirty="0"/>
          </a:p>
          <a:p>
            <a:pPr>
              <a:lnSpc>
                <a:spcPct val="200000"/>
              </a:lnSpc>
            </a:pPr>
            <a:endParaRPr lang="en-US" altLang="zh-CN" sz="3200" dirty="0" smtClean="0"/>
          </a:p>
        </p:txBody>
      </p:sp>
      <p:sp>
        <p:nvSpPr>
          <p:cNvPr id="4" name="矩形 3"/>
          <p:cNvSpPr/>
          <p:nvPr/>
        </p:nvSpPr>
        <p:spPr>
          <a:xfrm rot="19439281">
            <a:off x="6742924" y="2788866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 smtClean="0">
                <a:ln w="0"/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批量执行、幂等性</a:t>
            </a:r>
            <a:endParaRPr lang="zh-CN" altLang="en-US" sz="5400" b="1" spc="50" dirty="0">
              <a:ln w="0"/>
              <a:solidFill>
                <a:schemeClr val="bg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6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为什么需要自动化运维工具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6957"/>
              </p:ext>
            </p:extLst>
          </p:nvPr>
        </p:nvGraphicFramePr>
        <p:xfrm>
          <a:off x="838200" y="1515979"/>
          <a:ext cx="10515600" cy="225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582" y="3764210"/>
            <a:ext cx="1548678" cy="17559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889" y="3770648"/>
            <a:ext cx="1549451" cy="19804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6211" y="3744652"/>
            <a:ext cx="1211179" cy="20343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184" y="3770646"/>
            <a:ext cx="1591297" cy="14675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8057" y="3719624"/>
            <a:ext cx="1595896" cy="2092181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1423248" y="3120942"/>
            <a:ext cx="445168" cy="64970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03421" y="3098887"/>
            <a:ext cx="445168" cy="64970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876337" y="3098887"/>
            <a:ext cx="445168" cy="64970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149253" y="3120942"/>
            <a:ext cx="445168" cy="64970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0447421" y="3095204"/>
            <a:ext cx="445168" cy="649705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8200" y="5520191"/>
            <a:ext cx="1603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压力不大，工作之余还能喝点小酒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28056" y="6045610"/>
            <a:ext cx="159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严阵以待，但仍能抵挡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324582" y="5759409"/>
            <a:ext cx="1606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要做异构环境</a:t>
            </a:r>
            <a:r>
              <a:rPr lang="zh-CN" altLang="en-US" dirty="0" smtClean="0"/>
              <a:t>维护，有点</a:t>
            </a:r>
            <a:r>
              <a:rPr lang="zh-CN" altLang="en-US" dirty="0"/>
              <a:t>蒙圈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631908" y="5981856"/>
            <a:ext cx="14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彻底崩溃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06000" y="5889523"/>
            <a:ext cx="152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压力不仅可以减小，还可以很拉风</a:t>
            </a:r>
          </a:p>
        </p:txBody>
      </p:sp>
      <p:sp>
        <p:nvSpPr>
          <p:cNvPr id="3" name="矩形 2"/>
          <p:cNvSpPr/>
          <p:nvPr/>
        </p:nvSpPr>
        <p:spPr>
          <a:xfrm>
            <a:off x="8712971" y="1088118"/>
            <a:ext cx="3057248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企业运维效率太低</a:t>
            </a:r>
            <a:endParaRPr lang="en-US" altLang="zh-CN" sz="2800" dirty="0" smtClean="0">
              <a:ln w="0"/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2800" dirty="0" smtClean="0">
                <a:ln w="0"/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人为误操作风险大</a:t>
            </a:r>
            <a:endParaRPr lang="zh-CN" altLang="en-US" sz="2800" dirty="0">
              <a:ln w="0"/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同类工具的比较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25736"/>
              </p:ext>
            </p:extLst>
          </p:nvPr>
        </p:nvGraphicFramePr>
        <p:xfrm>
          <a:off x="838200" y="1496123"/>
          <a:ext cx="10515600" cy="453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99">
                  <a:extLst>
                    <a:ext uri="{9D8B030D-6E8A-4147-A177-3AD203B41FA5}">
                      <a16:colId xmlns:a16="http://schemas.microsoft.com/office/drawing/2014/main" xmlns="" val="3176635876"/>
                    </a:ext>
                  </a:extLst>
                </a:gridCol>
                <a:gridCol w="1835041">
                  <a:extLst>
                    <a:ext uri="{9D8B030D-6E8A-4147-A177-3AD203B41FA5}">
                      <a16:colId xmlns:a16="http://schemas.microsoft.com/office/drawing/2014/main" xmlns="" val="3810118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818228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5860476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341174463"/>
                    </a:ext>
                  </a:extLst>
                </a:gridCol>
              </a:tblGrid>
              <a:tr h="756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同类自动化工具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关注度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点赞量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Fork </a:t>
                      </a:r>
                      <a:r>
                        <a:rPr lang="zh-CN" altLang="en-US" sz="2400" dirty="0" smtClean="0"/>
                        <a:t>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贡献者数量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616968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Ansible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36981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15332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4370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3749559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SaltStack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9874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2238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7715130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Puppet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6571103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Chef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93095661"/>
                  </a:ext>
                </a:extLst>
              </a:tr>
              <a:tr h="756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Fabric</a:t>
                      </a:r>
                      <a:endParaRPr lang="zh-CN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4580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88179" y="6034259"/>
            <a:ext cx="3665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数据来源</a:t>
            </a:r>
            <a:r>
              <a:rPr lang="en-US" altLang="zh-CN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GitHub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截止 </a:t>
            </a:r>
            <a:r>
              <a:rPr lang="en-US" altLang="zh-CN" sz="1200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2019-05-08</a:t>
            </a:r>
            <a:endParaRPr lang="zh-CN" altLang="en-US" sz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3" y="2372076"/>
            <a:ext cx="316832" cy="5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86393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2012 </a:t>
            </a:r>
            <a:r>
              <a:rPr lang="zh-CN" altLang="en-US" sz="2400" dirty="0"/>
              <a:t>年 </a:t>
            </a:r>
            <a:r>
              <a:rPr lang="en-US" altLang="zh-CN" sz="2400" dirty="0"/>
              <a:t>3 </a:t>
            </a:r>
            <a:r>
              <a:rPr lang="zh-CN" altLang="en-US" sz="2400" dirty="0"/>
              <a:t>月 </a:t>
            </a:r>
            <a:r>
              <a:rPr lang="en-US" altLang="zh-CN" sz="2400" dirty="0"/>
              <a:t>9 </a:t>
            </a:r>
            <a:r>
              <a:rPr lang="zh-CN" altLang="en-US" sz="2400" dirty="0"/>
              <a:t>日，其作者兼</a:t>
            </a:r>
            <a:r>
              <a:rPr lang="zh-CN" altLang="en-US" sz="2400" dirty="0" smtClean="0"/>
              <a:t>创始人在 </a:t>
            </a:r>
            <a:r>
              <a:rPr lang="en-US" altLang="zh-CN" sz="2400" dirty="0" err="1"/>
              <a:t>RedHat</a:t>
            </a:r>
            <a:r>
              <a:rPr lang="en-US" altLang="zh-CN" sz="2400" dirty="0"/>
              <a:t> </a:t>
            </a:r>
            <a:r>
              <a:rPr lang="zh-CN" altLang="en-US" sz="2400" dirty="0"/>
              <a:t>任职</a:t>
            </a:r>
            <a:r>
              <a:rPr lang="zh-CN" altLang="en-US" sz="2400" dirty="0" smtClean="0"/>
              <a:t>期间，</a:t>
            </a:r>
            <a:r>
              <a:rPr lang="zh-CN" altLang="en-US" sz="2400" dirty="0"/>
              <a:t>经历了各种系统简化、自动化基础架构操作的失败和痛苦，在</a:t>
            </a:r>
            <a:r>
              <a:rPr lang="zh-CN" altLang="en-US" sz="2400" dirty="0" smtClean="0"/>
              <a:t>尝试各种工具</a:t>
            </a:r>
            <a:r>
              <a:rPr lang="zh-CN" altLang="en-US" sz="2400" dirty="0"/>
              <a:t>后，决定自己打造一款能结合众多工具优点的自动化工具， </a:t>
            </a:r>
            <a:r>
              <a:rPr lang="en-US" altLang="zh-CN" sz="2400" dirty="0" err="1"/>
              <a:t>Ansible</a:t>
            </a:r>
            <a:r>
              <a:rPr lang="en-US" altLang="zh-CN" sz="2400" dirty="0"/>
              <a:t> </a:t>
            </a:r>
            <a:r>
              <a:rPr lang="zh-CN" altLang="en-US" sz="2400" dirty="0"/>
              <a:t>由此诞生</a:t>
            </a:r>
            <a:r>
              <a:rPr lang="zh-CN" altLang="en-US" sz="2400" dirty="0" smtClean="0"/>
              <a:t>。到目前为止共发布 </a:t>
            </a:r>
            <a:r>
              <a:rPr lang="en-US" altLang="zh-CN" sz="2400" dirty="0" smtClean="0"/>
              <a:t>267 </a:t>
            </a:r>
            <a:r>
              <a:rPr lang="zh-CN" altLang="en-US" sz="2400" dirty="0" smtClean="0"/>
              <a:t>个版本（截止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号）。</a:t>
            </a:r>
            <a:r>
              <a:rPr lang="zh-CN" altLang="en-US" sz="2400" dirty="0"/>
              <a:t>值得一提的是，作为自动化工具新秀， </a:t>
            </a:r>
            <a:r>
              <a:rPr lang="en-US" altLang="zh-CN" sz="2400" dirty="0" err="1"/>
              <a:t>Ansibe</a:t>
            </a:r>
            <a:r>
              <a:rPr lang="en-US" altLang="zh-CN" sz="2400" dirty="0"/>
              <a:t> </a:t>
            </a:r>
            <a:r>
              <a:rPr lang="zh-CN" altLang="en-US" sz="2400" dirty="0"/>
              <a:t>已被 </a:t>
            </a:r>
            <a:r>
              <a:rPr lang="en-US" altLang="zh-CN" sz="2400" dirty="0" err="1"/>
              <a:t>RedHat</a:t>
            </a:r>
            <a:r>
              <a:rPr lang="en-US" altLang="zh-CN" sz="2400" dirty="0"/>
              <a:t> </a:t>
            </a:r>
            <a:r>
              <a:rPr lang="zh-CN" altLang="en-US" sz="2400" dirty="0"/>
              <a:t>官方收购，在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上被关注的势头也极为</a:t>
            </a:r>
            <a:r>
              <a:rPr lang="zh-CN" altLang="en-US" sz="2400" dirty="0" smtClean="0"/>
              <a:t>迅猛。</a:t>
            </a:r>
            <a:r>
              <a:rPr lang="zh-CN" altLang="en-US" sz="2400" dirty="0"/>
              <a:t>被 </a:t>
            </a:r>
            <a:r>
              <a:rPr lang="en-US" altLang="zh-CN" sz="2400" dirty="0" err="1"/>
              <a:t>RedHat</a:t>
            </a:r>
            <a:r>
              <a:rPr lang="en-US" altLang="zh-CN" sz="2400" dirty="0"/>
              <a:t> </a:t>
            </a:r>
            <a:r>
              <a:rPr lang="zh-CN" altLang="en-US" sz="2400" dirty="0"/>
              <a:t>收购后，其未来发展潜力更是不可估量。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434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的基本组成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2200" b="1" dirty="0"/>
              <a:t>核心</a:t>
            </a:r>
            <a:r>
              <a:rPr lang="zh-CN" altLang="en-US" sz="2200" dirty="0"/>
              <a:t>：ansible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/>
              <a:t>核心</a:t>
            </a:r>
            <a:r>
              <a:rPr lang="zh-CN" altLang="en-US" sz="2200" b="1" dirty="0" smtClean="0"/>
              <a:t>模块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这些都是ansible自带的模块 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/>
              <a:t>扩展</a:t>
            </a:r>
            <a:r>
              <a:rPr lang="zh-CN" altLang="en-US" sz="2200" b="1" dirty="0" smtClean="0"/>
              <a:t>模块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如果核心模块不足以完成某种功能，可以添加扩展模块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/>
              <a:t>插件</a:t>
            </a:r>
            <a:r>
              <a:rPr lang="zh-CN" altLang="en-US" sz="2200" dirty="0"/>
              <a:t>（Plugins）：完成模块功能的补充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/>
              <a:t>剧本</a:t>
            </a:r>
            <a:r>
              <a:rPr lang="zh-CN" altLang="en-US" sz="2200" dirty="0"/>
              <a:t>（Playbooks）：</a:t>
            </a:r>
            <a:r>
              <a:rPr lang="zh-CN" altLang="en-US" sz="2200" dirty="0" smtClean="0"/>
              <a:t>ansible 的</a:t>
            </a:r>
            <a:r>
              <a:rPr lang="zh-CN" altLang="en-US" sz="2200" dirty="0"/>
              <a:t>任务配置文件</a:t>
            </a:r>
            <a:r>
              <a:rPr lang="zh-CN" altLang="en-US" sz="2200" dirty="0" smtClean="0"/>
              <a:t>，多</a:t>
            </a:r>
            <a:r>
              <a:rPr lang="zh-CN" altLang="en-US" sz="2200" dirty="0"/>
              <a:t>个任务定义在剧本</a:t>
            </a:r>
            <a:r>
              <a:rPr lang="zh-CN" altLang="en-US" sz="2200" dirty="0" smtClean="0"/>
              <a:t>中自动</a:t>
            </a:r>
            <a:r>
              <a:rPr lang="zh-CN" altLang="en-US" sz="2200" dirty="0"/>
              <a:t>执行</a:t>
            </a:r>
          </a:p>
          <a:p>
            <a:pPr>
              <a:lnSpc>
                <a:spcPct val="160000"/>
              </a:lnSpc>
            </a:pPr>
            <a:r>
              <a:rPr lang="zh-CN" altLang="en-US" sz="2200" b="1" dirty="0"/>
              <a:t>连接</a:t>
            </a:r>
            <a:r>
              <a:rPr lang="zh-CN" altLang="en-US" sz="2200" b="1" dirty="0" smtClean="0"/>
              <a:t>插件</a:t>
            </a:r>
            <a:r>
              <a:rPr lang="zh-CN" altLang="en-US" sz="2200" dirty="0" smtClean="0"/>
              <a:t>：用于支持多种连接远程主机的方法插件</a:t>
            </a:r>
            <a:endParaRPr lang="zh-CN" altLang="en-US" sz="2200" dirty="0"/>
          </a:p>
          <a:p>
            <a:pPr>
              <a:lnSpc>
                <a:spcPct val="160000"/>
              </a:lnSpc>
            </a:pPr>
            <a:r>
              <a:rPr lang="zh-CN" altLang="en-US" sz="2200" b="1" dirty="0"/>
              <a:t>主机群</a:t>
            </a:r>
            <a:r>
              <a:rPr lang="zh-CN" altLang="en-US" sz="2200" dirty="0"/>
              <a:t>（Host Inventory）：</a:t>
            </a:r>
            <a:r>
              <a:rPr lang="zh-CN" altLang="en-US" sz="2200" dirty="0" smtClean="0"/>
              <a:t>定义 ansible 管理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主机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688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Redhat</a:t>
            </a:r>
            <a:r>
              <a:rPr lang="en-US" altLang="zh-CN" dirty="0" smtClean="0"/>
              <a:t>/Centos Linux </a:t>
            </a:r>
            <a:r>
              <a:rPr lang="zh-CN" altLang="en-US" dirty="0" smtClean="0"/>
              <a:t>上，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目前放在 </a:t>
            </a:r>
            <a:r>
              <a:rPr lang="en-US" altLang="zh-CN" dirty="0" err="1" smtClean="0"/>
              <a:t>epel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Fedora </a:t>
            </a:r>
            <a:r>
              <a:rPr lang="zh-CN" altLang="en-US" dirty="0" smtClean="0"/>
              <a:t>默认源中包含 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，直接安装包即可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75911"/>
              </p:ext>
            </p:extLst>
          </p:nvPr>
        </p:nvGraphicFramePr>
        <p:xfrm>
          <a:off x="1201821" y="3835844"/>
          <a:ext cx="9410032" cy="2059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032">
                  <a:extLst>
                    <a:ext uri="{9D8B030D-6E8A-4147-A177-3AD203B41FA5}">
                      <a16:colId xmlns:a16="http://schemas.microsoft.com/office/drawing/2014/main" xmlns="" val="4136451259"/>
                    </a:ext>
                  </a:extLst>
                </a:gridCol>
              </a:tblGrid>
              <a:tr h="205962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zh-CN" sz="3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altLang="zh-CN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yum install </a:t>
                      </a:r>
                      <a:r>
                        <a:rPr lang="en-US" altLang="zh-CN" sz="3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epel</a:t>
                      </a:r>
                      <a:r>
                        <a:rPr lang="en-US" altLang="zh-CN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-release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zh-CN" sz="3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altLang="zh-CN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yum install </a:t>
                      </a:r>
                      <a:r>
                        <a:rPr lang="en-US" altLang="zh-CN" sz="3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ansible</a:t>
                      </a:r>
                      <a:r>
                        <a:rPr lang="en-US" altLang="zh-CN" sz="3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-y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868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6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 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管理节点和主机的连接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58064"/>
              </p:ext>
            </p:extLst>
          </p:nvPr>
        </p:nvGraphicFramePr>
        <p:xfrm>
          <a:off x="625642" y="1690688"/>
          <a:ext cx="11309684" cy="454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684">
                  <a:extLst>
                    <a:ext uri="{9D8B030D-6E8A-4147-A177-3AD203B41FA5}">
                      <a16:colId xmlns:a16="http://schemas.microsoft.com/office/drawing/2014/main" xmlns="" val="4136451259"/>
                    </a:ext>
                  </a:extLst>
                </a:gridCol>
              </a:tblGrid>
              <a:tr h="4541670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zh-CN" altLang="en-US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生成 </a:t>
                      </a:r>
                      <a:r>
                        <a:rPr lang="en-US" altLang="zh-CN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SSH </a:t>
                      </a:r>
                      <a:r>
                        <a:rPr lang="zh-CN" altLang="en-US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密钥</a:t>
                      </a:r>
                      <a:endParaRPr lang="en-US" altLang="zh-CN" sz="3000" dirty="0" smtClean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zh-CN" sz="3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ssh-keygen</a:t>
                      </a:r>
                      <a:endParaRPr lang="en-US" altLang="zh-CN" sz="3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zh-CN" altLang="en-US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复制 </a:t>
                      </a:r>
                      <a:r>
                        <a:rPr lang="en-US" altLang="zh-CN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SSH </a:t>
                      </a:r>
                      <a:r>
                        <a:rPr lang="zh-CN" altLang="en-US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密钥到远程主机</a:t>
                      </a:r>
                      <a:endParaRPr lang="en-US" altLang="zh-CN" sz="3000" dirty="0" smtClean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zh-CN" sz="3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ssh</a:t>
                      </a: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-copy-id root@&lt;</a:t>
                      </a:r>
                      <a:r>
                        <a:rPr lang="zh-CN" altLang="en-US" sz="300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远程主机地址</a:t>
                      </a: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zh-CN" altLang="en-US" sz="3000" dirty="0" smtClean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本地保存远程主机清单</a:t>
                      </a:r>
                      <a:endParaRPr lang="en-US" altLang="zh-CN" sz="3000" dirty="0" smtClean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altLang="zh-CN" sz="3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300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ssh-keyscan</a:t>
                      </a:r>
                      <a:r>
                        <a:rPr lang="en-US" altLang="zh-CN" sz="30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zh-CN" altLang="en-US" sz="3000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远程主机地址</a:t>
                      </a: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&gt;&gt; ~/.</a:t>
                      </a:r>
                      <a:r>
                        <a:rPr lang="en-US" altLang="zh-CN" sz="3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ssh</a:t>
                      </a:r>
                      <a:r>
                        <a:rPr lang="en-US" altLang="zh-CN" sz="3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CN" sz="3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known_hosts</a:t>
                      </a:r>
                      <a:endParaRPr lang="en-US" altLang="zh-CN" sz="3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868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925</Words>
  <Application>Microsoft Office PowerPoint</Application>
  <PresentationFormat>宽屏</PresentationFormat>
  <Paragraphs>157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楷体</vt:lpstr>
      <vt:lpstr>微软雅黑</vt:lpstr>
      <vt:lpstr>Arial</vt:lpstr>
      <vt:lpstr>Courier New</vt:lpstr>
      <vt:lpstr>Wingdings</vt:lpstr>
      <vt:lpstr>Office 主题​​</vt:lpstr>
      <vt:lpstr>PowerPoint 演示文稿</vt:lpstr>
      <vt:lpstr>Ansible 是什么？</vt:lpstr>
      <vt:lpstr>Ansible 经常被提及的特点</vt:lpstr>
      <vt:lpstr>为什么需要自动化运维工具</vt:lpstr>
      <vt:lpstr>同类工具的比较</vt:lpstr>
      <vt:lpstr>Ansible 发展历史</vt:lpstr>
      <vt:lpstr>Ansible 的基本组成</vt:lpstr>
      <vt:lpstr>安装 Ansible 软件</vt:lpstr>
      <vt:lpstr>配置 Ansible 管理节点和主机的连接</vt:lpstr>
      <vt:lpstr>Ansible 的主机群清单-Inventory</vt:lpstr>
      <vt:lpstr>Ansible 常用模块</vt:lpstr>
      <vt:lpstr>Ansible 任务的执行方式</vt:lpstr>
      <vt:lpstr>AD-hoc 执行方式示例</vt:lpstr>
      <vt:lpstr>PlayBook 执行方式 – 简介</vt:lpstr>
      <vt:lpstr>PlayBook 执行方式 – YAML</vt:lpstr>
      <vt:lpstr>PlayBook 执行方式 – YAML</vt:lpstr>
      <vt:lpstr>PlayBook 执行方式 – 示例</vt:lpstr>
      <vt:lpstr>Ansible 资源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Wesley Li (李晓帆)</cp:lastModifiedBy>
  <cp:revision>1</cp:revision>
  <dcterms:created xsi:type="dcterms:W3CDTF">2018-04-08T06:46:43Z</dcterms:created>
  <dcterms:modified xsi:type="dcterms:W3CDTF">2019-09-06T02:05:46Z</dcterms:modified>
</cp:coreProperties>
</file>