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20"/>
  </p:notesMasterIdLst>
  <p:sldIdLst>
    <p:sldId id="256" r:id="rId2"/>
    <p:sldId id="257" r:id="rId3"/>
    <p:sldId id="263" r:id="rId4"/>
    <p:sldId id="260" r:id="rId5"/>
    <p:sldId id="264" r:id="rId6"/>
    <p:sldId id="259" r:id="rId7"/>
    <p:sldId id="276" r:id="rId8"/>
    <p:sldId id="265" r:id="rId9"/>
    <p:sldId id="267" r:id="rId10"/>
    <p:sldId id="266" r:id="rId11"/>
    <p:sldId id="268" r:id="rId12"/>
    <p:sldId id="275" r:id="rId13"/>
    <p:sldId id="269" r:id="rId14"/>
    <p:sldId id="270" r:id="rId15"/>
    <p:sldId id="273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17" autoAdjust="0"/>
  </p:normalViewPr>
  <p:slideViewPr>
    <p:cSldViewPr snapToGrid="0">
      <p:cViewPr varScale="1">
        <p:scale>
          <a:sx n="65" d="100"/>
          <a:sy n="65" d="100"/>
        </p:scale>
        <p:origin x="1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200A14-A6D2-47A0-9506-940D1C139F6B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A032067-CC0B-49CD-A321-0CC5E3C4D7F2}">
      <dgm:prSet phldrT="[文本]"/>
      <dgm:spPr/>
      <dgm:t>
        <a:bodyPr/>
        <a:lstStyle/>
        <a:p>
          <a:r>
            <a:rPr lang="zh-CN" altLang="en-US" dirty="0" smtClean="0"/>
            <a:t>供给</a:t>
          </a:r>
          <a:endParaRPr lang="en-US" altLang="zh-CN" dirty="0" smtClean="0"/>
        </a:p>
        <a:p>
          <a:r>
            <a:rPr lang="en-US" altLang="zh-CN" dirty="0" smtClean="0"/>
            <a:t>Provisioning</a:t>
          </a:r>
          <a:endParaRPr lang="zh-CN" altLang="en-US" dirty="0"/>
        </a:p>
      </dgm:t>
    </dgm:pt>
    <dgm:pt modelId="{3C0012F1-7C0F-46F4-86F2-AFF01F2C6F7F}" type="parTrans" cxnId="{ECF19F1E-CA7E-4D54-AB1E-04DF32932743}">
      <dgm:prSet/>
      <dgm:spPr/>
      <dgm:t>
        <a:bodyPr/>
        <a:lstStyle/>
        <a:p>
          <a:endParaRPr lang="zh-CN" altLang="en-US"/>
        </a:p>
      </dgm:t>
    </dgm:pt>
    <dgm:pt modelId="{0E698DF9-25DF-40A0-BA93-66F8BF855DB5}" type="sibTrans" cxnId="{ECF19F1E-CA7E-4D54-AB1E-04DF32932743}">
      <dgm:prSet/>
      <dgm:spPr/>
      <dgm:t>
        <a:bodyPr/>
        <a:lstStyle/>
        <a:p>
          <a:endParaRPr lang="zh-CN" altLang="en-US"/>
        </a:p>
      </dgm:t>
    </dgm:pt>
    <dgm:pt modelId="{C1C0979D-C510-485F-9F4A-3CA00A36EA8A}">
      <dgm:prSet phldrT="[文本]"/>
      <dgm:spPr/>
      <dgm:t>
        <a:bodyPr/>
        <a:lstStyle/>
        <a:p>
          <a:r>
            <a:rPr lang="zh-CN" altLang="en-US" dirty="0" smtClean="0"/>
            <a:t>绑定</a:t>
          </a:r>
          <a:endParaRPr lang="en-US" altLang="zh-CN" dirty="0" smtClean="0"/>
        </a:p>
        <a:p>
          <a:r>
            <a:rPr lang="en-US" altLang="zh-CN" dirty="0" smtClean="0"/>
            <a:t>Bound</a:t>
          </a:r>
          <a:endParaRPr lang="zh-CN" altLang="en-US" dirty="0"/>
        </a:p>
      </dgm:t>
    </dgm:pt>
    <dgm:pt modelId="{2FB60B79-B2DF-48D5-BFAF-7445D0F0FA19}" type="parTrans" cxnId="{B3AA9628-BCCF-4947-B217-0E6DA0B1936F}">
      <dgm:prSet/>
      <dgm:spPr/>
      <dgm:t>
        <a:bodyPr/>
        <a:lstStyle/>
        <a:p>
          <a:endParaRPr lang="zh-CN" altLang="en-US"/>
        </a:p>
      </dgm:t>
    </dgm:pt>
    <dgm:pt modelId="{157507F6-0A5B-4F78-992B-921E03E686DA}" type="sibTrans" cxnId="{B3AA9628-BCCF-4947-B217-0E6DA0B1936F}">
      <dgm:prSet/>
      <dgm:spPr/>
      <dgm:t>
        <a:bodyPr/>
        <a:lstStyle/>
        <a:p>
          <a:endParaRPr lang="zh-CN" altLang="en-US"/>
        </a:p>
      </dgm:t>
    </dgm:pt>
    <dgm:pt modelId="{03FFCB6A-38B7-402C-89DC-98A648698288}">
      <dgm:prSet phldrT="[文本]"/>
      <dgm:spPr/>
      <dgm:t>
        <a:bodyPr/>
        <a:lstStyle/>
        <a:p>
          <a:r>
            <a:rPr lang="zh-CN" altLang="en-US" dirty="0" smtClean="0"/>
            <a:t>使用</a:t>
          </a:r>
          <a:endParaRPr lang="en-US" altLang="zh-CN" dirty="0" smtClean="0"/>
        </a:p>
        <a:p>
          <a:r>
            <a:rPr lang="en-US" altLang="zh-CN" dirty="0" smtClean="0"/>
            <a:t>Use</a:t>
          </a:r>
          <a:endParaRPr lang="zh-CN" altLang="en-US" dirty="0"/>
        </a:p>
      </dgm:t>
    </dgm:pt>
    <dgm:pt modelId="{D120FE50-CE13-4F4F-8492-680D3E6B377E}" type="parTrans" cxnId="{48E4D44F-941C-4A63-AA9A-648B2F19B93A}">
      <dgm:prSet/>
      <dgm:spPr/>
      <dgm:t>
        <a:bodyPr/>
        <a:lstStyle/>
        <a:p>
          <a:endParaRPr lang="zh-CN" altLang="en-US"/>
        </a:p>
      </dgm:t>
    </dgm:pt>
    <dgm:pt modelId="{8BB13D61-4307-441E-9E74-C5065E669659}" type="sibTrans" cxnId="{48E4D44F-941C-4A63-AA9A-648B2F19B93A}">
      <dgm:prSet/>
      <dgm:spPr/>
      <dgm:t>
        <a:bodyPr/>
        <a:lstStyle/>
        <a:p>
          <a:endParaRPr lang="zh-CN" altLang="en-US"/>
        </a:p>
      </dgm:t>
    </dgm:pt>
    <dgm:pt modelId="{8CBEDEF0-00E7-4AFF-A274-48723DE7B926}">
      <dgm:prSet phldrT="[文本]"/>
      <dgm:spPr/>
      <dgm:t>
        <a:bodyPr/>
        <a:lstStyle/>
        <a:p>
          <a:r>
            <a:rPr lang="zh-CN" altLang="en-US" dirty="0" smtClean="0"/>
            <a:t>释放</a:t>
          </a:r>
          <a:endParaRPr lang="en-US" altLang="zh-CN" dirty="0" smtClean="0"/>
        </a:p>
        <a:p>
          <a:r>
            <a:rPr lang="en-US" altLang="zh-CN" dirty="0" smtClean="0"/>
            <a:t>Release</a:t>
          </a:r>
          <a:endParaRPr lang="zh-CN" altLang="en-US" dirty="0"/>
        </a:p>
      </dgm:t>
    </dgm:pt>
    <dgm:pt modelId="{8E6AB0F4-4EC4-4818-95D7-D5C5C74A1BF6}" type="parTrans" cxnId="{A009805F-F0AD-437C-A2C0-506FF4F06980}">
      <dgm:prSet/>
      <dgm:spPr/>
      <dgm:t>
        <a:bodyPr/>
        <a:lstStyle/>
        <a:p>
          <a:endParaRPr lang="zh-CN" altLang="en-US"/>
        </a:p>
      </dgm:t>
    </dgm:pt>
    <dgm:pt modelId="{F7E86673-BD42-4983-A498-30146073D8A2}" type="sibTrans" cxnId="{A009805F-F0AD-437C-A2C0-506FF4F06980}">
      <dgm:prSet/>
      <dgm:spPr/>
      <dgm:t>
        <a:bodyPr/>
        <a:lstStyle/>
        <a:p>
          <a:endParaRPr lang="zh-CN" altLang="en-US"/>
        </a:p>
      </dgm:t>
    </dgm:pt>
    <dgm:pt modelId="{25AE8CFA-5C6E-4612-A8EB-0BD6D3EA77A4}">
      <dgm:prSet phldrT="[文本]"/>
      <dgm:spPr/>
      <dgm:t>
        <a:bodyPr/>
        <a:lstStyle/>
        <a:p>
          <a:r>
            <a:rPr lang="zh-CN" altLang="en-US" dirty="0" smtClean="0"/>
            <a:t>回收</a:t>
          </a:r>
          <a:endParaRPr lang="en-US" altLang="zh-CN" dirty="0" smtClean="0"/>
        </a:p>
        <a:p>
          <a:r>
            <a:rPr lang="en-US" altLang="zh-CN" dirty="0" smtClean="0"/>
            <a:t>Reclaim</a:t>
          </a:r>
          <a:endParaRPr lang="zh-CN" altLang="en-US" dirty="0"/>
        </a:p>
      </dgm:t>
    </dgm:pt>
    <dgm:pt modelId="{881C38AC-279E-43F1-B203-00E755F80796}" type="parTrans" cxnId="{EDA9544D-097A-4E8C-AE67-3B3F5734A270}">
      <dgm:prSet/>
      <dgm:spPr/>
      <dgm:t>
        <a:bodyPr/>
        <a:lstStyle/>
        <a:p>
          <a:endParaRPr lang="zh-CN" altLang="en-US"/>
        </a:p>
      </dgm:t>
    </dgm:pt>
    <dgm:pt modelId="{2E030199-1CA1-4640-9F83-F671EE018A84}" type="sibTrans" cxnId="{EDA9544D-097A-4E8C-AE67-3B3F5734A270}">
      <dgm:prSet/>
      <dgm:spPr/>
      <dgm:t>
        <a:bodyPr/>
        <a:lstStyle/>
        <a:p>
          <a:endParaRPr lang="zh-CN" altLang="en-US"/>
        </a:p>
      </dgm:t>
    </dgm:pt>
    <dgm:pt modelId="{7C2AFA4E-6A1C-4896-8950-8CD79AE4881B}" type="pres">
      <dgm:prSet presAssocID="{CA200A14-A6D2-47A0-9506-940D1C139F6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46353DE-2563-4D76-9A53-A4463AE9444C}" type="pres">
      <dgm:prSet presAssocID="{CA032067-CC0B-49CD-A321-0CC5E3C4D7F2}" presName="dummy" presStyleCnt="0"/>
      <dgm:spPr/>
    </dgm:pt>
    <dgm:pt modelId="{9D4CEF2F-DD9B-491A-8A5B-603AB01CA334}" type="pres">
      <dgm:prSet presAssocID="{CA032067-CC0B-49CD-A321-0CC5E3C4D7F2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43AEC8-6D73-472E-9AF2-CCA69571095A}" type="pres">
      <dgm:prSet presAssocID="{0E698DF9-25DF-40A0-BA93-66F8BF855DB5}" presName="sibTrans" presStyleLbl="node1" presStyleIdx="0" presStyleCnt="5"/>
      <dgm:spPr/>
      <dgm:t>
        <a:bodyPr/>
        <a:lstStyle/>
        <a:p>
          <a:endParaRPr lang="zh-CN" altLang="en-US"/>
        </a:p>
      </dgm:t>
    </dgm:pt>
    <dgm:pt modelId="{F92CEA6E-555A-40A2-8C0B-A739DB6E5600}" type="pres">
      <dgm:prSet presAssocID="{C1C0979D-C510-485F-9F4A-3CA00A36EA8A}" presName="dummy" presStyleCnt="0"/>
      <dgm:spPr/>
    </dgm:pt>
    <dgm:pt modelId="{4222A77B-11C0-4F6A-B2F5-06B77E7D5E6C}" type="pres">
      <dgm:prSet presAssocID="{C1C0979D-C510-485F-9F4A-3CA00A36EA8A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37A1D9-1DA4-4FA0-B70D-B2065BA11570}" type="pres">
      <dgm:prSet presAssocID="{157507F6-0A5B-4F78-992B-921E03E686DA}" presName="sibTrans" presStyleLbl="node1" presStyleIdx="1" presStyleCnt="5"/>
      <dgm:spPr/>
      <dgm:t>
        <a:bodyPr/>
        <a:lstStyle/>
        <a:p>
          <a:endParaRPr lang="zh-CN" altLang="en-US"/>
        </a:p>
      </dgm:t>
    </dgm:pt>
    <dgm:pt modelId="{206FC6BA-79F9-47E7-830A-5FD9F481103B}" type="pres">
      <dgm:prSet presAssocID="{03FFCB6A-38B7-402C-89DC-98A648698288}" presName="dummy" presStyleCnt="0"/>
      <dgm:spPr/>
    </dgm:pt>
    <dgm:pt modelId="{67B6AF44-BD17-4BCA-8EF7-4B9839D85C97}" type="pres">
      <dgm:prSet presAssocID="{03FFCB6A-38B7-402C-89DC-98A648698288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3D2635-F510-4D48-8842-9F1EB0EF7CD2}" type="pres">
      <dgm:prSet presAssocID="{8BB13D61-4307-441E-9E74-C5065E669659}" presName="sibTrans" presStyleLbl="node1" presStyleIdx="2" presStyleCnt="5"/>
      <dgm:spPr/>
      <dgm:t>
        <a:bodyPr/>
        <a:lstStyle/>
        <a:p>
          <a:endParaRPr lang="zh-CN" altLang="en-US"/>
        </a:p>
      </dgm:t>
    </dgm:pt>
    <dgm:pt modelId="{3F8AA1A1-4BF5-452E-81C5-D895681ECA3A}" type="pres">
      <dgm:prSet presAssocID="{8CBEDEF0-00E7-4AFF-A274-48723DE7B926}" presName="dummy" presStyleCnt="0"/>
      <dgm:spPr/>
    </dgm:pt>
    <dgm:pt modelId="{310ACE54-7B69-4941-84B4-694F9515B987}" type="pres">
      <dgm:prSet presAssocID="{8CBEDEF0-00E7-4AFF-A274-48723DE7B926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7E0795-0A71-4B9F-9581-3B662D814B6C}" type="pres">
      <dgm:prSet presAssocID="{F7E86673-BD42-4983-A498-30146073D8A2}" presName="sibTrans" presStyleLbl="node1" presStyleIdx="3" presStyleCnt="5"/>
      <dgm:spPr/>
      <dgm:t>
        <a:bodyPr/>
        <a:lstStyle/>
        <a:p>
          <a:endParaRPr lang="zh-CN" altLang="en-US"/>
        </a:p>
      </dgm:t>
    </dgm:pt>
    <dgm:pt modelId="{478BA1FD-510B-49F8-BCD4-86B473A9C3A7}" type="pres">
      <dgm:prSet presAssocID="{25AE8CFA-5C6E-4612-A8EB-0BD6D3EA77A4}" presName="dummy" presStyleCnt="0"/>
      <dgm:spPr/>
    </dgm:pt>
    <dgm:pt modelId="{7E32EAC1-0478-4B12-8EC3-203DF17E927C}" type="pres">
      <dgm:prSet presAssocID="{25AE8CFA-5C6E-4612-A8EB-0BD6D3EA77A4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7F25AA-C7DE-4057-91D4-D041A7179C29}" type="pres">
      <dgm:prSet presAssocID="{2E030199-1CA1-4640-9F83-F671EE018A84}" presName="sibTrans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FCBA5F03-9ECE-4492-8E11-7723A073541C}" type="presOf" srcId="{C1C0979D-C510-485F-9F4A-3CA00A36EA8A}" destId="{4222A77B-11C0-4F6A-B2F5-06B77E7D5E6C}" srcOrd="0" destOrd="0" presId="urn:microsoft.com/office/officeart/2005/8/layout/cycle1"/>
    <dgm:cxn modelId="{44ECCC0E-3730-4D1F-B685-A934F6E5DCCE}" type="presOf" srcId="{8BB13D61-4307-441E-9E74-C5065E669659}" destId="{933D2635-F510-4D48-8842-9F1EB0EF7CD2}" srcOrd="0" destOrd="0" presId="urn:microsoft.com/office/officeart/2005/8/layout/cycle1"/>
    <dgm:cxn modelId="{DA939380-8CF6-4318-984F-95C81FA62A25}" type="presOf" srcId="{03FFCB6A-38B7-402C-89DC-98A648698288}" destId="{67B6AF44-BD17-4BCA-8EF7-4B9839D85C97}" srcOrd="0" destOrd="0" presId="urn:microsoft.com/office/officeart/2005/8/layout/cycle1"/>
    <dgm:cxn modelId="{72F0ABB3-FB17-455B-963B-AD939036FE03}" type="presOf" srcId="{CA200A14-A6D2-47A0-9506-940D1C139F6B}" destId="{7C2AFA4E-6A1C-4896-8950-8CD79AE4881B}" srcOrd="0" destOrd="0" presId="urn:microsoft.com/office/officeart/2005/8/layout/cycle1"/>
    <dgm:cxn modelId="{A009805F-F0AD-437C-A2C0-506FF4F06980}" srcId="{CA200A14-A6D2-47A0-9506-940D1C139F6B}" destId="{8CBEDEF0-00E7-4AFF-A274-48723DE7B926}" srcOrd="3" destOrd="0" parTransId="{8E6AB0F4-4EC4-4818-95D7-D5C5C74A1BF6}" sibTransId="{F7E86673-BD42-4983-A498-30146073D8A2}"/>
    <dgm:cxn modelId="{B6779BBC-115C-4428-A28A-E22A1EBCF52E}" type="presOf" srcId="{0E698DF9-25DF-40A0-BA93-66F8BF855DB5}" destId="{3543AEC8-6D73-472E-9AF2-CCA69571095A}" srcOrd="0" destOrd="0" presId="urn:microsoft.com/office/officeart/2005/8/layout/cycle1"/>
    <dgm:cxn modelId="{4058F9CA-A985-4613-909B-A1CEB3E7A74A}" type="presOf" srcId="{2E030199-1CA1-4640-9F83-F671EE018A84}" destId="{FB7F25AA-C7DE-4057-91D4-D041A7179C29}" srcOrd="0" destOrd="0" presId="urn:microsoft.com/office/officeart/2005/8/layout/cycle1"/>
    <dgm:cxn modelId="{B3AA9628-BCCF-4947-B217-0E6DA0B1936F}" srcId="{CA200A14-A6D2-47A0-9506-940D1C139F6B}" destId="{C1C0979D-C510-485F-9F4A-3CA00A36EA8A}" srcOrd="1" destOrd="0" parTransId="{2FB60B79-B2DF-48D5-BFAF-7445D0F0FA19}" sibTransId="{157507F6-0A5B-4F78-992B-921E03E686DA}"/>
    <dgm:cxn modelId="{EDA9544D-097A-4E8C-AE67-3B3F5734A270}" srcId="{CA200A14-A6D2-47A0-9506-940D1C139F6B}" destId="{25AE8CFA-5C6E-4612-A8EB-0BD6D3EA77A4}" srcOrd="4" destOrd="0" parTransId="{881C38AC-279E-43F1-B203-00E755F80796}" sibTransId="{2E030199-1CA1-4640-9F83-F671EE018A84}"/>
    <dgm:cxn modelId="{2DC25730-9FEC-4308-83C1-AC7781230EA3}" type="presOf" srcId="{CA032067-CC0B-49CD-A321-0CC5E3C4D7F2}" destId="{9D4CEF2F-DD9B-491A-8A5B-603AB01CA334}" srcOrd="0" destOrd="0" presId="urn:microsoft.com/office/officeart/2005/8/layout/cycle1"/>
    <dgm:cxn modelId="{28A54C68-2F96-49E3-91EF-1F54B9553121}" type="presOf" srcId="{25AE8CFA-5C6E-4612-A8EB-0BD6D3EA77A4}" destId="{7E32EAC1-0478-4B12-8EC3-203DF17E927C}" srcOrd="0" destOrd="0" presId="urn:microsoft.com/office/officeart/2005/8/layout/cycle1"/>
    <dgm:cxn modelId="{48E4D44F-941C-4A63-AA9A-648B2F19B93A}" srcId="{CA200A14-A6D2-47A0-9506-940D1C139F6B}" destId="{03FFCB6A-38B7-402C-89DC-98A648698288}" srcOrd="2" destOrd="0" parTransId="{D120FE50-CE13-4F4F-8492-680D3E6B377E}" sibTransId="{8BB13D61-4307-441E-9E74-C5065E669659}"/>
    <dgm:cxn modelId="{ECF19F1E-CA7E-4D54-AB1E-04DF32932743}" srcId="{CA200A14-A6D2-47A0-9506-940D1C139F6B}" destId="{CA032067-CC0B-49CD-A321-0CC5E3C4D7F2}" srcOrd="0" destOrd="0" parTransId="{3C0012F1-7C0F-46F4-86F2-AFF01F2C6F7F}" sibTransId="{0E698DF9-25DF-40A0-BA93-66F8BF855DB5}"/>
    <dgm:cxn modelId="{C464ED2E-D84E-4E73-BE49-8585A3C9D839}" type="presOf" srcId="{157507F6-0A5B-4F78-992B-921E03E686DA}" destId="{AD37A1D9-1DA4-4FA0-B70D-B2065BA11570}" srcOrd="0" destOrd="0" presId="urn:microsoft.com/office/officeart/2005/8/layout/cycle1"/>
    <dgm:cxn modelId="{A16D3430-037F-4D42-8C74-C77E4974944E}" type="presOf" srcId="{F7E86673-BD42-4983-A498-30146073D8A2}" destId="{7B7E0795-0A71-4B9F-9581-3B662D814B6C}" srcOrd="0" destOrd="0" presId="urn:microsoft.com/office/officeart/2005/8/layout/cycle1"/>
    <dgm:cxn modelId="{32395F3C-5803-4D43-9879-481B7A8D060D}" type="presOf" srcId="{8CBEDEF0-00E7-4AFF-A274-48723DE7B926}" destId="{310ACE54-7B69-4941-84B4-694F9515B987}" srcOrd="0" destOrd="0" presId="urn:microsoft.com/office/officeart/2005/8/layout/cycle1"/>
    <dgm:cxn modelId="{6ECF5C1D-BAA5-4C69-A8DE-2FCC01FD8C7F}" type="presParOf" srcId="{7C2AFA4E-6A1C-4896-8950-8CD79AE4881B}" destId="{746353DE-2563-4D76-9A53-A4463AE9444C}" srcOrd="0" destOrd="0" presId="urn:microsoft.com/office/officeart/2005/8/layout/cycle1"/>
    <dgm:cxn modelId="{FCA30EBB-54ED-4958-BF03-F086FF6A871D}" type="presParOf" srcId="{7C2AFA4E-6A1C-4896-8950-8CD79AE4881B}" destId="{9D4CEF2F-DD9B-491A-8A5B-603AB01CA334}" srcOrd="1" destOrd="0" presId="urn:microsoft.com/office/officeart/2005/8/layout/cycle1"/>
    <dgm:cxn modelId="{5EF4CB74-5985-4579-83E6-D5A85961B12E}" type="presParOf" srcId="{7C2AFA4E-6A1C-4896-8950-8CD79AE4881B}" destId="{3543AEC8-6D73-472E-9AF2-CCA69571095A}" srcOrd="2" destOrd="0" presId="urn:microsoft.com/office/officeart/2005/8/layout/cycle1"/>
    <dgm:cxn modelId="{C15CFC99-D224-4021-9D16-83F4A2D5D285}" type="presParOf" srcId="{7C2AFA4E-6A1C-4896-8950-8CD79AE4881B}" destId="{F92CEA6E-555A-40A2-8C0B-A739DB6E5600}" srcOrd="3" destOrd="0" presId="urn:microsoft.com/office/officeart/2005/8/layout/cycle1"/>
    <dgm:cxn modelId="{B7FE7EF3-126E-47BD-9011-82DCDDF5D229}" type="presParOf" srcId="{7C2AFA4E-6A1C-4896-8950-8CD79AE4881B}" destId="{4222A77B-11C0-4F6A-B2F5-06B77E7D5E6C}" srcOrd="4" destOrd="0" presId="urn:microsoft.com/office/officeart/2005/8/layout/cycle1"/>
    <dgm:cxn modelId="{F5D5680C-BB73-4E87-BE05-EE0B9C60B71B}" type="presParOf" srcId="{7C2AFA4E-6A1C-4896-8950-8CD79AE4881B}" destId="{AD37A1D9-1DA4-4FA0-B70D-B2065BA11570}" srcOrd="5" destOrd="0" presId="urn:microsoft.com/office/officeart/2005/8/layout/cycle1"/>
    <dgm:cxn modelId="{11315CBA-A01C-48E2-B915-316C550F1E49}" type="presParOf" srcId="{7C2AFA4E-6A1C-4896-8950-8CD79AE4881B}" destId="{206FC6BA-79F9-47E7-830A-5FD9F481103B}" srcOrd="6" destOrd="0" presId="urn:microsoft.com/office/officeart/2005/8/layout/cycle1"/>
    <dgm:cxn modelId="{3AB1D51C-551F-4CD4-9712-5EE39ACD98F2}" type="presParOf" srcId="{7C2AFA4E-6A1C-4896-8950-8CD79AE4881B}" destId="{67B6AF44-BD17-4BCA-8EF7-4B9839D85C97}" srcOrd="7" destOrd="0" presId="urn:microsoft.com/office/officeart/2005/8/layout/cycle1"/>
    <dgm:cxn modelId="{2FE812F4-9ED0-4F17-8DFA-697CDAB751AE}" type="presParOf" srcId="{7C2AFA4E-6A1C-4896-8950-8CD79AE4881B}" destId="{933D2635-F510-4D48-8842-9F1EB0EF7CD2}" srcOrd="8" destOrd="0" presId="urn:microsoft.com/office/officeart/2005/8/layout/cycle1"/>
    <dgm:cxn modelId="{CA4B18BD-1DD9-42D7-9217-990EDA4927A7}" type="presParOf" srcId="{7C2AFA4E-6A1C-4896-8950-8CD79AE4881B}" destId="{3F8AA1A1-4BF5-452E-81C5-D895681ECA3A}" srcOrd="9" destOrd="0" presId="urn:microsoft.com/office/officeart/2005/8/layout/cycle1"/>
    <dgm:cxn modelId="{EE162F5D-CD88-4059-B4C2-27D723F76196}" type="presParOf" srcId="{7C2AFA4E-6A1C-4896-8950-8CD79AE4881B}" destId="{310ACE54-7B69-4941-84B4-694F9515B987}" srcOrd="10" destOrd="0" presId="urn:microsoft.com/office/officeart/2005/8/layout/cycle1"/>
    <dgm:cxn modelId="{D809FD0B-F193-440D-9782-3A121FC8864E}" type="presParOf" srcId="{7C2AFA4E-6A1C-4896-8950-8CD79AE4881B}" destId="{7B7E0795-0A71-4B9F-9581-3B662D814B6C}" srcOrd="11" destOrd="0" presId="urn:microsoft.com/office/officeart/2005/8/layout/cycle1"/>
    <dgm:cxn modelId="{372D72DE-AAD5-4FF2-8DF4-B01DF4456ACA}" type="presParOf" srcId="{7C2AFA4E-6A1C-4896-8950-8CD79AE4881B}" destId="{478BA1FD-510B-49F8-BCD4-86B473A9C3A7}" srcOrd="12" destOrd="0" presId="urn:microsoft.com/office/officeart/2005/8/layout/cycle1"/>
    <dgm:cxn modelId="{298DA89D-C85C-4AED-9E9A-AE629C1396BA}" type="presParOf" srcId="{7C2AFA4E-6A1C-4896-8950-8CD79AE4881B}" destId="{7E32EAC1-0478-4B12-8EC3-203DF17E927C}" srcOrd="13" destOrd="0" presId="urn:microsoft.com/office/officeart/2005/8/layout/cycle1"/>
    <dgm:cxn modelId="{0CC5A6A4-C7E7-4F3C-B21F-863755D40F51}" type="presParOf" srcId="{7C2AFA4E-6A1C-4896-8950-8CD79AE4881B}" destId="{FB7F25AA-C7DE-4057-91D4-D041A7179C29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44486-9587-4FE5-BE2E-F50D45442D1C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2F1E3-3548-4537-869D-B2436FAC8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8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876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03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139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27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46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099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48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28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685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24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42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289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240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01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2F1E3-3548-4537-869D-B2436FAC839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45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2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3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89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1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1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1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24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7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6E8E-2AB1-49F9-91C6-E5A6F7E9B77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7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56E8E-2AB1-49F9-91C6-E5A6F7E9B77F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7B60-B97D-47CF-92BC-4AE8E10FD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81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30017"/>
            <a:ext cx="9144000" cy="94739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分布式存储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4316413"/>
            <a:ext cx="9144000" cy="1655762"/>
          </a:xfrm>
        </p:spPr>
        <p:txBody>
          <a:bodyPr/>
          <a:lstStyle/>
          <a:p>
            <a:pPr algn="r"/>
            <a:r>
              <a:rPr lang="zh-CN" altLang="zh-CN" dirty="0"/>
              <a:t>云技术分享系列会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数据持久化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Ceph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58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Ceph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存储集群部署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11431" y="2361118"/>
            <a:ext cx="7000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http://docs.ceph.com/docs/master/rados/deployment/</a:t>
            </a:r>
          </a:p>
        </p:txBody>
      </p:sp>
    </p:spTree>
    <p:extLst>
      <p:ext uri="{BB962C8B-B14F-4D97-AF65-F5344CB8AC3E}">
        <p14:creationId xmlns:p14="http://schemas.microsoft.com/office/powerpoint/2010/main" val="37097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数据持久化示例（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CephRBD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392715" y="1881764"/>
            <a:ext cx="3000176" cy="743450"/>
          </a:xfrm>
        </p:spPr>
        <p:txBody>
          <a:bodyPr>
            <a:no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Ceph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981" y="1730614"/>
            <a:ext cx="7443019" cy="512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数据持久化示例（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CephRBD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392715" y="1881763"/>
            <a:ext cx="3000176" cy="1662715"/>
          </a:xfrm>
        </p:spPr>
        <p:txBody>
          <a:bodyPr>
            <a:no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Ceph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pool</a:t>
            </a: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15" y="3744063"/>
            <a:ext cx="10294130" cy="155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数据持久化示例（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CephRBD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392714" y="1881763"/>
            <a:ext cx="3716613" cy="606913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Secret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14" y="2739399"/>
            <a:ext cx="9840742" cy="301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9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数据持久化示例（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CephRBD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392714" y="1881763"/>
            <a:ext cx="5013423" cy="606913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859" y="3719486"/>
            <a:ext cx="8938666" cy="14571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54491" y="2515137"/>
            <a:ext cx="3682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spec.containers.volumeMounts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pec.containers.volume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9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数据持久化示例（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CephRBD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392715" y="1881763"/>
            <a:ext cx="3000176" cy="606913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369" y="2311696"/>
            <a:ext cx="7668507" cy="434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8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数据持久化示例（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CephRBD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392715" y="1881763"/>
            <a:ext cx="3000176" cy="606913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方式供给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57" y="2385437"/>
            <a:ext cx="10506582" cy="43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数据持久化示例（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CephRBD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392715" y="1881763"/>
            <a:ext cx="3000176" cy="606913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PVC/SC/PV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4903"/>
            <a:ext cx="12140441" cy="1873794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7182465" y="3421626"/>
            <a:ext cx="619432" cy="10028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363217" y="2338963"/>
            <a:ext cx="8488705" cy="606913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数据库服务（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392715" y="2205768"/>
            <a:ext cx="9093396" cy="3318340"/>
          </a:xfrm>
        </p:spPr>
        <p:txBody>
          <a:bodyPr>
            <a:noAutofit/>
          </a:bodyPr>
          <a:lstStyle/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Emptydir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Hostpath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Configmap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4238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392715" y="2277688"/>
            <a:ext cx="9093396" cy="2314860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持久化卷（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Persistent Volume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持久化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卷请求（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Persistent Volume Claim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3411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持久化卷（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）生命周期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968076"/>
              </p:ext>
            </p:extLst>
          </p:nvPr>
        </p:nvGraphicFramePr>
        <p:xfrm>
          <a:off x="6334028" y="2381807"/>
          <a:ext cx="5308076" cy="3707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78989" y="5477459"/>
            <a:ext cx="4185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静态供给（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Pod-&gt;PVC-&gt;PV 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动态供给（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Pod-&gt;PVC-&gt;SC-&gt;PV 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</p:txBody>
      </p:sp>
      <p:sp>
        <p:nvSpPr>
          <p:cNvPr id="7" name="矩形 6"/>
          <p:cNvSpPr/>
          <p:nvPr/>
        </p:nvSpPr>
        <p:spPr>
          <a:xfrm>
            <a:off x="1282173" y="5144176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供给类型：</a:t>
            </a:r>
            <a:endParaRPr lang="en-US" altLang="zh-CN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1578989" y="2133402"/>
            <a:ext cx="56089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ReadWriteOnce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RWO</a:t>
            </a:r>
            <a:r>
              <a:rPr lang="zh-CN" altLang="en-US" sz="1400" dirty="0" smtClean="0"/>
              <a:t>）：可读可写，只能被一个</a:t>
            </a:r>
            <a:r>
              <a:rPr lang="en-US" altLang="zh-CN" sz="1400" dirty="0" smtClean="0"/>
              <a:t>Node</a:t>
            </a:r>
            <a:r>
              <a:rPr lang="zh-CN" altLang="en-US" sz="1400" dirty="0" smtClean="0"/>
              <a:t>挂载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ReadWriteMany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RWX</a:t>
            </a:r>
            <a:r>
              <a:rPr lang="zh-CN" altLang="en-US" sz="1400" dirty="0" smtClean="0"/>
              <a:t>）</a:t>
            </a:r>
            <a:r>
              <a:rPr lang="zh-CN" altLang="en-US" sz="1400" dirty="0"/>
              <a:t>：可读可写</a:t>
            </a:r>
            <a:r>
              <a:rPr lang="zh-CN" altLang="en-US" sz="1400" dirty="0" smtClean="0"/>
              <a:t>，可被多个</a:t>
            </a:r>
            <a:r>
              <a:rPr lang="en-US" altLang="zh-CN" sz="1400" dirty="0" smtClean="0"/>
              <a:t>Node</a:t>
            </a:r>
            <a:r>
              <a:rPr lang="zh-CN" altLang="en-US" sz="1400" dirty="0" smtClean="0"/>
              <a:t>挂载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ReadOnlyMany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ROX</a:t>
            </a:r>
            <a:r>
              <a:rPr lang="zh-CN" altLang="en-US" sz="1400" dirty="0" smtClean="0"/>
              <a:t>）：只读，</a:t>
            </a:r>
            <a:r>
              <a:rPr lang="zh-CN" altLang="en-US" sz="1400" dirty="0"/>
              <a:t>可被多个</a:t>
            </a:r>
            <a:r>
              <a:rPr lang="en-US" altLang="zh-CN" sz="1400" dirty="0"/>
              <a:t>Node</a:t>
            </a:r>
            <a:r>
              <a:rPr lang="zh-CN" altLang="en-US" sz="1400" dirty="0"/>
              <a:t>挂载</a:t>
            </a:r>
            <a:endParaRPr lang="en-US" altLang="zh-CN" sz="1400" dirty="0"/>
          </a:p>
        </p:txBody>
      </p:sp>
      <p:sp>
        <p:nvSpPr>
          <p:cNvPr id="9" name="矩形 8"/>
          <p:cNvSpPr/>
          <p:nvPr/>
        </p:nvSpPr>
        <p:spPr>
          <a:xfrm>
            <a:off x="1280590" y="182562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访问方式：</a:t>
            </a:r>
            <a:endParaRPr lang="en-US" altLang="zh-CN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572633" y="3792677"/>
            <a:ext cx="56089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Retain</a:t>
            </a:r>
            <a:r>
              <a:rPr lang="zh-CN" altLang="en-US" sz="1400" dirty="0" smtClean="0"/>
              <a:t>：保留数据，人工回收</a:t>
            </a:r>
            <a:r>
              <a:rPr lang="en-US" altLang="zh-CN" sz="1400" dirty="0" smtClean="0"/>
              <a:t>PV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Recycle</a:t>
            </a:r>
            <a:r>
              <a:rPr lang="zh-CN" altLang="en-US" sz="1400" dirty="0" smtClean="0"/>
              <a:t>：清除</a:t>
            </a:r>
            <a:r>
              <a:rPr lang="en-US" altLang="zh-CN" sz="1400" dirty="0" smtClean="0"/>
              <a:t>PV</a:t>
            </a:r>
            <a:r>
              <a:rPr lang="zh-CN" altLang="en-US" sz="1400" dirty="0" smtClean="0"/>
              <a:t>中数据，保留</a:t>
            </a:r>
            <a:r>
              <a:rPr lang="en-US" altLang="zh-CN" sz="1400" dirty="0" smtClean="0"/>
              <a:t>PV</a:t>
            </a:r>
            <a:r>
              <a:rPr lang="zh-CN" altLang="en-US" sz="1400" dirty="0" smtClean="0"/>
              <a:t>，可再次使用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Delete</a:t>
            </a:r>
            <a:r>
              <a:rPr lang="zh-CN" altLang="en-US" sz="1400" dirty="0" smtClean="0"/>
              <a:t>：清除</a:t>
            </a:r>
            <a:r>
              <a:rPr lang="en-US" altLang="zh-CN" sz="1400" dirty="0" smtClean="0"/>
              <a:t>PV</a:t>
            </a:r>
            <a:r>
              <a:rPr lang="zh-CN" altLang="en-US" sz="1400" dirty="0" smtClean="0"/>
              <a:t>及</a:t>
            </a:r>
            <a:r>
              <a:rPr lang="en-US" altLang="zh-CN" sz="1400" dirty="0" smtClean="0"/>
              <a:t>PV</a:t>
            </a:r>
            <a:r>
              <a:rPr lang="zh-CN" altLang="en-US" sz="1400" dirty="0" smtClean="0"/>
              <a:t>中数据</a:t>
            </a:r>
            <a:endParaRPr lang="en-US" altLang="zh-CN" sz="1400" dirty="0"/>
          </a:p>
        </p:txBody>
      </p:sp>
      <p:sp>
        <p:nvSpPr>
          <p:cNvPr id="11" name="矩形 10"/>
          <p:cNvSpPr/>
          <p:nvPr/>
        </p:nvSpPr>
        <p:spPr>
          <a:xfrm>
            <a:off x="1274234" y="348490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回收策略：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7229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化方式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127" y="2071896"/>
            <a:ext cx="5428571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持久化卷（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）存储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392715" y="1881763"/>
            <a:ext cx="9093396" cy="4273942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/>
              <a:t>GlusterFS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err="1" smtClean="0"/>
              <a:t>Ceph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err="1" smtClean="0"/>
              <a:t>OpenStack</a:t>
            </a:r>
            <a:r>
              <a:rPr lang="en-US" altLang="zh-CN" sz="2400" dirty="0" smtClean="0"/>
              <a:t> Cinder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AWS/GCE/Azure……</a:t>
            </a:r>
          </a:p>
        </p:txBody>
      </p:sp>
    </p:spTree>
    <p:extLst>
      <p:ext uri="{BB962C8B-B14F-4D97-AF65-F5344CB8AC3E}">
        <p14:creationId xmlns:p14="http://schemas.microsoft.com/office/powerpoint/2010/main" val="24618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Ceph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392715" y="2277687"/>
            <a:ext cx="9093396" cy="2492276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开源分布式存储系统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支持</a:t>
            </a:r>
            <a:r>
              <a:rPr lang="en-US" altLang="zh-CN" sz="2400" dirty="0" smtClean="0"/>
              <a:t>PB</a:t>
            </a:r>
            <a:r>
              <a:rPr lang="zh-CN" altLang="en-US" sz="2400" dirty="0" smtClean="0"/>
              <a:t>级别的扩展存储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高性能</a:t>
            </a:r>
            <a:r>
              <a:rPr lang="zh-CN" altLang="en-US" sz="2400" dirty="0"/>
              <a:t>，高可用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高</a:t>
            </a:r>
            <a:r>
              <a:rPr lang="zh-CN" altLang="en-US" sz="2400" dirty="0" smtClean="0"/>
              <a:t>扩展性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7188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Ceph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分布式存储接口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392715" y="2277687"/>
            <a:ext cx="9093396" cy="2492276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对象存储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块存储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文件存储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3820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1613" y="500062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Ceph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97" y="1825625"/>
            <a:ext cx="7163831" cy="461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yPPT">
      <a:majorFont>
        <a:latin typeface="Consolas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3127</TotalTime>
  <Words>348</Words>
  <Application>Microsoft Office PowerPoint</Application>
  <PresentationFormat>宽屏</PresentationFormat>
  <Paragraphs>100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Consolas</vt:lpstr>
      <vt:lpstr>Verdana</vt:lpstr>
      <vt:lpstr>Office 主题</vt:lpstr>
      <vt:lpstr>K8S数据持久化+分布式存储</vt:lpstr>
      <vt:lpstr>K8S数据存储</vt:lpstr>
      <vt:lpstr>K8S数据持久化</vt:lpstr>
      <vt:lpstr>持久化卷（PV）生命周期</vt:lpstr>
      <vt:lpstr>K8S数据持久化方式</vt:lpstr>
      <vt:lpstr>持久化卷（PV）存储后端</vt:lpstr>
      <vt:lpstr>Ceph分布式存储介绍</vt:lpstr>
      <vt:lpstr>Ceph分布式存储接口</vt:lpstr>
      <vt:lpstr>Ceph架构</vt:lpstr>
      <vt:lpstr>Ceph存储集群部署</vt:lpstr>
      <vt:lpstr>K8S数据持久化示例（ CephRBD ）</vt:lpstr>
      <vt:lpstr>K8S数据持久化示例（ CephRBD ）</vt:lpstr>
      <vt:lpstr>K8S数据持久化示例（ CephRBD ）</vt:lpstr>
      <vt:lpstr>K8S数据持久化示例（ CephRBD ）</vt:lpstr>
      <vt:lpstr>K8S数据持久化示例（ CephRBD ）</vt:lpstr>
      <vt:lpstr>K8S数据持久化示例（ CephRBD ）</vt:lpstr>
      <vt:lpstr>K8S数据持久化示例（ CephRBD ）</vt:lpstr>
      <vt:lpstr>最后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PaaS平台入门知识</dc:title>
  <dc:creator>Lee Xiaofan</dc:creator>
  <cp:lastModifiedBy>Lee Xiaofan</cp:lastModifiedBy>
  <cp:revision>121</cp:revision>
  <dcterms:created xsi:type="dcterms:W3CDTF">2019-05-08T05:39:20Z</dcterms:created>
  <dcterms:modified xsi:type="dcterms:W3CDTF">2019-05-20T07:20:09Z</dcterms:modified>
</cp:coreProperties>
</file>