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17" autoAdjust="0"/>
  </p:normalViewPr>
  <p:slideViewPr>
    <p:cSldViewPr snapToGrid="0">
      <p:cViewPr varScale="1">
        <p:scale>
          <a:sx n="101" d="100"/>
          <a:sy n="101" d="100"/>
        </p:scale>
        <p:origin x="8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486-9587-4FE5-BE2E-F50D45442D1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F1E3-3548-4537-869D-B2436FAC8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9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6E8E-2AB1-49F9-91C6-E5A6F7E9B77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0017"/>
            <a:ext cx="9144000" cy="94739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 Ingress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-K8S</a:t>
            </a:r>
            <a:r>
              <a:rPr lang="zh-CN" altLang="en-US" dirty="0" smtClean="0"/>
              <a:t>入口控制器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是干什么的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2205768"/>
            <a:ext cx="9093396" cy="270527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 v1.1+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暴露集群的服务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(Service)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 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 Resource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配合实现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50" y="1942216"/>
            <a:ext cx="6603526" cy="45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8"/>
            <a:ext cx="9093396" cy="231486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 Controller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Ingress Resource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22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7874" y="1825625"/>
            <a:ext cx="9093396" cy="386577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Ambassador</a:t>
            </a:r>
          </a:p>
          <a:p>
            <a:r>
              <a:rPr lang="en-US" altLang="zh-CN" sz="2400" dirty="0" smtClean="0"/>
              <a:t>Voyager</a:t>
            </a:r>
          </a:p>
          <a:p>
            <a:r>
              <a:rPr lang="en-US" altLang="zh-CN" sz="2400" dirty="0" smtClean="0"/>
              <a:t>F5</a:t>
            </a:r>
          </a:p>
          <a:p>
            <a:r>
              <a:rPr lang="en-US" altLang="zh-CN" sz="2400" dirty="0" err="1" smtClean="0"/>
              <a:t>HAProxy</a:t>
            </a:r>
            <a:endParaRPr lang="en-US" altLang="zh-CN" sz="2400" dirty="0" smtClean="0"/>
          </a:p>
          <a:p>
            <a:r>
              <a:rPr lang="en-US" altLang="zh-CN" sz="2400" dirty="0" smtClean="0"/>
              <a:t>Kong</a:t>
            </a:r>
          </a:p>
          <a:p>
            <a:r>
              <a:rPr lang="en-US" altLang="zh-CN" sz="2400" dirty="0" smtClean="0"/>
              <a:t>NGINX</a:t>
            </a:r>
          </a:p>
          <a:p>
            <a:r>
              <a:rPr lang="en-US" altLang="zh-CN" sz="2400" dirty="0" err="1" smtClean="0"/>
              <a:t>Traefik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Ingress Controllers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69" y="2599441"/>
            <a:ext cx="8075531" cy="245332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6041204" y="3745301"/>
            <a:ext cx="422009" cy="292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88" y="2248596"/>
            <a:ext cx="4034688" cy="229431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按照</a:t>
            </a:r>
            <a:r>
              <a:rPr lang="en-US" altLang="zh-CN" sz="2400" dirty="0" smtClean="0"/>
              <a:t>K8S</a:t>
            </a:r>
            <a:r>
              <a:rPr lang="zh-CN" altLang="en-US" sz="2400" dirty="0" smtClean="0"/>
              <a:t>规则编写的</a:t>
            </a:r>
            <a:r>
              <a:rPr lang="en-US" altLang="zh-CN" sz="2400" dirty="0" err="1" smtClean="0"/>
              <a:t>yaml</a:t>
            </a:r>
            <a:r>
              <a:rPr lang="zh-CN" altLang="en-US" sz="2400" dirty="0" smtClean="0"/>
              <a:t>脚本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制定</a:t>
            </a:r>
            <a:r>
              <a:rPr lang="en-US" altLang="zh-CN" sz="2400" dirty="0" smtClean="0"/>
              <a:t>Ingress</a:t>
            </a:r>
            <a:r>
              <a:rPr lang="zh-CN" altLang="en-US" sz="2400" dirty="0" smtClean="0"/>
              <a:t>规则</a:t>
            </a:r>
            <a:endParaRPr lang="en-US" altLang="zh-CN" sz="24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Ingress Resource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05077"/>
            <a:ext cx="7239000" cy="1590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65" y="3416301"/>
            <a:ext cx="7236635" cy="24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Ingress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9" y="1825625"/>
            <a:ext cx="3819525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9" y="1825625"/>
            <a:ext cx="7974155" cy="4977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94" y="1825625"/>
            <a:ext cx="8357000" cy="45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PT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71</Words>
  <Application>Microsoft Office PowerPoint</Application>
  <PresentationFormat>宽屏</PresentationFormat>
  <Paragraphs>32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Consolas</vt:lpstr>
      <vt:lpstr>Verdana</vt:lpstr>
      <vt:lpstr>Office 主题</vt:lpstr>
      <vt:lpstr>K8S Ingress</vt:lpstr>
      <vt:lpstr>Ingress是干什么的?</vt:lpstr>
      <vt:lpstr>Ingress结构</vt:lpstr>
      <vt:lpstr>Ingress实现</vt:lpstr>
      <vt:lpstr>Ingress Controllers</vt:lpstr>
      <vt:lpstr>Ingress Resource</vt:lpstr>
      <vt:lpstr>Ingress 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PaaS平台入门知识</dc:title>
  <dc:creator>Lee Xiaofan</dc:creator>
  <cp:lastModifiedBy>Lee Xiaofan</cp:lastModifiedBy>
  <cp:revision>100</cp:revision>
  <dcterms:created xsi:type="dcterms:W3CDTF">2019-05-08T05:39:20Z</dcterms:created>
  <dcterms:modified xsi:type="dcterms:W3CDTF">2019-05-16T03:47:14Z</dcterms:modified>
</cp:coreProperties>
</file>