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17" autoAdjust="0"/>
  </p:normalViewPr>
  <p:slideViewPr>
    <p:cSldViewPr snapToGrid="0">
      <p:cViewPr varScale="1">
        <p:scale>
          <a:sx n="101" d="100"/>
          <a:sy n="101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486-9587-4FE5-BE2E-F50D45442D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F1E3-3548-4537-869D-B2436FAC8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0017"/>
            <a:ext cx="9144000" cy="94739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</a:t>
            </a:r>
            <a:r>
              <a:rPr lang="en-US" altLang="zh-CN" dirty="0" smtClean="0"/>
              <a:t>K8S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2205768"/>
            <a:ext cx="9093396" cy="270527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集群动态伸缩提供依据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集群提供全栈监控及告警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8"/>
            <a:ext cx="9093396" cy="3284126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Metric-Server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Prometheus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22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 Metric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的构成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8"/>
            <a:ext cx="9093396" cy="231486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metrics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 metrics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41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Metrics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49243"/>
          <a:stretch/>
        </p:blipFill>
        <p:spPr>
          <a:xfrm>
            <a:off x="1200543" y="1749704"/>
            <a:ext cx="4003053" cy="482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26" y="3411816"/>
            <a:ext cx="5238750" cy="15049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3120272" y="5476973"/>
            <a:ext cx="584462" cy="245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 metrics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 b="5155"/>
          <a:stretch/>
        </p:blipFill>
        <p:spPr>
          <a:xfrm>
            <a:off x="0" y="1753386"/>
            <a:ext cx="12192000" cy="53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PT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56</Words>
  <Application>Microsoft Office PowerPoint</Application>
  <PresentationFormat>宽屏</PresentationFormat>
  <Paragraphs>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Consolas</vt:lpstr>
      <vt:lpstr>Verdana</vt:lpstr>
      <vt:lpstr>Office 主题</vt:lpstr>
      <vt:lpstr>K8S Metric</vt:lpstr>
      <vt:lpstr>Metric目的是什么?</vt:lpstr>
      <vt:lpstr>Metric开源方案</vt:lpstr>
      <vt:lpstr>K8S Metric的构成</vt:lpstr>
      <vt:lpstr>Core Metrics</vt:lpstr>
      <vt:lpstr>Custom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PaaS平台入门知识</dc:title>
  <dc:creator>Lee Xiaofan</dc:creator>
  <cp:lastModifiedBy>Lee Xiaofan</cp:lastModifiedBy>
  <cp:revision>108</cp:revision>
  <dcterms:created xsi:type="dcterms:W3CDTF">2019-05-08T05:39:20Z</dcterms:created>
  <dcterms:modified xsi:type="dcterms:W3CDTF">2019-05-17T09:59:26Z</dcterms:modified>
</cp:coreProperties>
</file>