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5" r:id="rId6"/>
    <p:sldId id="259" r:id="rId7"/>
    <p:sldId id="260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17" autoAdjust="0"/>
  </p:normalViewPr>
  <p:slideViewPr>
    <p:cSldViewPr snapToGrid="0">
      <p:cViewPr varScale="1">
        <p:scale>
          <a:sx n="101" d="100"/>
          <a:sy n="101" d="100"/>
        </p:scale>
        <p:origin x="8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486-9587-4FE5-BE2E-F50D45442D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F1E3-3548-4537-869D-B2436FAC8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0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5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0017"/>
            <a:ext cx="9144000" cy="94739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-K8S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集群网络如何通信？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25625"/>
            <a:ext cx="9093396" cy="4204459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Container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与集群外部通信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2205768"/>
            <a:ext cx="9093396" cy="270527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CNI – Container Network Interface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4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0934" y="2064646"/>
            <a:ext cx="2326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Weave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Open </a:t>
            </a:r>
            <a:r>
              <a:rPr lang="en-US" altLang="zh-CN" dirty="0" err="1" smtClean="0"/>
              <a:t>vSwitch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41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8858" y="2483410"/>
            <a:ext cx="19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Pod Create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8858" y="3723184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Pod Delete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91514" y="2997956"/>
            <a:ext cx="33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calico</a:t>
            </a:r>
            <a:r>
              <a:rPr lang="zh-CN" altLang="en-US" dirty="0" smtClean="0"/>
              <a:t>创建虚拟网卡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host-local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01" y="2483410"/>
            <a:ext cx="3408312" cy="33702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91515" y="4171413"/>
            <a:ext cx="330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host-local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</a:t>
            </a:r>
            <a:r>
              <a:rPr lang="en-US" altLang="zh-CN" dirty="0" smtClean="0"/>
              <a:t>calico</a:t>
            </a:r>
            <a:r>
              <a:rPr lang="zh-CN" altLang="en-US" dirty="0" smtClean="0"/>
              <a:t>删除虚拟网卡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81" y="2483410"/>
            <a:ext cx="3533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flannel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85" y="1154510"/>
            <a:ext cx="5201050" cy="53206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02" y="2066421"/>
            <a:ext cx="3133333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2205768"/>
            <a:ext cx="9093396" cy="270527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通过域名方式访问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通过域名方式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集群中域名规则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0742" y="4726380"/>
            <a:ext cx="476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my-svc.my-namespace.svc.cluster.local</a:t>
            </a:r>
          </a:p>
        </p:txBody>
      </p:sp>
    </p:spTree>
    <p:extLst>
      <p:ext uri="{BB962C8B-B14F-4D97-AF65-F5344CB8AC3E}">
        <p14:creationId xmlns:p14="http://schemas.microsoft.com/office/powerpoint/2010/main" val="3722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13" y="1904459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PT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126</Words>
  <Application>Microsoft Office PowerPoint</Application>
  <PresentationFormat>宽屏</PresentationFormat>
  <Paragraphs>46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Consolas</vt:lpstr>
      <vt:lpstr>Verdana</vt:lpstr>
      <vt:lpstr>Office 主题</vt:lpstr>
      <vt:lpstr>K8S网络</vt:lpstr>
      <vt:lpstr>K8S集群网络如何通信？</vt:lpstr>
      <vt:lpstr>解决方案</vt:lpstr>
      <vt:lpstr>CNI开源技术</vt:lpstr>
      <vt:lpstr>CNI使用方式</vt:lpstr>
      <vt:lpstr>例子：flannel原理</vt:lpstr>
      <vt:lpstr>CoreDNS</vt:lpstr>
      <vt:lpstr>CoreDNS测试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PaaS平台入门知识</dc:title>
  <dc:creator>Lee Xiaofan</dc:creator>
  <cp:lastModifiedBy>Lee Xiaofan</cp:lastModifiedBy>
  <cp:revision>116</cp:revision>
  <dcterms:created xsi:type="dcterms:W3CDTF">2019-05-08T05:39:20Z</dcterms:created>
  <dcterms:modified xsi:type="dcterms:W3CDTF">2019-05-17T02:23:31Z</dcterms:modified>
</cp:coreProperties>
</file>