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A474-648F-6545-890B-CD8D350C0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8077-A726-B846-882B-855DB6DF2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7564F-B5F3-8747-BE1A-A7FD4726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E558-83B9-A44D-83B2-D881679F3E87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17977-AC4B-A143-9E1D-FBA811F60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EA376-15B5-4944-86EF-580C3EE6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7B08-3F05-1441-817A-8A6497F9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7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F3D1E-E0CC-7F4B-91D7-E669377C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059E3-28BD-474F-BE7F-3B4980296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ABF33-9C3D-3C4C-B6B3-ED8D8D672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E558-83B9-A44D-83B2-D881679F3E87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01DE5-9186-9146-A811-AF203687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429CC-0F75-A54C-8030-97DC97DE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7B08-3F05-1441-817A-8A6497F9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5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B88D99-627A-C04A-B4FD-E0E6720D0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E8823-4D1A-B543-8CBE-1C5533A17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EEFDF-F557-2342-A712-8EC4222B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E558-83B9-A44D-83B2-D881679F3E87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B40DD-82F8-4745-A9EF-FB801528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7B992-964F-764B-89F6-4161A337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7B08-3F05-1441-817A-8A6497F9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6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8EC24-F671-EA42-AEFC-9B0B5DE9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FB15D-B6DA-C64D-B16F-741173442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FB436-C828-A443-A736-A77EB0F7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E558-83B9-A44D-83B2-D881679F3E87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DE87A-B4FF-5342-B954-744A1F11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3EFB4-51D4-BA45-8AE8-E27BA9C3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7B08-3F05-1441-817A-8A6497F9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1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1C5A-77A5-3B41-A336-AAFAC66F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10954-391D-C641-B9C8-937330733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6CCF0-BD95-8049-A86C-9BA20726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E558-83B9-A44D-83B2-D881679F3E87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A6A77-550C-B14D-8B82-B3797655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2421F-C8CA-9240-A75D-AEDACF63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7B08-3F05-1441-817A-8A6497F9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2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0DC9-733A-5443-B0BB-DC9B77B1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1BF56-1E57-1C49-87A8-1D7A53ACD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3FF2B-9436-074C-81D9-7E15AA582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77097-12D9-2748-B983-A09C5C59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E558-83B9-A44D-83B2-D881679F3E87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4395A-4637-FC4A-B949-34BD2630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11A09-5DE5-B44E-8E87-D16858F1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7B08-3F05-1441-817A-8A6497F9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8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3DE6-1D38-0849-877E-85D43BC1D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AAE1F-A54E-F84C-84BE-34BD3B3B5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6B219-59C9-BA49-99C6-4CDA87ED4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FB061-4C47-F34E-89A3-5758A4BA4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6BCDE-44F7-534C-9DD4-ED7C3F643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6E923A-FA23-1A45-B027-66626F1E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E558-83B9-A44D-83B2-D881679F3E87}" type="datetimeFigureOut">
              <a:rPr lang="en-US" smtClean="0"/>
              <a:t>8/4/19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1634D-0798-4E40-9B86-F3851E97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5EC67-1C3A-B049-B30C-DEE5577F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7B08-3F05-1441-817A-8A6497F9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4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148F-EBDE-3A43-873A-179C1814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DE6EC2-D835-9841-A496-A411EDC9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E558-83B9-A44D-83B2-D881679F3E87}" type="datetimeFigureOut">
              <a:rPr lang="en-US" smtClean="0"/>
              <a:t>8/4/19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5EE6F-696F-A847-A352-F1C270F9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B9334-BF1B-E248-A760-2DEB2FFE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7B08-3F05-1441-817A-8A6497F9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1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8E8BF-9C6F-5244-8BD3-70B66E8A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E558-83B9-A44D-83B2-D881679F3E87}" type="datetimeFigureOut">
              <a:rPr lang="en-US" smtClean="0"/>
              <a:t>8/4/19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D759B-5B1B-B040-8F07-F69DB1F58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E79A0-DCE8-9F49-AF92-CCDB81DF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7B08-3F05-1441-817A-8A6497F9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5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7890-FD92-5E47-A058-87AF18F77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A6335-FE02-4B44-BEFB-D238EEE17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472C3-6ED3-CD41-8223-4066491BA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FEA67-2FA1-394A-912B-D58D9DEB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E558-83B9-A44D-83B2-D881679F3E87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339B3-AB5A-804B-9F48-A11F37A3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62D1C-32F7-D446-908D-61D267AC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7B08-3F05-1441-817A-8A6497F9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5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A6833-3C9E-EB41-A509-A62E46423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9751E-6B4C-214A-8AEE-DF07C0017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6A049-A5F6-3C47-951A-89D13E113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DFA19-F095-A348-AD5A-43B41DB1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E558-83B9-A44D-83B2-D881679F3E87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F5652-C1F1-8B4B-A77B-D18235A4F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1D880-0275-5249-A590-6D1AC2C2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7B08-3F05-1441-817A-8A6497F9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1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BFBD4-C0C0-AD4F-812E-275B2388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217F7-5AD3-8C45-AC76-C7A602590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9F262-AD34-A14F-BDF7-872EEC06A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E558-83B9-A44D-83B2-D881679F3E87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0EE40-3B20-2A4C-A9E3-2FA0CAF23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98189-F507-F645-9DCF-D2665C1A1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E7B08-3F05-1441-817A-8A6497F9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3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023111-1109-7942-9680-CF549FBBD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85800"/>
            <a:ext cx="54864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FD71DF-9BA6-9C4D-8EF8-4699871DB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953" y="685797"/>
            <a:ext cx="5486400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A0EEDC-57DC-0947-B969-CA3BB5731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429000"/>
            <a:ext cx="5486400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8C0924-B51F-1F46-9BB9-5CFBE1922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2951" y="3428999"/>
            <a:ext cx="5486402" cy="27432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39804D-B585-764E-AC2B-3EE8F4A616A2}"/>
              </a:ext>
            </a:extLst>
          </p:cNvPr>
          <p:cNvSpPr txBox="1"/>
          <p:nvPr/>
        </p:nvSpPr>
        <p:spPr>
          <a:xfrm>
            <a:off x="1778696" y="551145"/>
            <a:ext cx="295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DQN + Replay Buffer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A90285-65D4-124B-A9DF-6783473BB1A5}"/>
              </a:ext>
            </a:extLst>
          </p:cNvPr>
          <p:cNvSpPr txBox="1"/>
          <p:nvPr/>
        </p:nvSpPr>
        <p:spPr>
          <a:xfrm>
            <a:off x="7194115" y="497816"/>
            <a:ext cx="295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DDQN + Replay Buffer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768BD-41CB-FD4C-9566-6AEB87DA9A89}"/>
              </a:ext>
            </a:extLst>
          </p:cNvPr>
          <p:cNvSpPr txBox="1"/>
          <p:nvPr/>
        </p:nvSpPr>
        <p:spPr>
          <a:xfrm>
            <a:off x="1778696" y="3378986"/>
            <a:ext cx="295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DQN + PRE Replay Buffer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50B571-BDDE-8443-9C56-3774E5D31702}"/>
              </a:ext>
            </a:extLst>
          </p:cNvPr>
          <p:cNvSpPr txBox="1"/>
          <p:nvPr/>
        </p:nvSpPr>
        <p:spPr>
          <a:xfrm>
            <a:off x="7194115" y="3325657"/>
            <a:ext cx="295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DDQN + PRE Replay Buffer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6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Xiaofei Zheng</dc:creator>
  <cp:lastModifiedBy>Xiaofei Zheng</cp:lastModifiedBy>
  <cp:revision>3</cp:revision>
  <dcterms:created xsi:type="dcterms:W3CDTF">2019-08-04T14:35:40Z</dcterms:created>
  <dcterms:modified xsi:type="dcterms:W3CDTF">2019-08-04T15:51:29Z</dcterms:modified>
</cp:coreProperties>
</file>