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1B7E-453D-4DEC-9C6B-4D5372F42F3F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49A9-1088-4DE8-9D83-0521DCFD6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2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476672"/>
            <a:ext cx="4204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Requirements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0192" y="1400002"/>
            <a:ext cx="1761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Market Research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1780696"/>
            <a:ext cx="51125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1. Login</a:t>
            </a:r>
          </a:p>
          <a:p>
            <a:r>
              <a:rPr lang="en-US" altLang="zh-CN" sz="3600" b="1" dirty="0"/>
              <a:t>2. Withdrawal</a:t>
            </a:r>
          </a:p>
          <a:p>
            <a:r>
              <a:rPr lang="en-US" altLang="zh-CN" sz="3600" b="1" dirty="0"/>
              <a:t>3. Balance checking</a:t>
            </a:r>
          </a:p>
          <a:p>
            <a:r>
              <a:rPr lang="en-US" altLang="zh-CN" sz="3600" b="1" dirty="0"/>
              <a:t>4. Transfer</a:t>
            </a:r>
          </a:p>
          <a:p>
            <a:r>
              <a:rPr lang="en-US" altLang="zh-CN" sz="3600" b="1" dirty="0"/>
              <a:t>5. Change password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5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548680"/>
            <a:ext cx="236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Design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5" y="1628800"/>
            <a:ext cx="8267473" cy="511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9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620688"/>
            <a:ext cx="4820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Implementation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42020"/>
            <a:ext cx="60864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94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548680"/>
            <a:ext cx="3487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Verification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988840"/>
            <a:ext cx="6617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1.Every textbox should have a key_press checking.</a:t>
            </a:r>
          </a:p>
          <a:p>
            <a:r>
              <a:rPr lang="en-US" altLang="zh-CN" sz="2400" dirty="0" smtClean="0"/>
              <a:t>2.Every button should have lots of if…else checking.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9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836712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Maintenance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2564904"/>
            <a:ext cx="4470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Use MySQL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database.</a:t>
            </a:r>
          </a:p>
          <a:p>
            <a:r>
              <a:rPr lang="en-US" altLang="zh-CN" sz="3600" dirty="0" smtClean="0"/>
              <a:t>Make a better UI</a:t>
            </a:r>
          </a:p>
          <a:p>
            <a:r>
              <a:rPr lang="en-US" altLang="zh-CN" sz="3600" dirty="0" smtClean="0"/>
              <a:t>More theme to choose</a:t>
            </a:r>
          </a:p>
          <a:p>
            <a:r>
              <a:rPr lang="en-US" altLang="zh-CN" sz="3600" dirty="0" smtClean="0"/>
              <a:t>Currency </a:t>
            </a:r>
            <a:r>
              <a:rPr lang="en-US" altLang="zh-CN" sz="3600" dirty="0"/>
              <a:t>translation </a:t>
            </a:r>
            <a:endParaRPr lang="en-US" altLang="zh-CN" sz="3600" dirty="0" smtClean="0"/>
          </a:p>
          <a:p>
            <a:r>
              <a:rPr lang="en-US" altLang="zh-CN" sz="3600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80294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</Words>
  <Application>Microsoft Office PowerPoint</Application>
  <PresentationFormat>全屏显示(4:3)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NNNO</dc:creator>
  <cp:lastModifiedBy>NNNO</cp:lastModifiedBy>
  <cp:revision>6</cp:revision>
  <dcterms:created xsi:type="dcterms:W3CDTF">2012-04-11T15:03:19Z</dcterms:created>
  <dcterms:modified xsi:type="dcterms:W3CDTF">2012-04-11T16:08:41Z</dcterms:modified>
</cp:coreProperties>
</file>