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59" r:id="rId4"/>
    <p:sldId id="267" r:id="rId5"/>
    <p:sldId id="272" r:id="rId6"/>
    <p:sldId id="268" r:id="rId7"/>
    <p:sldId id="264" r:id="rId8"/>
    <p:sldId id="269" r:id="rId9"/>
    <p:sldId id="273" r:id="rId10"/>
    <p:sldId id="284" r:id="rId11"/>
    <p:sldId id="286" r:id="rId12"/>
    <p:sldId id="295" r:id="rId13"/>
    <p:sldId id="294" r:id="rId14"/>
    <p:sldId id="293" r:id="rId15"/>
    <p:sldId id="297" r:id="rId16"/>
    <p:sldId id="29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E25AA1-58F9-4786-B869-E9308CFB8694}">
          <p14:sldIdLst>
            <p14:sldId id="256"/>
            <p14:sldId id="265"/>
            <p14:sldId id="259"/>
            <p14:sldId id="267"/>
            <p14:sldId id="272"/>
            <p14:sldId id="268"/>
            <p14:sldId id="264"/>
            <p14:sldId id="269"/>
            <p14:sldId id="273"/>
            <p14:sldId id="284"/>
            <p14:sldId id="286"/>
            <p14:sldId id="295"/>
            <p14:sldId id="294"/>
            <p14:sldId id="293"/>
            <p14:sldId id="297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28" autoAdjust="0"/>
  </p:normalViewPr>
  <p:slideViewPr>
    <p:cSldViewPr>
      <p:cViewPr varScale="1">
        <p:scale>
          <a:sx n="76" d="100"/>
          <a:sy n="7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614D3-C1AF-4D74-89CC-8AF8FC95C102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4AE88-99AA-4917-8F04-6C89192C1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31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685DC2-FB1D-480B-A7D5-354231D2948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A41AB6-4CC7-41B0-98EE-47987560E7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85DC2-FB1D-480B-A7D5-354231D2948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A41AB6-4CC7-41B0-98EE-47987560E7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85DC2-FB1D-480B-A7D5-354231D2948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A41AB6-4CC7-41B0-98EE-47987560E7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85DC2-FB1D-480B-A7D5-354231D2948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A41AB6-4CC7-41B0-98EE-47987560E7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85DC2-FB1D-480B-A7D5-354231D2948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A41AB6-4CC7-41B0-98EE-47987560E7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85DC2-FB1D-480B-A7D5-354231D2948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A41AB6-4CC7-41B0-98EE-47987560E7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85DC2-FB1D-480B-A7D5-354231D2948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A41AB6-4CC7-41B0-98EE-47987560E7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85DC2-FB1D-480B-A7D5-354231D2948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A41AB6-4CC7-41B0-98EE-47987560E7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85DC2-FB1D-480B-A7D5-354231D2948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A41AB6-4CC7-41B0-98EE-47987560E7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685DC2-FB1D-480B-A7D5-354231D2948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A41AB6-4CC7-41B0-98EE-47987560E7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685DC2-FB1D-480B-A7D5-354231D2948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A41AB6-4CC7-41B0-98EE-47987560E7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685DC2-FB1D-480B-A7D5-354231D2948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A41AB6-4CC7-41B0-98EE-47987560E7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pcc\For%20PPT\&#44544;&#47196;&#48708;&#49828;%20PPT(2)\ppt_bgm.wma" TargetMode="External"/><Relationship Id="rId1" Type="http://schemas.microsoft.com/office/2007/relationships/media" Target="file:///C:\Users\pcc\For%20PPT\&#44544;&#47196;&#48708;&#49828;%20PPT(2)\ppt_bgm.wma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Classroom Allocation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Team </a:t>
            </a:r>
            <a:r>
              <a:rPr lang="en-US" altLang="zh-CN" b="1" dirty="0" smtClean="0"/>
              <a:t>Hope</a:t>
            </a:r>
          </a:p>
          <a:p>
            <a:r>
              <a:rPr lang="en-US" altLang="zh-CN" dirty="0" smtClean="0"/>
              <a:t>Michael Peter Jacky Alice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3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직사각형 3"/>
          <p:cNvSpPr>
            <a:spLocks noChangeArrowheads="1"/>
          </p:cNvSpPr>
          <p:nvPr/>
        </p:nvSpPr>
        <p:spPr bwMode="auto">
          <a:xfrm>
            <a:off x="3214688" y="3030538"/>
            <a:ext cx="27257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C5D8F1"/>
                </a:solidFill>
                <a:latin typeface="Arial Rounded MT Bold" charset="0"/>
                <a:sym typeface="Arial Rounded MT Bold" charset="0"/>
              </a:rPr>
              <a:t>READY?</a:t>
            </a:r>
            <a:endParaRPr lang="en-US" dirty="0"/>
          </a:p>
        </p:txBody>
      </p:sp>
      <p:sp>
        <p:nvSpPr>
          <p:cNvPr id="4099" name="모서리가 둥근 직사각형 4"/>
          <p:cNvSpPr>
            <a:spLocks noChangeArrowheads="1"/>
          </p:cNvSpPr>
          <p:nvPr/>
        </p:nvSpPr>
        <p:spPr bwMode="auto">
          <a:xfrm>
            <a:off x="3132138" y="3068638"/>
            <a:ext cx="71437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00" name="모서리가 둥근 직사각형 5"/>
          <p:cNvSpPr>
            <a:spLocks noChangeArrowheads="1"/>
          </p:cNvSpPr>
          <p:nvPr/>
        </p:nvSpPr>
        <p:spPr bwMode="auto">
          <a:xfrm>
            <a:off x="3276600" y="3068638"/>
            <a:ext cx="71438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01" name="모서리가 둥근 직사각형 6"/>
          <p:cNvSpPr>
            <a:spLocks noChangeArrowheads="1"/>
          </p:cNvSpPr>
          <p:nvPr/>
        </p:nvSpPr>
        <p:spPr bwMode="auto">
          <a:xfrm>
            <a:off x="3419475" y="3068638"/>
            <a:ext cx="73025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02" name="모서리가 둥근 직사각형 7"/>
          <p:cNvSpPr>
            <a:spLocks noChangeArrowheads="1"/>
          </p:cNvSpPr>
          <p:nvPr/>
        </p:nvSpPr>
        <p:spPr bwMode="auto">
          <a:xfrm>
            <a:off x="3563938" y="3068638"/>
            <a:ext cx="71437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03" name="모서리가 둥근 직사각형 8"/>
          <p:cNvSpPr>
            <a:spLocks noChangeArrowheads="1"/>
          </p:cNvSpPr>
          <p:nvPr/>
        </p:nvSpPr>
        <p:spPr bwMode="auto">
          <a:xfrm>
            <a:off x="3708400" y="3068638"/>
            <a:ext cx="71438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04" name="모서리가 둥근 직사각형 9"/>
          <p:cNvSpPr>
            <a:spLocks noChangeArrowheads="1"/>
          </p:cNvSpPr>
          <p:nvPr/>
        </p:nvSpPr>
        <p:spPr bwMode="auto">
          <a:xfrm>
            <a:off x="3851275" y="3068638"/>
            <a:ext cx="73025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05" name="모서리가 둥근 직사각형 10"/>
          <p:cNvSpPr>
            <a:spLocks noChangeArrowheads="1"/>
          </p:cNvSpPr>
          <p:nvPr/>
        </p:nvSpPr>
        <p:spPr bwMode="auto">
          <a:xfrm>
            <a:off x="3995738" y="3068638"/>
            <a:ext cx="71437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06" name="모서리가 둥근 직사각형 11"/>
          <p:cNvSpPr>
            <a:spLocks noChangeArrowheads="1"/>
          </p:cNvSpPr>
          <p:nvPr/>
        </p:nvSpPr>
        <p:spPr bwMode="auto">
          <a:xfrm>
            <a:off x="4140200" y="3068638"/>
            <a:ext cx="71438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07" name="모서리가 둥근 직사각형 12"/>
          <p:cNvSpPr>
            <a:spLocks noChangeArrowheads="1"/>
          </p:cNvSpPr>
          <p:nvPr/>
        </p:nvSpPr>
        <p:spPr bwMode="auto">
          <a:xfrm>
            <a:off x="4283075" y="3068638"/>
            <a:ext cx="73025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08" name="모서리가 둥근 직사각형 13"/>
          <p:cNvSpPr>
            <a:spLocks noChangeArrowheads="1"/>
          </p:cNvSpPr>
          <p:nvPr/>
        </p:nvSpPr>
        <p:spPr bwMode="auto">
          <a:xfrm>
            <a:off x="4427538" y="3068638"/>
            <a:ext cx="71437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09" name="모서리가 둥근 직사각형 14"/>
          <p:cNvSpPr>
            <a:spLocks noChangeArrowheads="1"/>
          </p:cNvSpPr>
          <p:nvPr/>
        </p:nvSpPr>
        <p:spPr bwMode="auto">
          <a:xfrm>
            <a:off x="4572000" y="3068638"/>
            <a:ext cx="71438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10" name="모서리가 둥근 직사각형 15"/>
          <p:cNvSpPr>
            <a:spLocks noChangeArrowheads="1"/>
          </p:cNvSpPr>
          <p:nvPr/>
        </p:nvSpPr>
        <p:spPr bwMode="auto">
          <a:xfrm>
            <a:off x="4716463" y="3068638"/>
            <a:ext cx="71437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11" name="모서리가 둥근 직사각형 16"/>
          <p:cNvSpPr>
            <a:spLocks noChangeArrowheads="1"/>
          </p:cNvSpPr>
          <p:nvPr/>
        </p:nvSpPr>
        <p:spPr bwMode="auto">
          <a:xfrm>
            <a:off x="4860925" y="3068638"/>
            <a:ext cx="71438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12" name="모서리가 둥근 직사각형 17"/>
          <p:cNvSpPr>
            <a:spLocks noChangeArrowheads="1"/>
          </p:cNvSpPr>
          <p:nvPr/>
        </p:nvSpPr>
        <p:spPr bwMode="auto">
          <a:xfrm>
            <a:off x="5003800" y="3068638"/>
            <a:ext cx="71438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13" name="모서리가 둥근 직사각형 18"/>
          <p:cNvSpPr>
            <a:spLocks noChangeArrowheads="1"/>
          </p:cNvSpPr>
          <p:nvPr/>
        </p:nvSpPr>
        <p:spPr bwMode="auto">
          <a:xfrm>
            <a:off x="5148263" y="3068638"/>
            <a:ext cx="71437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14" name="모서리가 둥근 직사각형 19"/>
          <p:cNvSpPr>
            <a:spLocks noChangeArrowheads="1"/>
          </p:cNvSpPr>
          <p:nvPr/>
        </p:nvSpPr>
        <p:spPr bwMode="auto">
          <a:xfrm>
            <a:off x="5292725" y="3068638"/>
            <a:ext cx="71438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15" name="모서리가 둥근 직사각형 20"/>
          <p:cNvSpPr>
            <a:spLocks noChangeArrowheads="1"/>
          </p:cNvSpPr>
          <p:nvPr/>
        </p:nvSpPr>
        <p:spPr bwMode="auto">
          <a:xfrm>
            <a:off x="5435600" y="3068638"/>
            <a:ext cx="73025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16" name="모서리가 둥근 직사각형 21"/>
          <p:cNvSpPr>
            <a:spLocks noChangeArrowheads="1"/>
          </p:cNvSpPr>
          <p:nvPr/>
        </p:nvSpPr>
        <p:spPr bwMode="auto">
          <a:xfrm>
            <a:off x="5580063" y="3068638"/>
            <a:ext cx="71437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17" name="모서리가 둥근 직사각형 22"/>
          <p:cNvSpPr>
            <a:spLocks noChangeArrowheads="1"/>
          </p:cNvSpPr>
          <p:nvPr/>
        </p:nvSpPr>
        <p:spPr bwMode="auto">
          <a:xfrm>
            <a:off x="5724525" y="3068638"/>
            <a:ext cx="71438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18" name="모서리가 둥근 직사각형 23"/>
          <p:cNvSpPr>
            <a:spLocks noChangeArrowheads="1"/>
          </p:cNvSpPr>
          <p:nvPr/>
        </p:nvSpPr>
        <p:spPr bwMode="auto">
          <a:xfrm>
            <a:off x="5867400" y="3068638"/>
            <a:ext cx="73025" cy="720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19" name="모서리가 둥근 직사각형 24"/>
          <p:cNvSpPr>
            <a:spLocks noChangeArrowheads="1"/>
          </p:cNvSpPr>
          <p:nvPr/>
        </p:nvSpPr>
        <p:spPr bwMode="auto">
          <a:xfrm>
            <a:off x="3060700" y="2997200"/>
            <a:ext cx="2951163" cy="863600"/>
          </a:xfrm>
          <a:prstGeom prst="roundRect">
            <a:avLst>
              <a:gd name="adj" fmla="val 16667"/>
            </a:avLst>
          </a:prstGeom>
          <a:noFill/>
          <a:ln w="63500" cmpd="sng">
            <a:solidFill>
              <a:srgbClr val="395E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Malgun Gothic" charset="0"/>
              <a:sym typeface="Malgun Gothic" charset="0"/>
            </a:endParaRPr>
          </a:p>
        </p:txBody>
      </p:sp>
      <p:sp>
        <p:nvSpPr>
          <p:cNvPr id="4120" name="직사각형 25"/>
          <p:cNvSpPr>
            <a:spLocks noChangeArrowheads="1"/>
          </p:cNvSpPr>
          <p:nvPr/>
        </p:nvSpPr>
        <p:spPr bwMode="auto">
          <a:xfrm>
            <a:off x="3267075" y="3933825"/>
            <a:ext cx="2601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Arial Rounded MT Bold" charset="0"/>
                <a:sym typeface="Arial Rounded MT Bold" charset="0"/>
              </a:rPr>
              <a:t>Now Loading</a:t>
            </a:r>
            <a:r>
              <a:rPr lang="en-US" sz="2400" b="1" dirty="0">
                <a:solidFill>
                  <a:srgbClr val="00B0F0"/>
                </a:solidFill>
                <a:latin typeface="Arial"/>
                <a:sym typeface="Arial Rounded MT Bold" charset="0"/>
              </a:rPr>
              <a:t>…</a:t>
            </a:r>
            <a:endParaRPr lang="en-US" dirty="0"/>
          </a:p>
        </p:txBody>
      </p:sp>
      <p:pic>
        <p:nvPicPr>
          <p:cNvPr id="4121" name="ppt_bgm.wma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-593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1520" y="332656"/>
            <a:ext cx="5470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Implementation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891255"/>
      </p:ext>
    </p:extLst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evt" cmd="playFrom(0.0)">
                                      <p:cBhvr>
                                        <p:cTn id="9" dur="1" fill="hold"/>
                                        <p:tgtEl>
                                          <p:spTgt spid="41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1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4" dur="1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1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6" dur="1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2" dur="1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8" dur="1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4" dur="1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0" dur="1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6" dur="1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2" dur="1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1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4" dur="1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0" dur="1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6" dur="1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2" dur="1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8" dur="1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4" dur="1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0" dur="1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6" dur="1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2" dur="1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1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7" dur="1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3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1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2" dur="1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3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1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7" dur="1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1" dur="22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53" dur="2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8" dur="1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3" dur="1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100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3" dur="1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8" dur="1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1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3" dur="1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8" dur="1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3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1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93" dur="1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3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100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98" dur="1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100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3" dur="1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100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8" dur="1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3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100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13" dur="1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53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18" dur="1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53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100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3" dur="1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53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100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8" dur="1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53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100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3" dur="1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53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100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8" dur="1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">
                <p:cTn id="240" fill="hold" display="1" nodeType="clickEffect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21"/>
                </p:tgtEl>
              </p:cMediaNode>
            </p:audio>
          </p:childTnLst>
        </p:cTn>
      </p:par>
    </p:tnLst>
    <p:bldLst>
      <p:bldP spid="4098" grpId="0" bldLvl="0" autoUpdateAnimBg="0"/>
      <p:bldP spid="4099" grpId="0" bldLvl="0" animBg="1" autoUpdateAnimBg="0"/>
      <p:bldP spid="4099" grpId="1" bldLvl="0" animBg="1" autoUpdateAnimBg="0"/>
      <p:bldP spid="4100" grpId="0" bldLvl="0" animBg="1" autoUpdateAnimBg="0"/>
      <p:bldP spid="4100" grpId="1" bldLvl="0" animBg="1" autoUpdateAnimBg="0"/>
      <p:bldP spid="4101" grpId="0" bldLvl="0" animBg="1" autoUpdateAnimBg="0"/>
      <p:bldP spid="4101" grpId="1" bldLvl="0" animBg="1" autoUpdateAnimBg="0"/>
      <p:bldP spid="4102" grpId="0" bldLvl="0" animBg="1" autoUpdateAnimBg="0"/>
      <p:bldP spid="4102" grpId="1" bldLvl="0" animBg="1" autoUpdateAnimBg="0"/>
      <p:bldP spid="4103" grpId="0" bldLvl="0" animBg="1" autoUpdateAnimBg="0"/>
      <p:bldP spid="4103" grpId="1" bldLvl="0" animBg="1" autoUpdateAnimBg="0"/>
      <p:bldP spid="4104" grpId="0" bldLvl="0" animBg="1" autoUpdateAnimBg="0"/>
      <p:bldP spid="4104" grpId="1" bldLvl="0" animBg="1" autoUpdateAnimBg="0"/>
      <p:bldP spid="4105" grpId="0" bldLvl="0" animBg="1" autoUpdateAnimBg="0"/>
      <p:bldP spid="4105" grpId="1" bldLvl="0" animBg="1" autoUpdateAnimBg="0"/>
      <p:bldP spid="4106" grpId="0" bldLvl="0" animBg="1" autoUpdateAnimBg="0"/>
      <p:bldP spid="4106" grpId="1" bldLvl="0" animBg="1" autoUpdateAnimBg="0"/>
      <p:bldP spid="4107" grpId="0" bldLvl="0" animBg="1" autoUpdateAnimBg="0"/>
      <p:bldP spid="4107" grpId="1" bldLvl="0" animBg="1" autoUpdateAnimBg="0"/>
      <p:bldP spid="4108" grpId="0" bldLvl="0" animBg="1" autoUpdateAnimBg="0"/>
      <p:bldP spid="4108" grpId="1" bldLvl="0" animBg="1" autoUpdateAnimBg="0"/>
      <p:bldP spid="4109" grpId="0" bldLvl="0" animBg="1" autoUpdateAnimBg="0"/>
      <p:bldP spid="4109" grpId="1" bldLvl="0" animBg="1" autoUpdateAnimBg="0"/>
      <p:bldP spid="4110" grpId="0" bldLvl="0" animBg="1" autoUpdateAnimBg="0"/>
      <p:bldP spid="4110" grpId="1" bldLvl="0" animBg="1" autoUpdateAnimBg="0"/>
      <p:bldP spid="4111" grpId="0" bldLvl="0" animBg="1" autoUpdateAnimBg="0"/>
      <p:bldP spid="4111" grpId="1" bldLvl="0" animBg="1" autoUpdateAnimBg="0"/>
      <p:bldP spid="4112" grpId="0" bldLvl="0" animBg="1" autoUpdateAnimBg="0"/>
      <p:bldP spid="4112" grpId="1" bldLvl="0" animBg="1" autoUpdateAnimBg="0"/>
      <p:bldP spid="4113" grpId="0" bldLvl="0" animBg="1" autoUpdateAnimBg="0"/>
      <p:bldP spid="4113" grpId="1" bldLvl="0" animBg="1" autoUpdateAnimBg="0"/>
      <p:bldP spid="4114" grpId="0" bldLvl="0" animBg="1" autoUpdateAnimBg="0"/>
      <p:bldP spid="4114" grpId="1" bldLvl="0" animBg="1" autoUpdateAnimBg="0"/>
      <p:bldP spid="4115" grpId="0" bldLvl="0" animBg="1" autoUpdateAnimBg="0"/>
      <p:bldP spid="4115" grpId="1" bldLvl="0" animBg="1" autoUpdateAnimBg="0"/>
      <p:bldP spid="4116" grpId="0" bldLvl="0" animBg="1" autoUpdateAnimBg="0"/>
      <p:bldP spid="4116" grpId="1" bldLvl="0" animBg="1" autoUpdateAnimBg="0"/>
      <p:bldP spid="4117" grpId="0" bldLvl="0" animBg="1" autoUpdateAnimBg="0"/>
      <p:bldP spid="4117" grpId="1" bldLvl="0" animBg="1" autoUpdateAnimBg="0"/>
      <p:bldP spid="4118" grpId="0" bldLvl="0" animBg="1" autoUpdateAnimBg="0"/>
      <p:bldP spid="4118" grpId="1" bldLvl="0" animBg="1" autoUpdateAnimBg="0"/>
      <p:bldP spid="4119" grpId="0" bldLvl="0" animBg="1" autoUpdateAnimBg="0"/>
      <p:bldP spid="4120" grpId="0" bldLvl="0" autoUpdateAnimBg="0"/>
      <p:bldP spid="4120" grpId="1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620688"/>
            <a:ext cx="6900046" cy="59400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most </a:t>
            </a:r>
          </a:p>
          <a:p>
            <a:pPr>
              <a:lnSpc>
                <a:spcPct val="150000"/>
              </a:lnSpc>
            </a:pPr>
            <a:r>
              <a:rPr lang="en-US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FANTASTIC</a:t>
            </a:r>
          </a:p>
          <a:p>
            <a:pPr>
              <a:lnSpc>
                <a:spcPct val="150000"/>
              </a:lnSpc>
            </a:pPr>
            <a:r>
              <a:rPr lang="en-US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Classroom </a:t>
            </a:r>
          </a:p>
          <a:p>
            <a:r>
              <a:rPr lang="en-US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 Allocation </a:t>
            </a:r>
          </a:p>
          <a:p>
            <a:r>
              <a:rPr lang="en-US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		System </a:t>
            </a:r>
          </a:p>
          <a:p>
            <a:r>
              <a:rPr lang="en-US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</a:t>
            </a:r>
          </a:p>
          <a:p>
            <a:r>
              <a:rPr lang="en-US" alt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you ever seen! </a:t>
            </a:r>
            <a:endParaRPr lang="zh-CN" alt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36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4906-036A-954C-B5AD-D150AE634506}" type="datetime1">
              <a:rPr lang="zh-CN" altLang="en-US"/>
              <a:pPr/>
              <a:t>2013/5/29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1507" name="직사각형 3" descr="9779f9c3a2da458399582cb940752455# #직사각형 3"/>
          <p:cNvSpPr>
            <a:spLocks noChangeArrowheads="1"/>
          </p:cNvSpPr>
          <p:nvPr/>
        </p:nvSpPr>
        <p:spPr bwMode="auto">
          <a:xfrm>
            <a:off x="179512" y="5661248"/>
            <a:ext cx="84947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8F8F8"/>
                </a:solidFill>
                <a:latin typeface="Arial Black" charset="0"/>
                <a:sym typeface="Arial Black" charset="0"/>
              </a:rPr>
              <a:t>You want to book SDW3 for continuous 3 hours</a:t>
            </a:r>
            <a:r>
              <a:rPr lang="zh-CN" altLang="en-US" sz="3200" b="1" dirty="0" smtClean="0">
                <a:solidFill>
                  <a:srgbClr val="F8F8F8"/>
                </a:solidFill>
                <a:latin typeface="Arial Black" charset="0"/>
                <a:sym typeface="Arial Black" charset="0"/>
              </a:rPr>
              <a:t>？</a:t>
            </a:r>
            <a:r>
              <a:rPr lang="en-US" altLang="zh-CN" sz="3200" b="1" dirty="0" smtClean="0">
                <a:solidFill>
                  <a:srgbClr val="F8F8F8"/>
                </a:solidFill>
                <a:latin typeface="Arial Black" charset="0"/>
                <a:sym typeface="Arial Black" charset="0"/>
              </a:rPr>
              <a:t>NO PROBLEM!!!</a:t>
            </a:r>
            <a:endParaRPr lang="zh-CN" altLang="en-US" sz="1400" dirty="0"/>
          </a:p>
        </p:txBody>
      </p:sp>
      <p:sp>
        <p:nvSpPr>
          <p:cNvPr id="5" name="직사각형 3" descr="9779f9c3a2da458399582cb940752455# #직사각형 3"/>
          <p:cNvSpPr>
            <a:spLocks noChangeArrowheads="1"/>
          </p:cNvSpPr>
          <p:nvPr/>
        </p:nvSpPr>
        <p:spPr bwMode="auto">
          <a:xfrm>
            <a:off x="467544" y="188640"/>
            <a:ext cx="8494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8F8F8"/>
                </a:solidFill>
                <a:latin typeface="Arial Black" charset="0"/>
                <a:sym typeface="Arial Black" charset="0"/>
              </a:rPr>
              <a:t>Leading Feature 1: Time-domain selection</a:t>
            </a:r>
            <a:r>
              <a:rPr lang="zh-CN" altLang="en-US" sz="2800" dirty="0" smtClean="0">
                <a:solidFill>
                  <a:srgbClr val="F8F8F8"/>
                </a:solidFill>
                <a:latin typeface="Arial Black" charset="0"/>
                <a:sym typeface="Arial Black" charset="0"/>
              </a:rPr>
              <a:t>！</a:t>
            </a:r>
            <a:endParaRPr lang="zh-CN" altLang="en-US" sz="2800" dirty="0">
              <a:solidFill>
                <a:srgbClr val="F8F8F8"/>
              </a:solidFill>
              <a:latin typeface="Arial Black" charset="0"/>
              <a:sym typeface="Arial Black" charset="0"/>
            </a:endParaRPr>
          </a:p>
        </p:txBody>
      </p:sp>
      <p:pic>
        <p:nvPicPr>
          <p:cNvPr id="6" name="图片 5" descr="@B@3N2RFAQ(D1@8$~~Z5`D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34" y="764705"/>
            <a:ext cx="7538493" cy="4968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16016" y="692696"/>
            <a:ext cx="3744416" cy="50405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8388424" y="1196752"/>
            <a:ext cx="576064" cy="119675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53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ldLvl="0" autoUpdateAnimBg="0"/>
      <p:bldP spid="21507" grpId="1" bldLvl="0" autoUpdateAnimBg="0"/>
      <p:bldP spid="5" grpId="0" bldLvl="0" autoUpdateAnimBg="0"/>
      <p:bldP spid="5" grpId="1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4906-036A-954C-B5AD-D150AE634506}" type="datetime1">
              <a:rPr lang="zh-CN" altLang="en-US"/>
              <a:pPr/>
              <a:t>2013/5/29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3423105" cy="25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92696"/>
            <a:ext cx="3326455" cy="254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3419872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40968"/>
            <a:ext cx="331236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6" name="직사각형 3" descr="9779f9c3a2da458399582cb940752455# #직사각형 3"/>
          <p:cNvSpPr>
            <a:spLocks noChangeArrowheads="1"/>
          </p:cNvSpPr>
          <p:nvPr/>
        </p:nvSpPr>
        <p:spPr bwMode="auto">
          <a:xfrm>
            <a:off x="251520" y="5534561"/>
            <a:ext cx="84963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Times New Roman"/>
                <a:cs typeface="Times New Roman"/>
                <a:sym typeface="Arial Black" charset="0"/>
              </a:rPr>
              <a:t>Just</a:t>
            </a:r>
            <a:r>
              <a:rPr lang="en-US" altLang="zh-CN" sz="4000" dirty="0" smtClean="0">
                <a:solidFill>
                  <a:srgbClr val="F8F8F8"/>
                </a:solidFill>
                <a:latin typeface="Times New Roman"/>
                <a:cs typeface="Times New Roman"/>
                <a:sym typeface="Arial Black" charset="0"/>
              </a:rPr>
              <a:t> click </a:t>
            </a:r>
            <a:r>
              <a:rPr lang="zh-CN" altLang="en-US" sz="4000" dirty="0" smtClean="0">
                <a:solidFill>
                  <a:srgbClr val="F8F8F8"/>
                </a:solidFill>
                <a:latin typeface="Times New Roman"/>
                <a:cs typeface="Times New Roman"/>
                <a:sym typeface="Arial Black" charset="0"/>
              </a:rPr>
              <a:t>one</a:t>
            </a:r>
            <a:r>
              <a:rPr lang="en-US" altLang="zh-CN" sz="4000" dirty="0" smtClean="0">
                <a:solidFill>
                  <a:srgbClr val="F8F8F8"/>
                </a:solidFill>
                <a:latin typeface="Times New Roman"/>
                <a:cs typeface="Times New Roman"/>
                <a:sym typeface="Arial Black" charset="0"/>
              </a:rPr>
              <a:t> </a:t>
            </a:r>
            <a:r>
              <a:rPr lang="zh-CN" altLang="en-US" sz="4000" dirty="0" smtClean="0">
                <a:solidFill>
                  <a:srgbClr val="F8F8F8"/>
                </a:solidFill>
                <a:latin typeface="Times New Roman"/>
                <a:cs typeface="Times New Roman"/>
                <a:sym typeface="Arial Black" charset="0"/>
              </a:rPr>
              <a:t>butto</a:t>
            </a:r>
            <a:r>
              <a:rPr lang="en-US" altLang="zh-CN" sz="4000" dirty="0" smtClean="0">
                <a:solidFill>
                  <a:srgbClr val="F8F8F8"/>
                </a:solidFill>
                <a:latin typeface="Times New Roman"/>
                <a:cs typeface="Times New Roman"/>
                <a:sym typeface="Arial Black" charset="0"/>
              </a:rPr>
              <a:t>n </a:t>
            </a:r>
            <a:r>
              <a:rPr lang="en-US" altLang="zh-CN" sz="4000" dirty="0" smtClean="0">
                <a:solidFill>
                  <a:srgbClr val="F8F8F8"/>
                </a:solidFill>
                <a:latin typeface="Times New Roman"/>
                <a:cs typeface="Times New Roman"/>
                <a:sym typeface="Arial Black" charset="0"/>
              </a:rPr>
              <a:t>then welcome to the new style</a:t>
            </a:r>
            <a:r>
              <a:rPr lang="zh-CN" altLang="en-US" sz="4000" dirty="0" smtClean="0">
                <a:solidFill>
                  <a:srgbClr val="F8F8F8"/>
                </a:solidFill>
                <a:latin typeface="Times New Roman"/>
                <a:cs typeface="Times New Roman"/>
                <a:sym typeface="Arial Black" charset="0"/>
              </a:rPr>
              <a:t>!</a:t>
            </a:r>
            <a:endParaRPr lang="zh-CN" altLang="en-US" sz="4000" dirty="0">
              <a:solidFill>
                <a:srgbClr val="F8F8F8"/>
              </a:solidFill>
              <a:latin typeface="Times New Roman"/>
              <a:cs typeface="Times New Roman"/>
              <a:sym typeface="Arial Black" charset="0"/>
            </a:endParaRPr>
          </a:p>
        </p:txBody>
      </p:sp>
      <p:sp>
        <p:nvSpPr>
          <p:cNvPr id="8" name="직사각형 3" descr="9779f9c3a2da458399582cb940752455# #직사각형 3"/>
          <p:cNvSpPr>
            <a:spLocks noChangeArrowheads="1"/>
          </p:cNvSpPr>
          <p:nvPr/>
        </p:nvSpPr>
        <p:spPr bwMode="auto">
          <a:xfrm>
            <a:off x="467544" y="188640"/>
            <a:ext cx="8494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8F8F8"/>
                </a:solidFill>
                <a:latin typeface="Arial Black" charset="0"/>
                <a:sym typeface="Arial Black" charset="0"/>
              </a:rPr>
              <a:t>Leading Feature 2: One-Key theme changing</a:t>
            </a:r>
            <a:endParaRPr lang="zh-CN" altLang="en-US" sz="2400" dirty="0">
              <a:solidFill>
                <a:srgbClr val="F8F8F8"/>
              </a:solidFill>
              <a:latin typeface="Arial Black" charset="0"/>
              <a:sym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3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ldLvl="0" autoUpdateAnimBg="0"/>
      <p:bldP spid="20486" grpId="1" bldLvl="0" autoUpdateAnimBg="0"/>
      <p:bldP spid="8" grpId="0" bldLvl="0" autoUpdateAnimBg="0"/>
      <p:bldP spid="8" grpId="1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4906-036A-954C-B5AD-D150AE634506}" type="datetime1">
              <a:rPr lang="zh-CN" altLang="en-US"/>
              <a:pPr/>
              <a:t>2013/5/29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9458" name="직사각형 3" descr="9779f9c3a2da458399582cb940752455# #직사각형 3"/>
          <p:cNvSpPr>
            <a:spLocks noChangeArrowheads="1"/>
          </p:cNvSpPr>
          <p:nvPr/>
        </p:nvSpPr>
        <p:spPr bwMode="auto">
          <a:xfrm>
            <a:off x="-540568" y="6021288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8F8F8"/>
                </a:solidFill>
                <a:latin typeface="+mj-ea"/>
                <a:ea typeface="+mj-ea"/>
                <a:sym typeface="Arial Black" charset="0"/>
              </a:rPr>
              <a:t>Do you always forget </a:t>
            </a:r>
            <a:r>
              <a:rPr lang="zh-CN" altLang="en-US" sz="2400" b="1" dirty="0" smtClean="0">
                <a:solidFill>
                  <a:srgbClr val="F8F8F8"/>
                </a:solidFill>
                <a:latin typeface="+mj-ea"/>
                <a:ea typeface="+mj-ea"/>
                <a:sym typeface="Arial Black" charset="0"/>
              </a:rPr>
              <a:t>to</a:t>
            </a:r>
            <a:r>
              <a:rPr lang="en-US" altLang="zh-CN" sz="2400" b="1" dirty="0" smtClean="0">
                <a:solidFill>
                  <a:srgbClr val="F8F8F8"/>
                </a:solidFill>
                <a:latin typeface="+mj-ea"/>
                <a:ea typeface="+mj-ea"/>
                <a:sym typeface="Arial Black" charset="0"/>
              </a:rPr>
              <a:t> log out the system</a:t>
            </a:r>
            <a:r>
              <a:rPr lang="zh-CN" altLang="en-US" sz="2400" b="1" dirty="0" smtClean="0">
                <a:solidFill>
                  <a:srgbClr val="F8F8F8"/>
                </a:solidFill>
                <a:latin typeface="+mj-ea"/>
                <a:ea typeface="+mj-ea"/>
                <a:sym typeface="Arial Black" charset="0"/>
              </a:rPr>
              <a:t>?</a:t>
            </a:r>
            <a:endParaRPr lang="zh-CN" altLang="en-US" sz="2400" b="1" dirty="0">
              <a:solidFill>
                <a:srgbClr val="F8F8F8"/>
              </a:solidFill>
              <a:latin typeface="+mj-ea"/>
              <a:ea typeface="+mj-ea"/>
              <a:sym typeface="Arial Black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80728"/>
            <a:ext cx="6808993" cy="456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462" name="직사각형 3" descr="9779f9c3a2da458399582cb940752455# #직사각형 3"/>
          <p:cNvSpPr>
            <a:spLocks noChangeArrowheads="1"/>
          </p:cNvSpPr>
          <p:nvPr/>
        </p:nvSpPr>
        <p:spPr bwMode="auto">
          <a:xfrm>
            <a:off x="467544" y="188640"/>
            <a:ext cx="8494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8F8F8"/>
                </a:solidFill>
                <a:latin typeface="Arial Black" charset="0"/>
                <a:sym typeface="Arial Black" charset="0"/>
              </a:rPr>
              <a:t>Leading Feature 3: Auto-logout</a:t>
            </a:r>
            <a:endParaRPr lang="zh-CN" altLang="en-US" sz="2800" dirty="0">
              <a:solidFill>
                <a:srgbClr val="F8F8F8"/>
              </a:solidFill>
              <a:latin typeface="Arial Black" charset="0"/>
              <a:sym typeface="Arial Black" charset="0"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 flipV="1">
            <a:off x="683568" y="5229200"/>
            <a:ext cx="1440160" cy="79208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2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2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utoUpdateAnimBg="0"/>
      <p:bldP spid="19458" grpId="1" bldLvl="0" autoUpdateAnimBg="0"/>
      <p:bldP spid="19462" grpId="0" bldLvl="0" autoUpdateAnimBg="0"/>
      <p:bldP spid="19462" grpId="1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4906-036A-954C-B5AD-D150AE634506}" type="datetime1">
              <a:rPr lang="zh-CN" altLang="en-US"/>
              <a:pPr/>
              <a:t>2013/5/29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3556" name="직사각형 3" descr="9779f9c3a2da458399582cb940752455# #직사각형 3"/>
          <p:cNvSpPr>
            <a:spLocks noChangeArrowheads="1"/>
          </p:cNvSpPr>
          <p:nvPr/>
        </p:nvSpPr>
        <p:spPr bwMode="auto">
          <a:xfrm>
            <a:off x="395536" y="1412776"/>
            <a:ext cx="835342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66FF"/>
                </a:solidFill>
                <a:latin typeface="Times New Roman"/>
                <a:cs typeface="Times New Roman"/>
                <a:sym typeface="Arial Black" charset="0"/>
              </a:rPr>
              <a:t>Combine</a:t>
            </a:r>
            <a:r>
              <a:rPr lang="en-US" altLang="zh-CN" sz="5400" b="1" dirty="0">
                <a:solidFill>
                  <a:srgbClr val="0066FF"/>
                </a:solidFill>
                <a:latin typeface="Times New Roman"/>
                <a:cs typeface="Times New Roman"/>
                <a:sym typeface="Arial Black" charset="0"/>
              </a:rPr>
              <a:t> </a:t>
            </a:r>
            <a:r>
              <a:rPr lang="en-US" altLang="zh-CN" sz="5400" b="1" dirty="0" smtClean="0">
                <a:solidFill>
                  <a:srgbClr val="0066FF"/>
                </a:solidFill>
                <a:latin typeface="Times New Roman"/>
                <a:cs typeface="Times New Roman"/>
                <a:sym typeface="Arial Black" charset="0"/>
              </a:rPr>
              <a:t>the storage form of xls, xml and txt.</a:t>
            </a:r>
          </a:p>
          <a:p>
            <a:pPr algn="ctr"/>
            <a:r>
              <a:rPr lang="en-US" altLang="zh-CN" sz="5400" b="1" dirty="0" smtClean="0">
                <a:solidFill>
                  <a:srgbClr val="0066FF"/>
                </a:solidFill>
                <a:latin typeface="Times New Roman"/>
                <a:cs typeface="Times New Roman"/>
                <a:sym typeface="Arial Black" charset="0"/>
              </a:rPr>
              <a:t>The legendary way </a:t>
            </a:r>
            <a:r>
              <a:rPr lang="en-US" altLang="en-US" sz="5400" b="1" dirty="0" smtClean="0">
                <a:solidFill>
                  <a:srgbClr val="0066FF"/>
                </a:solidFill>
                <a:latin typeface="Times New Roman"/>
                <a:cs typeface="Times New Roman"/>
                <a:sym typeface="Arial Black" charset="0"/>
              </a:rPr>
              <a:t>to take control of the </a:t>
            </a:r>
            <a:r>
              <a:rPr lang="en-US" altLang="en-US" sz="5400" b="1" dirty="0">
                <a:solidFill>
                  <a:srgbClr val="0066FF"/>
                </a:solidFill>
                <a:latin typeface="Times New Roman"/>
                <a:cs typeface="Times New Roman"/>
                <a:sym typeface="Arial Black" charset="0"/>
              </a:rPr>
              <a:t>balance between effectiveness and efficiency</a:t>
            </a:r>
            <a:endParaRPr lang="zh-CN" altLang="en-US" sz="5400" b="1" dirty="0">
              <a:solidFill>
                <a:srgbClr val="0066FF"/>
              </a:solidFill>
              <a:latin typeface="Times New Roman"/>
              <a:cs typeface="Times New Roman"/>
              <a:sym typeface="Arial Black" charset="0"/>
            </a:endParaRPr>
          </a:p>
        </p:txBody>
      </p:sp>
      <p:sp>
        <p:nvSpPr>
          <p:cNvPr id="7" name="직사각형 3" descr="9779f9c3a2da458399582cb940752455# #직사각형 3"/>
          <p:cNvSpPr>
            <a:spLocks noChangeArrowheads="1"/>
          </p:cNvSpPr>
          <p:nvPr/>
        </p:nvSpPr>
        <p:spPr bwMode="auto">
          <a:xfrm>
            <a:off x="0" y="188640"/>
            <a:ext cx="96125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8F8F8"/>
                </a:solidFill>
                <a:latin typeface="Arial Black" charset="0"/>
                <a:sym typeface="Arial Black" charset="0"/>
              </a:rPr>
              <a:t>Leading Feature 4: </a:t>
            </a:r>
          </a:p>
          <a:p>
            <a:r>
              <a:rPr lang="en-US" altLang="zh-CN" sz="3600" dirty="0">
                <a:solidFill>
                  <a:srgbClr val="F8F8F8"/>
                </a:solidFill>
                <a:latin typeface="Arial Black" charset="0"/>
                <a:sym typeface="Arial Black" charset="0"/>
              </a:rPr>
              <a:t>	</a:t>
            </a:r>
            <a:r>
              <a:rPr lang="en-US" altLang="zh-CN" sz="3600" dirty="0" smtClean="0">
                <a:solidFill>
                  <a:srgbClr val="F8F8F8"/>
                </a:solidFill>
                <a:latin typeface="Arial Black" charset="0"/>
                <a:sym typeface="Arial Black" charset="0"/>
              </a:rPr>
              <a:t>	compound storage structure</a:t>
            </a:r>
            <a:endParaRPr lang="zh-CN" altLang="en-US" sz="3600" dirty="0">
              <a:solidFill>
                <a:srgbClr val="F8F8F8"/>
              </a:solidFill>
              <a:latin typeface="Arial Black" charset="0"/>
              <a:sym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8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utoUpdateAnimBg="0"/>
      <p:bldP spid="23556" grpId="1" bldLvl="0" autoUpdateAnimBg="0"/>
      <p:bldP spid="7" grpId="0" bldLvl="0" autoUpdateAnimBg="0"/>
      <p:bldP spid="7" grpId="1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4906-036A-954C-B5AD-D150AE634506}" type="datetime1">
              <a:rPr lang="zh-CN" altLang="en-US"/>
              <a:pPr/>
              <a:t>2013/5/29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2060848"/>
            <a:ext cx="676875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Time for a true display of </a:t>
            </a:r>
            <a:r>
              <a:rPr lang="en-US" altLang="zh-CN" sz="3200" dirty="0" smtClean="0">
                <a:solidFill>
                  <a:schemeClr val="bg1"/>
                </a:solidFill>
              </a:rPr>
              <a:t>demo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5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transition Diagram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8640960" cy="5544616"/>
          </a:xfrm>
        </p:spPr>
      </p:pic>
      <p:sp>
        <p:nvSpPr>
          <p:cNvPr id="7" name="TextBox 6"/>
          <p:cNvSpPr txBox="1"/>
          <p:nvPr/>
        </p:nvSpPr>
        <p:spPr>
          <a:xfrm>
            <a:off x="5868144" y="5589240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20 states</a:t>
            </a:r>
          </a:p>
          <a:p>
            <a:pPr algn="ctr"/>
            <a:r>
              <a:rPr lang="en-US" altLang="zh-CN" sz="2800" b="1" dirty="0" smtClean="0"/>
              <a:t>E0~ E19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95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24744"/>
            <a:ext cx="3960440" cy="5400600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7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3888431" cy="4810348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196752"/>
            <a:ext cx="4038600" cy="475252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Detailed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4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Testing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0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Configuration: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/>
              <a:t>Microsoft Visual Studio 2010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 err="1"/>
              <a:t>Nunit</a:t>
            </a:r>
            <a:r>
              <a:rPr lang="en-US" altLang="zh-CN" dirty="0"/>
              <a:t> 2.6 (Windows version)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 err="1" smtClean="0"/>
              <a:t>VisualNunitPackage.vsix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Steps: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 smtClean="0"/>
              <a:t>Click on a class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 smtClean="0"/>
              <a:t>Choose “set Unit Testing”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 Testing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6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8640960" cy="554461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Testing(Path)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6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176686"/>
              </p:ext>
            </p:extLst>
          </p:nvPr>
        </p:nvGraphicFramePr>
        <p:xfrm>
          <a:off x="323528" y="1124741"/>
          <a:ext cx="8496944" cy="5164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328"/>
                <a:gridCol w="4999586"/>
                <a:gridCol w="3118030"/>
              </a:tblGrid>
              <a:tr h="2160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result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806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e0[c3]-&gt;e1[c1]-&gt;e2[c1]-&gt;e5[c1]</a:t>
                      </a:r>
                      <a:endParaRPr lang="zh-CN" sz="2000">
                        <a:effectLst/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BOOKING FAILURE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06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e0[c3]-&gt;e1[c1]-&gt;e2[c1]-&gt;e5[c2]</a:t>
                      </a:r>
                      <a:endParaRPr lang="zh-CN" sz="2000">
                        <a:effectLst/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BOOKING SUCCESS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06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e0[c3]-&gt;e1[c1]-&gt;e2[c2]-&gt;e6[c1]</a:t>
                      </a:r>
                      <a:endParaRPr lang="zh-CN" sz="2000">
                        <a:effectLst/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Back to option page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6122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e0[c3]-&gt;e1[c1]-&gt;e2[c2]-&gt;e6[c2]</a:t>
                      </a:r>
                      <a:endParaRPr lang="zh-CN" sz="2000">
                        <a:effectLst/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Show warning for unavailable booking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06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e0[c3]-&gt;e1[c1]-&gt;e2[c2]-&gt;e6[c2]-&gt;e10[c1]</a:t>
                      </a:r>
                      <a:endParaRPr lang="zh-CN" sz="2000">
                        <a:effectLst/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EXIT from system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6122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e0[c3]-&gt;e1[c1]-&gt;e2[c2]-&gt;e6[c2]-&gt;e10[c2]</a:t>
                      </a:r>
                      <a:endParaRPr lang="zh-CN" sz="2000" dirty="0">
                        <a:effectLst/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Back to classroom information list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06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e0[c3]-&gt;e1[c1]-&gt;e2[c2]-&gt;e6[c3]</a:t>
                      </a:r>
                      <a:endParaRPr lang="zh-CN" sz="2000">
                        <a:effectLst/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EXIT from system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06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e0[c3]-&gt;e1[c1]-&gt;e2[c2]-&gt;e6[c4]-&gt;e9[c1]</a:t>
                      </a:r>
                      <a:endParaRPr lang="zh-CN" sz="2000">
                        <a:effectLst/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EXIT from system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06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e0[c3]-&gt;e1[c1]-&gt;e2[c2]-&gt;e6[c4]-&gt;e9[c2]</a:t>
                      </a:r>
                      <a:endParaRPr lang="zh-CN" sz="2000">
                        <a:effectLst/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Booking denied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06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e0[c3]-&gt;e1[c1]-&gt;e2[c2]-&gt;e6[c4]-&gt;e9[c3]</a:t>
                      </a:r>
                      <a:endParaRPr lang="zh-CN" sz="2000">
                        <a:effectLst/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Back to option page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06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e0[c3]-&gt;e1[c1]-&gt;e2[c3]	</a:t>
                      </a:r>
                      <a:endParaRPr lang="zh-CN" sz="2000" dirty="0">
                        <a:effectLst/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EXIT from system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Testcase</a:t>
            </a:r>
            <a:r>
              <a:rPr lang="en-US" altLang="zh-CN" dirty="0" smtClean="0"/>
              <a:t>(Booking)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1228</TotalTime>
  <Words>292</Words>
  <Application>Microsoft Office PowerPoint</Application>
  <PresentationFormat>全屏显示(4:3)</PresentationFormat>
  <Paragraphs>83</Paragraphs>
  <Slides>16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聚合</vt:lpstr>
      <vt:lpstr>Classroom Allocation System</vt:lpstr>
      <vt:lpstr>Design</vt:lpstr>
      <vt:lpstr>State transition Diagram</vt:lpstr>
      <vt:lpstr>Architecture Design</vt:lpstr>
      <vt:lpstr>Detailed Design</vt:lpstr>
      <vt:lpstr>Testing</vt:lpstr>
      <vt:lpstr>Unit Testing</vt:lpstr>
      <vt:lpstr>System Testing(Path)</vt:lpstr>
      <vt:lpstr>Testcase(Booking)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Allocation System</dc:title>
  <dc:creator>Microsoft</dc:creator>
  <cp:lastModifiedBy>LVZY</cp:lastModifiedBy>
  <cp:revision>39</cp:revision>
  <dcterms:created xsi:type="dcterms:W3CDTF">2013-05-21T16:41:16Z</dcterms:created>
  <dcterms:modified xsi:type="dcterms:W3CDTF">2013-05-29T01:22:56Z</dcterms:modified>
</cp:coreProperties>
</file>