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8EE0916-C419-4730-A9A5-5635A845D646}">
  <a:tblStyle styleId="{F8EE0916-C419-4730-A9A5-5635A845D64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9.jpg"/><Relationship Id="rId5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4.png"/><Relationship Id="rId5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139050" y="1064200"/>
            <a:ext cx="88659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Predict Closed Questions on Stack Overflow with Naive Bayes Classification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351200"/>
            <a:ext cx="7965899" cy="1487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 sz="2400"/>
              <a:t>Implemented in Hadoop MapReduce, Mahout, and Spark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i="1"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Team 5: Yan Long, Min Xu &amp; Xiaoguang Mo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102299"/>
            <a:ext cx="8229600" cy="70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762700"/>
            <a:ext cx="8229600" cy="42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300"/>
              <a:t>Problem</a:t>
            </a:r>
            <a:r>
              <a:rPr lang="en" sz="1300"/>
              <a:t>    Predict which new questions asked on Stack Overflow will be closed.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300"/>
              <a:t>Algorithm</a:t>
            </a:r>
            <a:r>
              <a:rPr lang="en" sz="1300"/>
              <a:t>  Naive Bayes Classification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300"/>
              <a:t>Data Set Description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/>
              <a:t>Features: 14 </a:t>
            </a:r>
            <a:r>
              <a:rPr lang="en" sz="1200"/>
              <a:t>PostId,PostCreationDate,OwnerUserId,OwnerCreationDate,ReputationAtPostCreation,OwnerUndeletedAnswerCountAtPostTime,Title,BodyMarkdown,Tag1,Tag2,Tag3,Tag4,Tag5,PostClosedDate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/>
              <a:t>Label:  OpenStatus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300"/>
              <a:t>Data-Preprocessing</a:t>
            </a:r>
            <a:r>
              <a:rPr lang="en" sz="1300"/>
              <a:t>  Convert raw data into CSV format data.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/>
              <a:t>Raw data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/>
              <a:t>CSV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825" y="102299"/>
            <a:ext cx="2669975" cy="60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150" y="2663300"/>
            <a:ext cx="59436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3150" y="4191325"/>
            <a:ext cx="59436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Mahout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Features Considered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/>
              <a:t>Post Body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/>
              <a:t>Post Title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/>
              <a:t>Tags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Convert csv data into hadoop sequence file(Key-Value)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Using 60% as training data. 40% as test data.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Calculate the word frequency in each label(open, close) using tfidf, and convert the sequence file into mahout-vector.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Train model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Test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200" y="205975"/>
            <a:ext cx="4073600" cy="9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Implementing Naive Bayes Classifier using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Hadoop MapReduce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33150" y="932700"/>
            <a:ext cx="4910699" cy="394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300"/>
              <a:t>Features Considered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300"/>
              <a:t>Post Body &amp; Post Title (Bag-of-words model)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300"/>
              <a:t>Tags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300"/>
              <a:t>Reputation of Owner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300"/>
              <a:t>Undeleted Answers by Owner</a:t>
            </a: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300"/>
              <a:t>Caveats for Tokenization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300"/>
              <a:t>Remove all kinds of punctuations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300"/>
              <a:t>Remove stop words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i="1" lang="en" sz="1300"/>
              <a:t>Convert all letters to lowercase (negative impact)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i="1" lang="en" sz="1300"/>
              <a:t>Bigrams (negative impact &amp; model too large)</a:t>
            </a: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300"/>
              <a:t>PostMapReduce</a:t>
            </a:r>
            <a:r>
              <a:rPr lang="en" sz="1300"/>
              <a:t> - building the classifier.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300"/>
              <a:t>Count # of occurrences of each feature in open/closed/all posts respectively.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300"/>
              <a:t>Count # of unique words &amp; tags.</a:t>
            </a: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300"/>
              <a:t>PostPredictor</a:t>
            </a:r>
            <a:r>
              <a:rPr lang="en" sz="1300"/>
              <a:t> - applying the classifier.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300"/>
              <a:t>Load MapReduce outputs into a HashMap.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300"/>
              <a:t>Calculate probabilities for each category.</a:t>
            </a: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300"/>
              <a:t>Runtime Performance</a:t>
            </a:r>
          </a:p>
          <a:p>
            <a:pPr indent="-3111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300"/>
              <a:t>Execution Time vs. # of Reducers</a:t>
            </a:r>
          </a:p>
        </p:txBody>
      </p:sp>
      <p:graphicFrame>
        <p:nvGraphicFramePr>
          <p:cNvPr id="54" name="Shape 54"/>
          <p:cNvGraphicFramePr/>
          <p:nvPr/>
        </p:nvGraphicFramePr>
        <p:xfrm>
          <a:off x="5190275" y="715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{F8EE0916-C419-4730-A9A5-5635A845D646}</a:tableStyleId>
              </a:tblPr>
              <a:tblGrid>
                <a:gridCol w="1751450"/>
                <a:gridCol w="1751450"/>
              </a:tblGrid>
              <a:tr h="248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Training Set 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3,628,208 posts / 4.0 GB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Vocabulary 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5,317,949 words</a:t>
                      </a:r>
                    </a:p>
                  </a:txBody>
                  <a:tcPr marT="91425" marB="91425" marR="91425" marL="91425"/>
                </a:tc>
              </a:tr>
              <a:tr h="248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Unique Tags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44,061 tags</a:t>
                      </a:r>
                    </a:p>
                  </a:txBody>
                  <a:tcPr marT="91425" marB="91425" marR="91425" marL="91425"/>
                </a:tc>
              </a:tr>
              <a:tr h="248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87.86%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750" y="2033125"/>
            <a:ext cx="3879950" cy="290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2975" y="89601"/>
            <a:ext cx="2209474" cy="5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Spark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600"/>
              <a:t>Feature considered: 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600"/>
              <a:t>title, body, tag</a:t>
            </a:r>
          </a:p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600"/>
              <a:t>Tokenization</a:t>
            </a:r>
            <a:r>
              <a:rPr lang="en" sz="1600"/>
              <a:t>: 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600"/>
              <a:t>stopword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600"/>
              <a:t>rare word</a:t>
            </a:r>
          </a:p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600"/>
              <a:t>TF-IDF</a:t>
            </a:r>
            <a:r>
              <a:rPr lang="en" sz="1600"/>
              <a:t>(term frequency-inverse document frequency)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600"/>
              <a:t>create a hash of all keywords and frequencies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600"/>
              <a:t>calculate the TF-IDF</a:t>
            </a:r>
          </a:p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600"/>
              <a:t>Randomly split input file to 60% training data and 40% test data</a:t>
            </a:r>
          </a:p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600"/>
              <a:t>Train data with TF-IDF to get the model</a:t>
            </a:r>
          </a:p>
          <a:p>
            <a:pPr indent="-3302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600"/>
              <a:t>Run test model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675" y="34599"/>
            <a:ext cx="2260128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5475"/>
            <a:ext cx="4462124" cy="25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7498" y="1381225"/>
            <a:ext cx="4586500" cy="257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0375" y="123825"/>
            <a:ext cx="3143250" cy="4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Comparison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498425" y="3657575"/>
            <a:ext cx="6796199" cy="7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(half data size)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