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9" name="Shape 12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7" name="Shape 207"/>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3" name="Shape 213"/>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2" name="Shape 222"/>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228600" lvl="0" marL="457200" marR="0" rtl="0" algn="l">
              <a:spcBef>
                <a:spcPts val="0"/>
              </a:spcBef>
              <a:spcAft>
                <a:spcPts val="0"/>
              </a:spcAft>
              <a:buSzPct val="100000"/>
              <a:buFont typeface="Arial"/>
              <a:buAutoNum type="arabicPeriod"/>
            </a:pPr>
            <a:r>
              <a:rPr b="0" i="0" lang="en" sz="1100" u="none" cap="none" strike="noStrike"/>
              <a:t>SVD can not function well on missing value, incremental version by using stochastic gradient descent.</a:t>
            </a:r>
          </a:p>
          <a:p>
            <a:pPr indent="-228600" lvl="0" marL="457200" marR="0" rtl="0" algn="l">
              <a:spcBef>
                <a:spcPts val="0"/>
              </a:spcBef>
              <a:spcAft>
                <a:spcPts val="0"/>
              </a:spcAft>
              <a:buSzPct val="100000"/>
              <a:buFont typeface="Arial"/>
              <a:buAutoNum type="arabicPeriod"/>
            </a:pPr>
            <a:r>
              <a:rPr b="0" i="0" lang="en" sz="1100" u="none" cap="none" strike="noStrike"/>
              <a:t>only consider existing ratings. (Devised by Simon Funk).</a:t>
            </a:r>
          </a:p>
          <a:p>
            <a:pPr indent="-228600" lvl="0" marL="457200" marR="0" rtl="0" algn="l">
              <a:spcBef>
                <a:spcPts val="0"/>
              </a:spcBef>
              <a:spcAft>
                <a:spcPts val="0"/>
              </a:spcAft>
              <a:buSzPct val="100000"/>
              <a:buFont typeface="Arial"/>
              <a:buAutoNum type="arabicPeriod"/>
            </a:pPr>
            <a:r>
              <a:rPr b="0" i="0" lang="en" sz="1100" u="none" cap="none" strike="noStrike"/>
              <a:t>training feature one by one, most significant one first, then next significant one, and so on.</a:t>
            </a:r>
          </a:p>
          <a:p>
            <a:pPr indent="-228600" lvl="0" marL="457200" marR="0" rtl="0" algn="l">
              <a:spcBef>
                <a:spcPts val="0"/>
              </a:spcBef>
              <a:spcAft>
                <a:spcPts val="0"/>
              </a:spcAft>
              <a:buSzPct val="100000"/>
              <a:buFont typeface="Arial"/>
              <a:buAutoNum type="arabicPeriod"/>
            </a:pPr>
            <a:r>
              <a:rPr b="0" i="0" lang="en" sz="1100" u="none" cap="none" strike="noStrike"/>
              <a:t>For each feature, loop all training data in several round, and terminate at condition that 1) reached enough round or 2) rmse did not improve</a:t>
            </a:r>
          </a:p>
          <a:p>
            <a:pPr indent="-228600" lvl="0" marL="457200" marR="0" rtl="0" algn="l">
              <a:spcBef>
                <a:spcPts val="0"/>
              </a:spcBef>
              <a:spcAft>
                <a:spcPts val="0"/>
              </a:spcAft>
              <a:buSzPct val="100000"/>
              <a:buFont typeface="Arial"/>
              <a:buAutoNum type="arabicPeriod"/>
            </a:pPr>
            <a:r>
              <a:rPr b="0" i="0" lang="en" sz="1100" u="none" cap="none" strike="noStrike"/>
              <a:t>For each training sample, update user feature, movie feature accordingly (based on the formula)</a:t>
            </a:r>
          </a:p>
          <a:p>
            <a:pPr indent="-228600" lvl="0" marL="457200" marR="0" rtl="0" algn="l">
              <a:spcBef>
                <a:spcPts val="0"/>
              </a:spcBef>
              <a:spcAft>
                <a:spcPts val="0"/>
              </a:spcAft>
              <a:buSzPct val="100000"/>
              <a:buFont typeface="Arial"/>
              <a:buAutoNum type="arabicPeriod"/>
            </a:pPr>
            <a:r>
              <a:rPr b="0" i="0" lang="en" sz="1100" u="none" cap="none" strike="noStrike"/>
              <a:t>As we can see in the slide, there are essentially 4 parameters adjustable in this alg</a:t>
            </a:r>
          </a:p>
          <a:p>
            <a:pPr indent="-228600" lvl="1" marL="914400" marR="0" rtl="0" algn="l">
              <a:spcBef>
                <a:spcPts val="0"/>
              </a:spcBef>
              <a:spcAft>
                <a:spcPts val="0"/>
              </a:spcAft>
              <a:buSzPct val="100000"/>
              <a:buFont typeface="Arial"/>
              <a:buAutoNum type="alphaLcPeriod"/>
            </a:pPr>
            <a:r>
              <a:rPr b="0" i="0" lang="en" sz="1100" u="none" cap="none" strike="noStrike"/>
              <a:t>initial value/learning rate/regularization parameter/number features</a:t>
            </a:r>
          </a:p>
          <a:p>
            <a:pPr indent="-228600" lvl="1" marL="914400" marR="0" rtl="0" algn="l">
              <a:spcBef>
                <a:spcPts val="0"/>
              </a:spcBef>
              <a:spcAft>
                <a:spcPts val="0"/>
              </a:spcAft>
              <a:buSzPct val="100000"/>
              <a:buFont typeface="Arial"/>
              <a:buAutoNum type="alphaLcPeriod"/>
            </a:pPr>
            <a:r>
              <a:rPr b="0" i="0" lang="en" sz="1100" u="none" cap="none" strike="noStrike"/>
              <a:t>we will examine the effect of those parameters in next couple of slides</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9" name="Shape 229"/>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228600" lvl="0" marL="457200" marR="0" rtl="0" algn="l">
              <a:spcBef>
                <a:spcPts val="0"/>
              </a:spcBef>
              <a:spcAft>
                <a:spcPts val="0"/>
              </a:spcAft>
              <a:buSzPct val="100000"/>
              <a:buFont typeface="Arial"/>
              <a:buAutoNum type="arabicPeriod"/>
            </a:pPr>
            <a:r>
              <a:rPr b="0" i="0" lang="en" sz="1100" u="none" cap="none" strike="noStrike"/>
              <a:t>SVD can not function well on missing value, incremental version by using stochastic gradient descent.</a:t>
            </a:r>
          </a:p>
          <a:p>
            <a:pPr indent="-228600" lvl="0" marL="457200" marR="0" rtl="0" algn="l">
              <a:spcBef>
                <a:spcPts val="0"/>
              </a:spcBef>
              <a:spcAft>
                <a:spcPts val="0"/>
              </a:spcAft>
              <a:buSzPct val="100000"/>
              <a:buFont typeface="Arial"/>
              <a:buAutoNum type="arabicPeriod"/>
            </a:pPr>
            <a:r>
              <a:rPr b="0" i="0" lang="en" sz="1100" u="none" cap="none" strike="noStrike"/>
              <a:t>only consider existing ratings. (Devised by Simon Funk).</a:t>
            </a:r>
          </a:p>
          <a:p>
            <a:pPr indent="-228600" lvl="0" marL="457200" marR="0" rtl="0" algn="l">
              <a:spcBef>
                <a:spcPts val="0"/>
              </a:spcBef>
              <a:spcAft>
                <a:spcPts val="0"/>
              </a:spcAft>
              <a:buSzPct val="100000"/>
              <a:buFont typeface="Arial"/>
              <a:buAutoNum type="arabicPeriod"/>
            </a:pPr>
            <a:r>
              <a:rPr b="0" i="0" lang="en" sz="1100" u="none" cap="none" strike="noStrike"/>
              <a:t>training feature one by one, most significant one first, then next significant one, and so on.</a:t>
            </a:r>
          </a:p>
          <a:p>
            <a:pPr indent="-228600" lvl="0" marL="457200" marR="0" rtl="0" algn="l">
              <a:spcBef>
                <a:spcPts val="0"/>
              </a:spcBef>
              <a:spcAft>
                <a:spcPts val="0"/>
              </a:spcAft>
              <a:buSzPct val="100000"/>
              <a:buFont typeface="Arial"/>
              <a:buAutoNum type="arabicPeriod"/>
            </a:pPr>
            <a:r>
              <a:rPr b="0" i="0" lang="en" sz="1100" u="none" cap="none" strike="noStrike"/>
              <a:t>For each feature, loop all training data in several round, and terminate at condition that 1) reached enough round or 2) rmse did not improve</a:t>
            </a:r>
          </a:p>
          <a:p>
            <a:pPr indent="-228600" lvl="0" marL="457200" marR="0" rtl="0" algn="l">
              <a:spcBef>
                <a:spcPts val="0"/>
              </a:spcBef>
              <a:spcAft>
                <a:spcPts val="0"/>
              </a:spcAft>
              <a:buSzPct val="100000"/>
              <a:buFont typeface="Arial"/>
              <a:buAutoNum type="arabicPeriod"/>
            </a:pPr>
            <a:r>
              <a:rPr b="0" i="0" lang="en" sz="1100" u="none" cap="none" strike="noStrike"/>
              <a:t>For each training sample, update user feature, movie feature accordingly (based on the formula)</a:t>
            </a:r>
          </a:p>
          <a:p>
            <a:pPr indent="-228600" lvl="0" marL="457200" marR="0" rtl="0" algn="l">
              <a:spcBef>
                <a:spcPts val="0"/>
              </a:spcBef>
              <a:spcAft>
                <a:spcPts val="0"/>
              </a:spcAft>
              <a:buSzPct val="100000"/>
              <a:buFont typeface="Arial"/>
              <a:buAutoNum type="arabicPeriod"/>
            </a:pPr>
            <a:r>
              <a:rPr b="0" i="0" lang="en" sz="1100" u="none" cap="none" strike="noStrike"/>
              <a:t>As we can see in the slide, there are essentially 4 parameters adjustable in this alg</a:t>
            </a:r>
          </a:p>
          <a:p>
            <a:pPr indent="-228600" lvl="1" marL="914400" marR="0" rtl="0" algn="l">
              <a:spcBef>
                <a:spcPts val="0"/>
              </a:spcBef>
              <a:spcAft>
                <a:spcPts val="0"/>
              </a:spcAft>
              <a:buSzPct val="100000"/>
              <a:buFont typeface="Arial"/>
              <a:buAutoNum type="alphaLcPeriod"/>
            </a:pPr>
            <a:r>
              <a:rPr b="0" i="0" lang="en" sz="1100" u="none" cap="none" strike="noStrike"/>
              <a:t>initial value/learning rate/regularization parameter/number features</a:t>
            </a:r>
          </a:p>
          <a:p>
            <a:pPr indent="-228600" lvl="1" marL="914400" marR="0" rtl="0" algn="l">
              <a:spcBef>
                <a:spcPts val="0"/>
              </a:spcBef>
              <a:spcAft>
                <a:spcPts val="0"/>
              </a:spcAft>
              <a:buSzPct val="100000"/>
              <a:buFont typeface="Arial"/>
              <a:buAutoNum type="alphaLcPeriod"/>
            </a:pPr>
            <a:r>
              <a:rPr b="0" i="0" lang="en" sz="1100" u="none" cap="none" strike="noStrike"/>
              <a:t>we will examine the effect of those parameters in next couple of slides</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6" name="Shape 236"/>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2" name="Shape 242"/>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n" sz="1100"/>
              <a:t>1st  Step: User-based Collaborative Filtering</a:t>
            </a:r>
            <a:br>
              <a:rPr lang="en" sz="1100"/>
            </a:br>
            <a:r>
              <a:rPr lang="en" sz="1100"/>
              <a:t>Firstly, we need to implement User-based Collaborative Filtering so that we can represent the features of the relationships between users and movies. This method has been successfully implemented.</a:t>
            </a:r>
            <a:br>
              <a:rPr lang="en" sz="1100"/>
            </a:br>
            <a:br>
              <a:rPr lang="en" sz="1100"/>
            </a:br>
            <a:r>
              <a:rPr lang="en" sz="1100"/>
              <a:t>2nd Step: Support Vector Machine</a:t>
            </a:r>
            <a:br>
              <a:rPr lang="en" sz="1100"/>
            </a:br>
            <a:r>
              <a:rPr lang="en" sz="1100"/>
              <a:t>a)	Data Preprocessing</a:t>
            </a:r>
            <a:br>
              <a:rPr lang="en" sz="1100"/>
            </a:br>
            <a:r>
              <a:rPr lang="en" sz="1100"/>
              <a:t>Use the User-based Collaborative filtering method in the to predict the ratings for training data. Consider user and movie meta information such as user_age, user_gender, user_occupation, movie_genre. We combine all these information and generate the processed training data and test data in below format:</a:t>
            </a:r>
            <a:br>
              <a:rPr lang="en" sz="1100"/>
            </a:br>
            <a:r>
              <a:rPr lang="en" sz="1100"/>
              <a:t>&lt;rating&gt; 1:&lt;u_p_score&gt; 2:&lt;u_age&gt; 3:&lt;u_gender&gt; 4:&lt;u_occupation&gt; 5:&lt;is_unknown_genre&gt; 6:&lt;is_action_genre&gt; 7:&lt;is_adventure_genre&gt;  8:&lt;is_animation_genre&gt; 9:&lt;is_children’s_genre&gt; 10:&lt;is_comedy_genre&gt; 11:&lt;is_crime_genre&gt; 12:&lt;is_documentary_genre&gt; 13:&lt;is_drama_genre&gt; 14:&lt;is_fantasy_genre&gt; 15:&lt;is_film-Noir_genre&gt; 16:&lt;is_Horror_genre&gt; 17:&lt;is_ Musical_genre&gt; 18:&lt;is_Mystery_genre&gt; 19:&lt;is_romance _genre&gt; 20:&lt;is_sci-fi_genre&gt; 21:&lt;is_thriller_genre&gt; 22:&lt;is_war_genre&gt; 23:&lt;is_western_genre&gt;</a:t>
            </a:r>
            <a:br>
              <a:rPr lang="en" sz="1100"/>
            </a:br>
            <a:br>
              <a:rPr lang="en" sz="1100"/>
            </a:br>
            <a:r>
              <a:rPr lang="en" sz="1100"/>
              <a:t>From feature 5 to the feature 23, the output is Boolean value, which is represented by 0 or1, where 0 represents the movie is not in a genre, while 1 means movie is in that genre.</a:t>
            </a:r>
            <a:br>
              <a:rPr lang="en" sz="1100"/>
            </a:br>
            <a:br>
              <a:rPr lang="en" sz="1100"/>
            </a:br>
            <a:r>
              <a:rPr lang="en" sz="1100"/>
              <a:t>b)	Train SVR</a:t>
            </a:r>
            <a:br>
              <a:rPr lang="en" sz="1100"/>
            </a:br>
            <a:r>
              <a:rPr lang="en" sz="1100"/>
              <a:t>Based on this new dataset, we use libsvm to train a SVR model</a:t>
            </a:r>
            <a:br>
              <a:rPr lang="en" sz="1100"/>
            </a:br>
            <a:r>
              <a:rPr lang="en" sz="1100"/>
              <a:t>c)	Predict</a:t>
            </a:r>
            <a:br>
              <a:rPr lang="en" sz="1100"/>
            </a:br>
            <a:r>
              <a:rPr lang="en" sz="1100"/>
              <a:t>Use the SVR model to predict the result. </a:t>
            </a:r>
            <a:br>
              <a:rPr lang="en" sz="1100"/>
            </a:br>
            <a:r>
              <a:rPr lang="en" sz="1100"/>
              <a:t>In this way, we successfully predict the movie ratings.</a:t>
            </a:r>
            <a:br>
              <a:rPr lang="en" sz="1100"/>
            </a:br>
            <a:br>
              <a:rPr lang="en" sz="1100"/>
            </a:b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8" name="Shape 248"/>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n" sz="1100"/>
              <a:t>Too much time is spent on training the data. However, results of three datasets have been generated by SVM machine.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5" name="Shape 255"/>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n" sz="1100"/>
              <a:t>we once expect the results of this method would be the best. However, in reality, the results are not as good as what we expected. We guess the reason is that we use the default parameters of libsvm, which make the results not so good. In the future, we may adjust the parameters below in order to generate better results.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6" name="Shape 13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2" name="Shape 262"/>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rPr lang="en" sz="1100">
                <a:solidFill>
                  <a:schemeClr val="dk1"/>
                </a:solidFill>
              </a:rPr>
              <a:t>From what we presented above, we can find that all…….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8" name="Shape 268"/>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rPr lang="en" sz="1100">
                <a:solidFill>
                  <a:schemeClr val="dk1"/>
                </a:solidFill>
              </a:rPr>
              <a:t>The purpose of rating movies is to recommend movies to the users. Normally we use a threshold such as 3.5 to recommend movies to the users. However, it will still cause some false negatives and false positives values. Therefore,we still can optimize the methods to predict the users’ ratings closer to the actual ratings.</a:t>
            </a:r>
            <a:br>
              <a:rPr lang="en" sz="1100">
                <a:solidFill>
                  <a:schemeClr val="dk1"/>
                </a:solidFill>
              </a:rPr>
            </a:br>
            <a:br>
              <a:rPr lang="en" sz="1100">
                <a:solidFill>
                  <a:schemeClr val="dk1"/>
                </a:solidFill>
              </a:rPr>
            </a:br>
            <a:br>
              <a:rPr lang="en" sz="1100">
                <a:solidFill>
                  <a:schemeClr val="dk1"/>
                </a:solidFill>
              </a:rPr>
            </a:br>
            <a:r>
              <a:rPr lang="en" sz="1100">
                <a:solidFill>
                  <a:schemeClr val="dk1"/>
                </a:solidFill>
              </a:rPr>
              <a:t>In the future work, several aspects can be improved. As for IBCF, for some special corner cases like predicting of the user who never appear in training datasets or movie that never exists in training datasets, IBCF could use some special technology to give a rough prediction only based on the similarity of different movies. When recommending the movies to the users, the reference information of some of the hot movies is not so useful, because the users may rate those movies according to the Media’s preference instead of themselves. Therefore, in the future work, without considering the hot movies, we can test the program to see if the result can better predict the users actual ratings.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4" name="Shape 27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2" name="Shape 142"/>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9" name="Shape 14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228600" lvl="0" marL="457200" marR="0" rtl="0" algn="l">
              <a:spcBef>
                <a:spcPts val="0"/>
              </a:spcBef>
              <a:spcAft>
                <a:spcPts val="0"/>
              </a:spcAft>
              <a:buSzPct val="100000"/>
              <a:buFont typeface="Arial"/>
              <a:buAutoNum type="arabicPeriod"/>
            </a:pPr>
            <a:r>
              <a:rPr b="0" i="0" lang="en" sz="1100" u="none" cap="none" strike="noStrike"/>
              <a:t>SVD can not function well on missing value, incremental version by using stochastic gradient descent.</a:t>
            </a:r>
          </a:p>
          <a:p>
            <a:pPr indent="-228600" lvl="0" marL="457200" marR="0" rtl="0" algn="l">
              <a:spcBef>
                <a:spcPts val="0"/>
              </a:spcBef>
              <a:spcAft>
                <a:spcPts val="0"/>
              </a:spcAft>
              <a:buSzPct val="100000"/>
              <a:buFont typeface="Arial"/>
              <a:buAutoNum type="arabicPeriod"/>
            </a:pPr>
            <a:r>
              <a:rPr b="0" i="0" lang="en" sz="1100" u="none" cap="none" strike="noStrike"/>
              <a:t>only consider existing ratings. (Devised by Simon Funk).</a:t>
            </a:r>
          </a:p>
          <a:p>
            <a:pPr indent="-228600" lvl="0" marL="457200" marR="0" rtl="0" algn="l">
              <a:spcBef>
                <a:spcPts val="0"/>
              </a:spcBef>
              <a:spcAft>
                <a:spcPts val="0"/>
              </a:spcAft>
              <a:buSzPct val="100000"/>
              <a:buFont typeface="Arial"/>
              <a:buAutoNum type="arabicPeriod"/>
            </a:pPr>
            <a:r>
              <a:rPr b="0" i="0" lang="en" sz="1100" u="none" cap="none" strike="noStrike"/>
              <a:t>training feature one by one, most significant one first, then next significant one, and so on.</a:t>
            </a:r>
          </a:p>
          <a:p>
            <a:pPr indent="-228600" lvl="0" marL="457200" marR="0" rtl="0" algn="l">
              <a:spcBef>
                <a:spcPts val="0"/>
              </a:spcBef>
              <a:spcAft>
                <a:spcPts val="0"/>
              </a:spcAft>
              <a:buSzPct val="100000"/>
              <a:buFont typeface="Arial"/>
              <a:buAutoNum type="arabicPeriod"/>
            </a:pPr>
            <a:r>
              <a:rPr b="0" i="0" lang="en" sz="1100" u="none" cap="none" strike="noStrike"/>
              <a:t>For each feature, loop all training data in several round, and terminate at condition that 1) reached enough round or 2) rmse did not improve</a:t>
            </a:r>
          </a:p>
          <a:p>
            <a:pPr indent="-228600" lvl="0" marL="457200" marR="0" rtl="0" algn="l">
              <a:spcBef>
                <a:spcPts val="0"/>
              </a:spcBef>
              <a:spcAft>
                <a:spcPts val="0"/>
              </a:spcAft>
              <a:buSzPct val="100000"/>
              <a:buFont typeface="Arial"/>
              <a:buAutoNum type="arabicPeriod"/>
            </a:pPr>
            <a:r>
              <a:rPr b="0" i="0" lang="en" sz="1100" u="none" cap="none" strike="noStrike"/>
              <a:t>For each training sample, update user feature, movie feature accordingly (based on the formula)</a:t>
            </a:r>
          </a:p>
          <a:p>
            <a:pPr indent="-228600" lvl="0" marL="457200" marR="0" rtl="0" algn="l">
              <a:spcBef>
                <a:spcPts val="0"/>
              </a:spcBef>
              <a:spcAft>
                <a:spcPts val="0"/>
              </a:spcAft>
              <a:buSzPct val="100000"/>
              <a:buFont typeface="Arial"/>
              <a:buAutoNum type="arabicPeriod"/>
            </a:pPr>
            <a:r>
              <a:rPr b="0" i="0" lang="en" sz="1100" u="none" cap="none" strike="noStrike"/>
              <a:t>As we can see in the slide, there are essentially 4 parameters adjustable in this alg</a:t>
            </a:r>
          </a:p>
          <a:p>
            <a:pPr indent="-228600" lvl="1" marL="914400" marR="0" rtl="0" algn="l">
              <a:spcBef>
                <a:spcPts val="0"/>
              </a:spcBef>
              <a:spcAft>
                <a:spcPts val="0"/>
              </a:spcAft>
              <a:buSzPct val="100000"/>
              <a:buFont typeface="Arial"/>
              <a:buAutoNum type="alphaLcPeriod"/>
            </a:pPr>
            <a:r>
              <a:rPr b="0" i="0" lang="en" sz="1100" u="none" cap="none" strike="noStrike"/>
              <a:t>initial value/learning rate/regularization parameter/number features</a:t>
            </a:r>
          </a:p>
          <a:p>
            <a:pPr indent="-228600" lvl="1" marL="914400" marR="0" rtl="0" algn="l">
              <a:spcBef>
                <a:spcPts val="0"/>
              </a:spcBef>
              <a:spcAft>
                <a:spcPts val="0"/>
              </a:spcAft>
              <a:buSzPct val="100000"/>
              <a:buFont typeface="Arial"/>
              <a:buAutoNum type="alphaLcPeriod"/>
            </a:pPr>
            <a:r>
              <a:rPr b="0" i="0" lang="en" sz="1100" u="none" cap="none" strike="noStrike"/>
              <a:t>we will examine the effect of those parameters in next couple of slides</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2" name="Shape 16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1" name="Shape 17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7" name="Shape 177"/>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3" name="Shape 183"/>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228600" lvl="0" marL="457200" marR="0" rtl="0" algn="l">
              <a:spcBef>
                <a:spcPts val="0"/>
              </a:spcBef>
              <a:spcAft>
                <a:spcPts val="0"/>
              </a:spcAft>
              <a:buSzPct val="100000"/>
              <a:buFont typeface="Arial"/>
              <a:buAutoNum type="arabicPeriod"/>
            </a:pPr>
            <a:r>
              <a:rPr b="0" i="0" lang="en" sz="1100" u="none" cap="none" strike="noStrike"/>
              <a:t>SVD can not function well on missing value, incremental version by using stochastic gradient descent.</a:t>
            </a:r>
          </a:p>
          <a:p>
            <a:pPr indent="-228600" lvl="0" marL="457200" marR="0" rtl="0" algn="l">
              <a:spcBef>
                <a:spcPts val="0"/>
              </a:spcBef>
              <a:spcAft>
                <a:spcPts val="0"/>
              </a:spcAft>
              <a:buSzPct val="100000"/>
              <a:buFont typeface="Arial"/>
              <a:buAutoNum type="arabicPeriod"/>
            </a:pPr>
            <a:r>
              <a:rPr b="0" i="0" lang="en" sz="1100" u="none" cap="none" strike="noStrike"/>
              <a:t>only consider existing ratings. (Devised by Simon Funk).</a:t>
            </a:r>
          </a:p>
          <a:p>
            <a:pPr indent="-228600" lvl="0" marL="457200" marR="0" rtl="0" algn="l">
              <a:spcBef>
                <a:spcPts val="0"/>
              </a:spcBef>
              <a:spcAft>
                <a:spcPts val="0"/>
              </a:spcAft>
              <a:buSzPct val="100000"/>
              <a:buFont typeface="Arial"/>
              <a:buAutoNum type="arabicPeriod"/>
            </a:pPr>
            <a:r>
              <a:rPr b="0" i="0" lang="en" sz="1100" u="none" cap="none" strike="noStrike"/>
              <a:t>training feature one by one, most significant one first, then next significant one, and so on.</a:t>
            </a:r>
          </a:p>
          <a:p>
            <a:pPr indent="-228600" lvl="0" marL="457200" marR="0" rtl="0" algn="l">
              <a:spcBef>
                <a:spcPts val="0"/>
              </a:spcBef>
              <a:spcAft>
                <a:spcPts val="0"/>
              </a:spcAft>
              <a:buSzPct val="100000"/>
              <a:buFont typeface="Arial"/>
              <a:buAutoNum type="arabicPeriod"/>
            </a:pPr>
            <a:r>
              <a:rPr b="0" i="0" lang="en" sz="1100" u="none" cap="none" strike="noStrike"/>
              <a:t>For each feature, loop all training data in several round, and terminate at condition that 1) reached enough round or 2) rmse did not improve</a:t>
            </a:r>
          </a:p>
          <a:p>
            <a:pPr indent="-228600" lvl="0" marL="457200" marR="0" rtl="0" algn="l">
              <a:spcBef>
                <a:spcPts val="0"/>
              </a:spcBef>
              <a:spcAft>
                <a:spcPts val="0"/>
              </a:spcAft>
              <a:buSzPct val="100000"/>
              <a:buFont typeface="Arial"/>
              <a:buAutoNum type="arabicPeriod"/>
            </a:pPr>
            <a:r>
              <a:rPr b="0" i="0" lang="en" sz="1100" u="none" cap="none" strike="noStrike"/>
              <a:t>For each training sample, update user feature, movie feature accordingly (based on the formula)</a:t>
            </a:r>
          </a:p>
          <a:p>
            <a:pPr indent="-228600" lvl="0" marL="457200" marR="0" rtl="0" algn="l">
              <a:spcBef>
                <a:spcPts val="0"/>
              </a:spcBef>
              <a:spcAft>
                <a:spcPts val="0"/>
              </a:spcAft>
              <a:buSzPct val="100000"/>
              <a:buFont typeface="Arial"/>
              <a:buAutoNum type="arabicPeriod"/>
            </a:pPr>
            <a:r>
              <a:rPr b="0" i="0" lang="en" sz="1100" u="none" cap="none" strike="noStrike"/>
              <a:t>As we can see in the slide, there are essentially 4 parameters adjustable in this alg</a:t>
            </a:r>
          </a:p>
          <a:p>
            <a:pPr indent="-228600" lvl="1" marL="914400" marR="0" rtl="0" algn="l">
              <a:spcBef>
                <a:spcPts val="0"/>
              </a:spcBef>
              <a:spcAft>
                <a:spcPts val="0"/>
              </a:spcAft>
              <a:buSzPct val="100000"/>
              <a:buFont typeface="Arial"/>
              <a:buAutoNum type="alphaLcPeriod"/>
            </a:pPr>
            <a:r>
              <a:rPr b="0" i="0" lang="en" sz="1100" u="none" cap="none" strike="noStrike"/>
              <a:t>initial value/learning rate/regularization parameter/number features</a:t>
            </a:r>
          </a:p>
          <a:p>
            <a:pPr indent="-228600" lvl="1" marL="914400" marR="0" rtl="0" algn="l">
              <a:spcBef>
                <a:spcPts val="0"/>
              </a:spcBef>
              <a:spcAft>
                <a:spcPts val="0"/>
              </a:spcAft>
              <a:buSzPct val="100000"/>
              <a:buFont typeface="Arial"/>
              <a:buAutoNum type="alphaLcPeriod"/>
            </a:pPr>
            <a:r>
              <a:rPr b="0" i="0" lang="en" sz="1100" u="none" cap="none" strike="noStrike"/>
              <a:t>we will examine the effect of those parameters in next couple of slides</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1">
    <p:spTree>
      <p:nvGrpSpPr>
        <p:cNvPr id="63" name="Shape 63"/>
        <p:cNvGrpSpPr/>
        <p:nvPr/>
      </p:nvGrpSpPr>
      <p:grpSpPr>
        <a:xfrm>
          <a:off x="0" y="0"/>
          <a:ext cx="0" cy="0"/>
          <a:chOff x="0" y="0"/>
          <a:chExt cx="0" cy="0"/>
        </a:xfrm>
      </p:grpSpPr>
      <p:sp>
        <p:nvSpPr>
          <p:cNvPr id="64" name="Shape 64"/>
          <p:cNvSpPr txBox="1"/>
          <p:nvPr>
            <p:ph type="title"/>
          </p:nvPr>
        </p:nvSpPr>
        <p:spPr>
          <a:xfrm>
            <a:off x="490250" y="488250"/>
            <a:ext cx="6227100" cy="40908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Roboto"/>
              <a:buNone/>
              <a:defRPr b="0" i="0" sz="6000" u="none" cap="none" strike="noStrike">
                <a:solidFill>
                  <a:schemeClr val="lt1"/>
                </a:solidFill>
                <a:latin typeface="Roboto"/>
                <a:ea typeface="Roboto"/>
                <a:cs typeface="Roboto"/>
                <a:sym typeface="Roboto"/>
              </a:defRPr>
            </a:lvl1pPr>
            <a:lvl2pPr indent="0" lvl="1" rtl="0">
              <a:spcBef>
                <a:spcPts val="0"/>
              </a:spcBef>
              <a:buClr>
                <a:schemeClr val="lt1"/>
              </a:buClr>
              <a:buFont typeface="Roboto"/>
              <a:buNone/>
              <a:defRPr sz="6000">
                <a:solidFill>
                  <a:schemeClr val="lt1"/>
                </a:solidFill>
                <a:latin typeface="Roboto"/>
                <a:ea typeface="Roboto"/>
                <a:cs typeface="Roboto"/>
                <a:sym typeface="Roboto"/>
              </a:defRPr>
            </a:lvl2pPr>
            <a:lvl3pPr indent="0" lvl="2" rtl="0">
              <a:spcBef>
                <a:spcPts val="0"/>
              </a:spcBef>
              <a:buClr>
                <a:schemeClr val="lt1"/>
              </a:buClr>
              <a:buFont typeface="Roboto"/>
              <a:buNone/>
              <a:defRPr sz="6000">
                <a:solidFill>
                  <a:schemeClr val="lt1"/>
                </a:solidFill>
                <a:latin typeface="Roboto"/>
                <a:ea typeface="Roboto"/>
                <a:cs typeface="Roboto"/>
                <a:sym typeface="Roboto"/>
              </a:defRPr>
            </a:lvl3pPr>
            <a:lvl4pPr indent="0" lvl="3" rtl="0">
              <a:spcBef>
                <a:spcPts val="0"/>
              </a:spcBef>
              <a:buClr>
                <a:schemeClr val="lt1"/>
              </a:buClr>
              <a:buFont typeface="Roboto"/>
              <a:buNone/>
              <a:defRPr sz="6000">
                <a:solidFill>
                  <a:schemeClr val="lt1"/>
                </a:solidFill>
                <a:latin typeface="Roboto"/>
                <a:ea typeface="Roboto"/>
                <a:cs typeface="Roboto"/>
                <a:sym typeface="Roboto"/>
              </a:defRPr>
            </a:lvl4pPr>
            <a:lvl5pPr indent="0" lvl="4" rtl="0">
              <a:spcBef>
                <a:spcPts val="0"/>
              </a:spcBef>
              <a:buClr>
                <a:schemeClr val="lt1"/>
              </a:buClr>
              <a:buFont typeface="Roboto"/>
              <a:buNone/>
              <a:defRPr sz="6000">
                <a:solidFill>
                  <a:schemeClr val="lt1"/>
                </a:solidFill>
                <a:latin typeface="Roboto"/>
                <a:ea typeface="Roboto"/>
                <a:cs typeface="Roboto"/>
                <a:sym typeface="Roboto"/>
              </a:defRPr>
            </a:lvl5pPr>
            <a:lvl6pPr indent="0" lvl="5" rtl="0">
              <a:spcBef>
                <a:spcPts val="0"/>
              </a:spcBef>
              <a:buClr>
                <a:schemeClr val="lt1"/>
              </a:buClr>
              <a:buFont typeface="Roboto"/>
              <a:buNone/>
              <a:defRPr sz="6000">
                <a:solidFill>
                  <a:schemeClr val="lt1"/>
                </a:solidFill>
                <a:latin typeface="Roboto"/>
                <a:ea typeface="Roboto"/>
                <a:cs typeface="Roboto"/>
                <a:sym typeface="Roboto"/>
              </a:defRPr>
            </a:lvl6pPr>
            <a:lvl7pPr indent="0" lvl="6" rtl="0">
              <a:spcBef>
                <a:spcPts val="0"/>
              </a:spcBef>
              <a:buClr>
                <a:schemeClr val="lt1"/>
              </a:buClr>
              <a:buFont typeface="Roboto"/>
              <a:buNone/>
              <a:defRPr sz="6000">
                <a:solidFill>
                  <a:schemeClr val="lt1"/>
                </a:solidFill>
                <a:latin typeface="Roboto"/>
                <a:ea typeface="Roboto"/>
                <a:cs typeface="Roboto"/>
                <a:sym typeface="Roboto"/>
              </a:defRPr>
            </a:lvl7pPr>
            <a:lvl8pPr indent="0" lvl="7" rtl="0">
              <a:spcBef>
                <a:spcPts val="0"/>
              </a:spcBef>
              <a:buClr>
                <a:schemeClr val="lt1"/>
              </a:buClr>
              <a:buFont typeface="Roboto"/>
              <a:buNone/>
              <a:defRPr sz="6000">
                <a:solidFill>
                  <a:schemeClr val="lt1"/>
                </a:solidFill>
                <a:latin typeface="Roboto"/>
                <a:ea typeface="Roboto"/>
                <a:cs typeface="Roboto"/>
                <a:sym typeface="Roboto"/>
              </a:defRPr>
            </a:lvl8pPr>
            <a:lvl9pPr indent="0" lvl="8" rtl="0">
              <a:spcBef>
                <a:spcPts val="0"/>
              </a:spcBef>
              <a:buClr>
                <a:schemeClr val="lt1"/>
              </a:buClr>
              <a:buFont typeface="Roboto"/>
              <a:buNone/>
              <a:defRPr sz="6000">
                <a:solidFill>
                  <a:schemeClr val="lt1"/>
                </a:solidFill>
                <a:latin typeface="Roboto"/>
                <a:ea typeface="Roboto"/>
                <a:cs typeface="Roboto"/>
                <a:sym typeface="Roboto"/>
              </a:defRPr>
            </a:lvl9pPr>
          </a:lstStyle>
          <a:p/>
        </p:txBody>
      </p:sp>
      <p:sp>
        <p:nvSpPr>
          <p:cNvPr id="65" name="Shape 65"/>
          <p:cNvSpPr txBox="1"/>
          <p:nvPr>
            <p:ph idx="12" type="sldNum"/>
          </p:nvPr>
        </p:nvSpPr>
        <p:spPr>
          <a:xfrm>
            <a:off x="8523539" y="4695623"/>
            <a:ext cx="548700"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n"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70" name="Shape 70"/>
        <p:cNvGrpSpPr/>
        <p:nvPr/>
      </p:nvGrpSpPr>
      <p:grpSpPr>
        <a:xfrm>
          <a:off x="0" y="0"/>
          <a:ext cx="0" cy="0"/>
          <a:chOff x="0" y="0"/>
          <a:chExt cx="0" cy="0"/>
        </a:xfrm>
      </p:grpSpPr>
      <p:sp>
        <p:nvSpPr>
          <p:cNvPr id="71" name="Shape 71"/>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2" name="Shape 72"/>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3" name="Shape 73"/>
          <p:cNvSpPr txBox="1"/>
          <p:nvPr>
            <p:ph type="title"/>
          </p:nvPr>
        </p:nvSpPr>
        <p:spPr>
          <a:xfrm>
            <a:off x="471900" y="738725"/>
            <a:ext cx="8222100" cy="7676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Roboto"/>
              <a:buNone/>
              <a:defRPr b="0" i="0" sz="3200" u="none" cap="none" strike="noStrike">
                <a:solidFill>
                  <a:schemeClr val="lt1"/>
                </a:solidFill>
                <a:latin typeface="Roboto"/>
                <a:ea typeface="Roboto"/>
                <a:cs typeface="Roboto"/>
                <a:sym typeface="Roboto"/>
              </a:defRPr>
            </a:lvl1pPr>
            <a:lvl2pPr indent="0" lvl="1" rtl="0">
              <a:spcBef>
                <a:spcPts val="0"/>
              </a:spcBef>
              <a:buClr>
                <a:schemeClr val="lt1"/>
              </a:buClr>
              <a:buFont typeface="Roboto"/>
              <a:buNone/>
              <a:defRPr sz="3200">
                <a:solidFill>
                  <a:schemeClr val="lt1"/>
                </a:solidFill>
                <a:latin typeface="Roboto"/>
                <a:ea typeface="Roboto"/>
                <a:cs typeface="Roboto"/>
                <a:sym typeface="Roboto"/>
              </a:defRPr>
            </a:lvl2pPr>
            <a:lvl3pPr indent="0" lvl="2" rtl="0">
              <a:spcBef>
                <a:spcPts val="0"/>
              </a:spcBef>
              <a:buClr>
                <a:schemeClr val="lt1"/>
              </a:buClr>
              <a:buFont typeface="Roboto"/>
              <a:buNone/>
              <a:defRPr sz="3200">
                <a:solidFill>
                  <a:schemeClr val="lt1"/>
                </a:solidFill>
                <a:latin typeface="Roboto"/>
                <a:ea typeface="Roboto"/>
                <a:cs typeface="Roboto"/>
                <a:sym typeface="Roboto"/>
              </a:defRPr>
            </a:lvl3pPr>
            <a:lvl4pPr indent="0" lvl="3" rtl="0">
              <a:spcBef>
                <a:spcPts val="0"/>
              </a:spcBef>
              <a:buClr>
                <a:schemeClr val="lt1"/>
              </a:buClr>
              <a:buFont typeface="Roboto"/>
              <a:buNone/>
              <a:defRPr sz="3200">
                <a:solidFill>
                  <a:schemeClr val="lt1"/>
                </a:solidFill>
                <a:latin typeface="Roboto"/>
                <a:ea typeface="Roboto"/>
                <a:cs typeface="Roboto"/>
                <a:sym typeface="Roboto"/>
              </a:defRPr>
            </a:lvl4pPr>
            <a:lvl5pPr indent="0" lvl="4" rtl="0">
              <a:spcBef>
                <a:spcPts val="0"/>
              </a:spcBef>
              <a:buClr>
                <a:schemeClr val="lt1"/>
              </a:buClr>
              <a:buFont typeface="Roboto"/>
              <a:buNone/>
              <a:defRPr sz="3200">
                <a:solidFill>
                  <a:schemeClr val="lt1"/>
                </a:solidFill>
                <a:latin typeface="Roboto"/>
                <a:ea typeface="Roboto"/>
                <a:cs typeface="Roboto"/>
                <a:sym typeface="Roboto"/>
              </a:defRPr>
            </a:lvl5pPr>
            <a:lvl6pPr indent="0" lvl="5" rtl="0">
              <a:spcBef>
                <a:spcPts val="0"/>
              </a:spcBef>
              <a:buClr>
                <a:schemeClr val="lt1"/>
              </a:buClr>
              <a:buFont typeface="Roboto"/>
              <a:buNone/>
              <a:defRPr sz="3200">
                <a:solidFill>
                  <a:schemeClr val="lt1"/>
                </a:solidFill>
                <a:latin typeface="Roboto"/>
                <a:ea typeface="Roboto"/>
                <a:cs typeface="Roboto"/>
                <a:sym typeface="Roboto"/>
              </a:defRPr>
            </a:lvl6pPr>
            <a:lvl7pPr indent="0" lvl="6" rtl="0">
              <a:spcBef>
                <a:spcPts val="0"/>
              </a:spcBef>
              <a:buClr>
                <a:schemeClr val="lt1"/>
              </a:buClr>
              <a:buFont typeface="Roboto"/>
              <a:buNone/>
              <a:defRPr sz="3200">
                <a:solidFill>
                  <a:schemeClr val="lt1"/>
                </a:solidFill>
                <a:latin typeface="Roboto"/>
                <a:ea typeface="Roboto"/>
                <a:cs typeface="Roboto"/>
                <a:sym typeface="Roboto"/>
              </a:defRPr>
            </a:lvl7pPr>
            <a:lvl8pPr indent="0" lvl="7" rtl="0">
              <a:spcBef>
                <a:spcPts val="0"/>
              </a:spcBef>
              <a:buClr>
                <a:schemeClr val="lt1"/>
              </a:buClr>
              <a:buFont typeface="Roboto"/>
              <a:buNone/>
              <a:defRPr sz="3200">
                <a:solidFill>
                  <a:schemeClr val="lt1"/>
                </a:solidFill>
                <a:latin typeface="Roboto"/>
                <a:ea typeface="Roboto"/>
                <a:cs typeface="Roboto"/>
                <a:sym typeface="Roboto"/>
              </a:defRPr>
            </a:lvl8pPr>
            <a:lvl9pPr indent="0" lvl="8" rtl="0">
              <a:spcBef>
                <a:spcPts val="0"/>
              </a:spcBef>
              <a:buClr>
                <a:schemeClr val="lt1"/>
              </a:buClr>
              <a:buFont typeface="Roboto"/>
              <a:buNone/>
              <a:defRPr sz="3200">
                <a:solidFill>
                  <a:schemeClr val="lt1"/>
                </a:solidFill>
                <a:latin typeface="Roboto"/>
                <a:ea typeface="Roboto"/>
                <a:cs typeface="Roboto"/>
                <a:sym typeface="Roboto"/>
              </a:defRPr>
            </a:lvl9pPr>
          </a:lstStyle>
          <a:p/>
        </p:txBody>
      </p:sp>
      <p:sp>
        <p:nvSpPr>
          <p:cNvPr id="74" name="Shape 74"/>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2"/>
              </a:buClr>
              <a:buFont typeface="Roboto"/>
              <a:buNone/>
              <a:defRPr b="0" i="0" sz="1800" u="none" cap="none" strike="noStrike">
                <a:solidFill>
                  <a:schemeClr val="lt2"/>
                </a:solidFill>
                <a:latin typeface="Roboto"/>
                <a:ea typeface="Roboto"/>
                <a:cs typeface="Roboto"/>
                <a:sym typeface="Roboto"/>
              </a:defRPr>
            </a:lvl1pPr>
            <a:lvl2pPr indent="0" lvl="1" marL="4572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2pPr>
            <a:lvl3pPr indent="0" lvl="2" marL="9144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3pPr>
            <a:lvl4pPr indent="0" lvl="3" marL="13716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4pPr>
            <a:lvl5pPr indent="0" lvl="4" marL="18288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5pPr>
            <a:lvl6pPr indent="0" lvl="5" marL="22860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6pPr>
            <a:lvl7pPr indent="0" lvl="6" marL="27432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7pPr>
            <a:lvl8pPr indent="0" lvl="7" marL="32004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8pPr>
            <a:lvl9pPr indent="0" lvl="8" marL="36576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9pPr>
          </a:lstStyle>
          <a:p/>
        </p:txBody>
      </p:sp>
      <p:sp>
        <p:nvSpPr>
          <p:cNvPr id="75" name="Shape 75"/>
          <p:cNvSpPr txBox="1"/>
          <p:nvPr>
            <p:ph idx="12" type="sldNum"/>
          </p:nvPr>
        </p:nvSpPr>
        <p:spPr>
          <a:xfrm>
            <a:off x="8523540" y="4695623"/>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6" name="Shape 76"/>
        <p:cNvGrpSpPr/>
        <p:nvPr/>
      </p:nvGrpSpPr>
      <p:grpSpPr>
        <a:xfrm>
          <a:off x="0" y="0"/>
          <a:ext cx="0" cy="0"/>
          <a:chOff x="0" y="0"/>
          <a:chExt cx="0" cy="0"/>
        </a:xfrm>
      </p:grpSpPr>
      <p:sp>
        <p:nvSpPr>
          <p:cNvPr id="77" name="Shape 77"/>
          <p:cNvSpPr/>
          <p:nvPr/>
        </p:nvSpPr>
        <p:spPr>
          <a:xfrm flipH="1" rot="10800000">
            <a:off x="0" y="656399"/>
            <a:ext cx="9144000" cy="4487100"/>
          </a:xfrm>
          <a:prstGeom prst="rect">
            <a:avLst/>
          </a:prstGeom>
          <a:solidFill>
            <a:schemeClr val="accent4"/>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8" name="Shape 78"/>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9" name="Shape 79"/>
          <p:cNvSpPr txBox="1"/>
          <p:nvPr>
            <p:ph type="title"/>
          </p:nvPr>
        </p:nvSpPr>
        <p:spPr>
          <a:xfrm>
            <a:off x="98250" y="16350"/>
            <a:ext cx="8826599" cy="6027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1pPr>
            <a:lvl2pPr indent="0" lvl="1" rtl="0">
              <a:spcBef>
                <a:spcPts val="0"/>
              </a:spcBef>
              <a:buClr>
                <a:schemeClr val="lt1"/>
              </a:buClr>
              <a:buFont typeface="Roboto"/>
              <a:buNone/>
              <a:defRPr sz="1800">
                <a:solidFill>
                  <a:schemeClr val="lt1"/>
                </a:solidFill>
                <a:latin typeface="Roboto"/>
                <a:ea typeface="Roboto"/>
                <a:cs typeface="Roboto"/>
                <a:sym typeface="Roboto"/>
              </a:defRPr>
            </a:lvl2pPr>
            <a:lvl3pPr indent="0" lvl="2" rtl="0">
              <a:spcBef>
                <a:spcPts val="0"/>
              </a:spcBef>
              <a:buClr>
                <a:schemeClr val="lt1"/>
              </a:buClr>
              <a:buFont typeface="Roboto"/>
              <a:buNone/>
              <a:defRPr sz="1800">
                <a:solidFill>
                  <a:schemeClr val="lt1"/>
                </a:solidFill>
                <a:latin typeface="Roboto"/>
                <a:ea typeface="Roboto"/>
                <a:cs typeface="Roboto"/>
                <a:sym typeface="Roboto"/>
              </a:defRPr>
            </a:lvl3pPr>
            <a:lvl4pPr indent="0" lvl="3" rtl="0">
              <a:spcBef>
                <a:spcPts val="0"/>
              </a:spcBef>
              <a:buClr>
                <a:schemeClr val="lt1"/>
              </a:buClr>
              <a:buFont typeface="Roboto"/>
              <a:buNone/>
              <a:defRPr sz="1800">
                <a:solidFill>
                  <a:schemeClr val="lt1"/>
                </a:solidFill>
                <a:latin typeface="Roboto"/>
                <a:ea typeface="Roboto"/>
                <a:cs typeface="Roboto"/>
                <a:sym typeface="Roboto"/>
              </a:defRPr>
            </a:lvl4pPr>
            <a:lvl5pPr indent="0" lvl="4" rtl="0">
              <a:spcBef>
                <a:spcPts val="0"/>
              </a:spcBef>
              <a:buClr>
                <a:schemeClr val="lt1"/>
              </a:buClr>
              <a:buFont typeface="Roboto"/>
              <a:buNone/>
              <a:defRPr sz="1800">
                <a:solidFill>
                  <a:schemeClr val="lt1"/>
                </a:solidFill>
                <a:latin typeface="Roboto"/>
                <a:ea typeface="Roboto"/>
                <a:cs typeface="Roboto"/>
                <a:sym typeface="Roboto"/>
              </a:defRPr>
            </a:lvl5pPr>
            <a:lvl6pPr indent="0" lvl="5" rtl="0">
              <a:spcBef>
                <a:spcPts val="0"/>
              </a:spcBef>
              <a:buClr>
                <a:schemeClr val="lt1"/>
              </a:buClr>
              <a:buFont typeface="Roboto"/>
              <a:buNone/>
              <a:defRPr sz="1800">
                <a:solidFill>
                  <a:schemeClr val="lt1"/>
                </a:solidFill>
                <a:latin typeface="Roboto"/>
                <a:ea typeface="Roboto"/>
                <a:cs typeface="Roboto"/>
                <a:sym typeface="Roboto"/>
              </a:defRPr>
            </a:lvl6pPr>
            <a:lvl7pPr indent="0" lvl="6" rtl="0">
              <a:spcBef>
                <a:spcPts val="0"/>
              </a:spcBef>
              <a:buClr>
                <a:schemeClr val="lt1"/>
              </a:buClr>
              <a:buFont typeface="Roboto"/>
              <a:buNone/>
              <a:defRPr sz="1800">
                <a:solidFill>
                  <a:schemeClr val="lt1"/>
                </a:solidFill>
                <a:latin typeface="Roboto"/>
                <a:ea typeface="Roboto"/>
                <a:cs typeface="Roboto"/>
                <a:sym typeface="Roboto"/>
              </a:defRPr>
            </a:lvl7pPr>
            <a:lvl8pPr indent="0" lvl="7" rtl="0">
              <a:spcBef>
                <a:spcPts val="0"/>
              </a:spcBef>
              <a:buClr>
                <a:schemeClr val="lt1"/>
              </a:buClr>
              <a:buFont typeface="Roboto"/>
              <a:buNone/>
              <a:defRPr sz="1800">
                <a:solidFill>
                  <a:schemeClr val="lt1"/>
                </a:solidFill>
                <a:latin typeface="Roboto"/>
                <a:ea typeface="Roboto"/>
                <a:cs typeface="Roboto"/>
                <a:sym typeface="Roboto"/>
              </a:defRPr>
            </a:lvl8pPr>
            <a:lvl9pPr indent="0" lvl="8" rtl="0">
              <a:spcBef>
                <a:spcPts val="0"/>
              </a:spcBef>
              <a:buClr>
                <a:schemeClr val="lt1"/>
              </a:buClr>
              <a:buFont typeface="Roboto"/>
              <a:buNone/>
              <a:defRPr sz="1800">
                <a:solidFill>
                  <a:schemeClr val="lt1"/>
                </a:solidFill>
                <a:latin typeface="Roboto"/>
                <a:ea typeface="Roboto"/>
                <a:cs typeface="Roboto"/>
                <a:sym typeface="Roboto"/>
              </a:defRPr>
            </a:lvl9pPr>
          </a:lstStyle>
          <a:p/>
        </p:txBody>
      </p:sp>
      <p:sp>
        <p:nvSpPr>
          <p:cNvPr id="80" name="Shape 80"/>
          <p:cNvSpPr txBox="1"/>
          <p:nvPr>
            <p:ph idx="12" type="sldNum"/>
          </p:nvPr>
        </p:nvSpPr>
        <p:spPr>
          <a:xfrm>
            <a:off x="8523540" y="4695623"/>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1" name="Shape 81"/>
        <p:cNvGrpSpPr/>
        <p:nvPr/>
      </p:nvGrpSpPr>
      <p:grpSpPr>
        <a:xfrm>
          <a:off x="0" y="0"/>
          <a:ext cx="0" cy="0"/>
          <a:chOff x="0" y="0"/>
          <a:chExt cx="0" cy="0"/>
        </a:xfrm>
      </p:grpSpPr>
      <p:sp>
        <p:nvSpPr>
          <p:cNvPr id="82" name="Shape 82"/>
          <p:cNvSpPr/>
          <p:nvPr/>
        </p:nvSpPr>
        <p:spPr>
          <a:xfrm flipH="1">
            <a:off x="8246400" y="4245925"/>
            <a:ext cx="897599" cy="897599"/>
          </a:xfrm>
          <a:prstGeom prst="rtTriangle">
            <a:avLst/>
          </a:prstGeom>
          <a:solidFill>
            <a:schemeClr val="lt1"/>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3" name="Shape 83"/>
          <p:cNvSpPr/>
          <p:nvPr/>
        </p:nvSpPr>
        <p:spPr>
          <a:xfrm flipH="1">
            <a:off x="8246400" y="4245875"/>
            <a:ext cx="897599" cy="897599"/>
          </a:xfrm>
          <a:prstGeom prst="round1Rect">
            <a:avLst>
              <a:gd fmla="val 16667" name="adj"/>
            </a:avLst>
          </a:prstGeom>
          <a:solidFill>
            <a:schemeClr val="lt1">
              <a:alpha val="67843"/>
            </a:scheme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4" name="Shape 84"/>
          <p:cNvSpPr txBox="1"/>
          <p:nvPr>
            <p:ph type="ctrTitle"/>
          </p:nvPr>
        </p:nvSpPr>
        <p:spPr>
          <a:xfrm>
            <a:off x="390525" y="1819275"/>
            <a:ext cx="8222100" cy="9335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Roboto"/>
              <a:buNone/>
              <a:defRPr b="0" i="0" sz="4800" u="none" cap="none" strike="noStrike">
                <a:solidFill>
                  <a:schemeClr val="lt1"/>
                </a:solidFill>
                <a:latin typeface="Roboto"/>
                <a:ea typeface="Roboto"/>
                <a:cs typeface="Roboto"/>
                <a:sym typeface="Roboto"/>
              </a:defRPr>
            </a:lvl1pPr>
            <a:lvl2pPr indent="0" lvl="1" rtl="0">
              <a:spcBef>
                <a:spcPts val="0"/>
              </a:spcBef>
              <a:buClr>
                <a:schemeClr val="lt1"/>
              </a:buClr>
              <a:buFont typeface="Roboto"/>
              <a:buNone/>
              <a:defRPr sz="4800">
                <a:solidFill>
                  <a:schemeClr val="lt1"/>
                </a:solidFill>
                <a:latin typeface="Roboto"/>
                <a:ea typeface="Roboto"/>
                <a:cs typeface="Roboto"/>
                <a:sym typeface="Roboto"/>
              </a:defRPr>
            </a:lvl2pPr>
            <a:lvl3pPr indent="0" lvl="2" rtl="0">
              <a:spcBef>
                <a:spcPts val="0"/>
              </a:spcBef>
              <a:buClr>
                <a:schemeClr val="lt1"/>
              </a:buClr>
              <a:buFont typeface="Roboto"/>
              <a:buNone/>
              <a:defRPr sz="4800">
                <a:solidFill>
                  <a:schemeClr val="lt1"/>
                </a:solidFill>
                <a:latin typeface="Roboto"/>
                <a:ea typeface="Roboto"/>
                <a:cs typeface="Roboto"/>
                <a:sym typeface="Roboto"/>
              </a:defRPr>
            </a:lvl3pPr>
            <a:lvl4pPr indent="0" lvl="3" rtl="0">
              <a:spcBef>
                <a:spcPts val="0"/>
              </a:spcBef>
              <a:buClr>
                <a:schemeClr val="lt1"/>
              </a:buClr>
              <a:buFont typeface="Roboto"/>
              <a:buNone/>
              <a:defRPr sz="4800">
                <a:solidFill>
                  <a:schemeClr val="lt1"/>
                </a:solidFill>
                <a:latin typeface="Roboto"/>
                <a:ea typeface="Roboto"/>
                <a:cs typeface="Roboto"/>
                <a:sym typeface="Roboto"/>
              </a:defRPr>
            </a:lvl4pPr>
            <a:lvl5pPr indent="0" lvl="4" rtl="0">
              <a:spcBef>
                <a:spcPts val="0"/>
              </a:spcBef>
              <a:buClr>
                <a:schemeClr val="lt1"/>
              </a:buClr>
              <a:buFont typeface="Roboto"/>
              <a:buNone/>
              <a:defRPr sz="4800">
                <a:solidFill>
                  <a:schemeClr val="lt1"/>
                </a:solidFill>
                <a:latin typeface="Roboto"/>
                <a:ea typeface="Roboto"/>
                <a:cs typeface="Roboto"/>
                <a:sym typeface="Roboto"/>
              </a:defRPr>
            </a:lvl5pPr>
            <a:lvl6pPr indent="0" lvl="5" rtl="0">
              <a:spcBef>
                <a:spcPts val="0"/>
              </a:spcBef>
              <a:buClr>
                <a:schemeClr val="lt1"/>
              </a:buClr>
              <a:buFont typeface="Roboto"/>
              <a:buNone/>
              <a:defRPr sz="4800">
                <a:solidFill>
                  <a:schemeClr val="lt1"/>
                </a:solidFill>
                <a:latin typeface="Roboto"/>
                <a:ea typeface="Roboto"/>
                <a:cs typeface="Roboto"/>
                <a:sym typeface="Roboto"/>
              </a:defRPr>
            </a:lvl6pPr>
            <a:lvl7pPr indent="0" lvl="6" rtl="0">
              <a:spcBef>
                <a:spcPts val="0"/>
              </a:spcBef>
              <a:buClr>
                <a:schemeClr val="lt1"/>
              </a:buClr>
              <a:buFont typeface="Roboto"/>
              <a:buNone/>
              <a:defRPr sz="4800">
                <a:solidFill>
                  <a:schemeClr val="lt1"/>
                </a:solidFill>
                <a:latin typeface="Roboto"/>
                <a:ea typeface="Roboto"/>
                <a:cs typeface="Roboto"/>
                <a:sym typeface="Roboto"/>
              </a:defRPr>
            </a:lvl7pPr>
            <a:lvl8pPr indent="0" lvl="7" rtl="0">
              <a:spcBef>
                <a:spcPts val="0"/>
              </a:spcBef>
              <a:buClr>
                <a:schemeClr val="lt1"/>
              </a:buClr>
              <a:buFont typeface="Roboto"/>
              <a:buNone/>
              <a:defRPr sz="4800">
                <a:solidFill>
                  <a:schemeClr val="lt1"/>
                </a:solidFill>
                <a:latin typeface="Roboto"/>
                <a:ea typeface="Roboto"/>
                <a:cs typeface="Roboto"/>
                <a:sym typeface="Roboto"/>
              </a:defRPr>
            </a:lvl8pPr>
            <a:lvl9pPr indent="0" lvl="8" rtl="0">
              <a:spcBef>
                <a:spcPts val="0"/>
              </a:spcBef>
              <a:buClr>
                <a:schemeClr val="lt1"/>
              </a:buClr>
              <a:buFont typeface="Roboto"/>
              <a:buNone/>
              <a:defRPr sz="4800">
                <a:solidFill>
                  <a:schemeClr val="lt1"/>
                </a:solidFill>
                <a:latin typeface="Roboto"/>
                <a:ea typeface="Roboto"/>
                <a:cs typeface="Roboto"/>
                <a:sym typeface="Roboto"/>
              </a:defRPr>
            </a:lvl9pPr>
          </a:lstStyle>
          <a:p/>
        </p:txBody>
      </p:sp>
      <p:sp>
        <p:nvSpPr>
          <p:cNvPr id="85" name="Shape 85"/>
          <p:cNvSpPr txBox="1"/>
          <p:nvPr>
            <p:ph idx="1" type="subTitle"/>
          </p:nvPr>
        </p:nvSpPr>
        <p:spPr>
          <a:xfrm>
            <a:off x="390525" y="2789130"/>
            <a:ext cx="8222100" cy="4328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1pPr>
            <a:lvl2pPr indent="0" lvl="1" marL="45720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2pPr>
            <a:lvl3pPr indent="0" lvl="2" marL="91440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3pPr>
            <a:lvl4pPr indent="0" lvl="3" marL="137160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4pPr>
            <a:lvl5pPr indent="0" lvl="4" marL="182880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5pPr>
            <a:lvl6pPr indent="0" lvl="5" marL="228600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6pPr>
            <a:lvl7pPr indent="0" lvl="6" marL="274320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7pPr>
            <a:lvl8pPr indent="0" lvl="7" marL="320040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8pPr>
            <a:lvl9pPr indent="0" lvl="8" marL="365760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9pPr>
          </a:lstStyle>
          <a:p/>
        </p:txBody>
      </p:sp>
      <p:sp>
        <p:nvSpPr>
          <p:cNvPr id="86" name="Shape 86"/>
          <p:cNvSpPr txBox="1"/>
          <p:nvPr>
            <p:ph idx="12" type="sldNum"/>
          </p:nvPr>
        </p:nvSpPr>
        <p:spPr>
          <a:xfrm>
            <a:off x="8523540" y="4695623"/>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87" name="Shape 87"/>
        <p:cNvGrpSpPr/>
        <p:nvPr/>
      </p:nvGrpSpPr>
      <p:grpSpPr>
        <a:xfrm>
          <a:off x="0" y="0"/>
          <a:ext cx="0" cy="0"/>
          <a:chOff x="0" y="0"/>
          <a:chExt cx="0" cy="0"/>
        </a:xfrm>
      </p:grpSpPr>
      <p:sp>
        <p:nvSpPr>
          <p:cNvPr id="88" name="Shape 88"/>
          <p:cNvSpPr txBox="1"/>
          <p:nvPr>
            <p:ph type="title"/>
          </p:nvPr>
        </p:nvSpPr>
        <p:spPr>
          <a:xfrm>
            <a:off x="460950" y="2065350"/>
            <a:ext cx="8222100" cy="10127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Roboto"/>
              <a:buNone/>
              <a:defRPr b="0" i="0" sz="4200" u="none" cap="none" strike="noStrike">
                <a:solidFill>
                  <a:schemeClr val="lt1"/>
                </a:solidFill>
                <a:latin typeface="Roboto"/>
                <a:ea typeface="Roboto"/>
                <a:cs typeface="Roboto"/>
                <a:sym typeface="Roboto"/>
              </a:defRPr>
            </a:lvl1pPr>
            <a:lvl2pPr indent="0" lvl="1" rtl="0">
              <a:spcBef>
                <a:spcPts val="0"/>
              </a:spcBef>
              <a:buClr>
                <a:schemeClr val="lt1"/>
              </a:buClr>
              <a:buFont typeface="Roboto"/>
              <a:buNone/>
              <a:defRPr sz="4200">
                <a:solidFill>
                  <a:schemeClr val="lt1"/>
                </a:solidFill>
                <a:latin typeface="Roboto"/>
                <a:ea typeface="Roboto"/>
                <a:cs typeface="Roboto"/>
                <a:sym typeface="Roboto"/>
              </a:defRPr>
            </a:lvl2pPr>
            <a:lvl3pPr indent="0" lvl="2" rtl="0">
              <a:spcBef>
                <a:spcPts val="0"/>
              </a:spcBef>
              <a:buClr>
                <a:schemeClr val="lt1"/>
              </a:buClr>
              <a:buFont typeface="Roboto"/>
              <a:buNone/>
              <a:defRPr sz="4200">
                <a:solidFill>
                  <a:schemeClr val="lt1"/>
                </a:solidFill>
                <a:latin typeface="Roboto"/>
                <a:ea typeface="Roboto"/>
                <a:cs typeface="Roboto"/>
                <a:sym typeface="Roboto"/>
              </a:defRPr>
            </a:lvl3pPr>
            <a:lvl4pPr indent="0" lvl="3" rtl="0">
              <a:spcBef>
                <a:spcPts val="0"/>
              </a:spcBef>
              <a:buClr>
                <a:schemeClr val="lt1"/>
              </a:buClr>
              <a:buFont typeface="Roboto"/>
              <a:buNone/>
              <a:defRPr sz="4200">
                <a:solidFill>
                  <a:schemeClr val="lt1"/>
                </a:solidFill>
                <a:latin typeface="Roboto"/>
                <a:ea typeface="Roboto"/>
                <a:cs typeface="Roboto"/>
                <a:sym typeface="Roboto"/>
              </a:defRPr>
            </a:lvl4pPr>
            <a:lvl5pPr indent="0" lvl="4" rtl="0">
              <a:spcBef>
                <a:spcPts val="0"/>
              </a:spcBef>
              <a:buClr>
                <a:schemeClr val="lt1"/>
              </a:buClr>
              <a:buFont typeface="Roboto"/>
              <a:buNone/>
              <a:defRPr sz="4200">
                <a:solidFill>
                  <a:schemeClr val="lt1"/>
                </a:solidFill>
                <a:latin typeface="Roboto"/>
                <a:ea typeface="Roboto"/>
                <a:cs typeface="Roboto"/>
                <a:sym typeface="Roboto"/>
              </a:defRPr>
            </a:lvl5pPr>
            <a:lvl6pPr indent="0" lvl="5" rtl="0">
              <a:spcBef>
                <a:spcPts val="0"/>
              </a:spcBef>
              <a:buClr>
                <a:schemeClr val="lt1"/>
              </a:buClr>
              <a:buFont typeface="Roboto"/>
              <a:buNone/>
              <a:defRPr sz="4200">
                <a:solidFill>
                  <a:schemeClr val="lt1"/>
                </a:solidFill>
                <a:latin typeface="Roboto"/>
                <a:ea typeface="Roboto"/>
                <a:cs typeface="Roboto"/>
                <a:sym typeface="Roboto"/>
              </a:defRPr>
            </a:lvl6pPr>
            <a:lvl7pPr indent="0" lvl="6" rtl="0">
              <a:spcBef>
                <a:spcPts val="0"/>
              </a:spcBef>
              <a:buClr>
                <a:schemeClr val="lt1"/>
              </a:buClr>
              <a:buFont typeface="Roboto"/>
              <a:buNone/>
              <a:defRPr sz="4200">
                <a:solidFill>
                  <a:schemeClr val="lt1"/>
                </a:solidFill>
                <a:latin typeface="Roboto"/>
                <a:ea typeface="Roboto"/>
                <a:cs typeface="Roboto"/>
                <a:sym typeface="Roboto"/>
              </a:defRPr>
            </a:lvl7pPr>
            <a:lvl8pPr indent="0" lvl="7" rtl="0">
              <a:spcBef>
                <a:spcPts val="0"/>
              </a:spcBef>
              <a:buClr>
                <a:schemeClr val="lt1"/>
              </a:buClr>
              <a:buFont typeface="Roboto"/>
              <a:buNone/>
              <a:defRPr sz="4200">
                <a:solidFill>
                  <a:schemeClr val="lt1"/>
                </a:solidFill>
                <a:latin typeface="Roboto"/>
                <a:ea typeface="Roboto"/>
                <a:cs typeface="Roboto"/>
                <a:sym typeface="Roboto"/>
              </a:defRPr>
            </a:lvl8pPr>
            <a:lvl9pPr indent="0" lvl="8" rtl="0">
              <a:spcBef>
                <a:spcPts val="0"/>
              </a:spcBef>
              <a:buClr>
                <a:schemeClr val="lt1"/>
              </a:buClr>
              <a:buFont typeface="Roboto"/>
              <a:buNone/>
              <a:defRPr sz="4200">
                <a:solidFill>
                  <a:schemeClr val="lt1"/>
                </a:solidFill>
                <a:latin typeface="Roboto"/>
                <a:ea typeface="Roboto"/>
                <a:cs typeface="Roboto"/>
                <a:sym typeface="Roboto"/>
              </a:defRPr>
            </a:lvl9pPr>
          </a:lstStyle>
          <a:p/>
        </p:txBody>
      </p:sp>
      <p:sp>
        <p:nvSpPr>
          <p:cNvPr id="89" name="Shape 89"/>
          <p:cNvSpPr txBox="1"/>
          <p:nvPr>
            <p:ph idx="12" type="sldNum"/>
          </p:nvPr>
        </p:nvSpPr>
        <p:spPr>
          <a:xfrm>
            <a:off x="8523540" y="4695623"/>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n"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90" name="Shape 90"/>
        <p:cNvGrpSpPr/>
        <p:nvPr/>
      </p:nvGrpSpPr>
      <p:grpSpPr>
        <a:xfrm>
          <a:off x="0" y="0"/>
          <a:ext cx="0" cy="0"/>
          <a:chOff x="0" y="0"/>
          <a:chExt cx="0" cy="0"/>
        </a:xfrm>
      </p:grpSpPr>
      <p:sp>
        <p:nvSpPr>
          <p:cNvPr id="91" name="Shape 91"/>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2" name="Shape 92"/>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3" name="Shape 93"/>
          <p:cNvSpPr txBox="1"/>
          <p:nvPr>
            <p:ph type="title"/>
          </p:nvPr>
        </p:nvSpPr>
        <p:spPr>
          <a:xfrm>
            <a:off x="471900" y="738725"/>
            <a:ext cx="8222100" cy="7676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Roboto"/>
              <a:buNone/>
              <a:defRPr b="0" i="0" sz="3200" u="none" cap="none" strike="noStrike">
                <a:solidFill>
                  <a:schemeClr val="lt1"/>
                </a:solidFill>
                <a:latin typeface="Roboto"/>
                <a:ea typeface="Roboto"/>
                <a:cs typeface="Roboto"/>
                <a:sym typeface="Roboto"/>
              </a:defRPr>
            </a:lvl1pPr>
            <a:lvl2pPr indent="0" lvl="1" rtl="0">
              <a:spcBef>
                <a:spcPts val="0"/>
              </a:spcBef>
              <a:buClr>
                <a:schemeClr val="lt1"/>
              </a:buClr>
              <a:buFont typeface="Roboto"/>
              <a:buNone/>
              <a:defRPr sz="3200">
                <a:solidFill>
                  <a:schemeClr val="lt1"/>
                </a:solidFill>
                <a:latin typeface="Roboto"/>
                <a:ea typeface="Roboto"/>
                <a:cs typeface="Roboto"/>
                <a:sym typeface="Roboto"/>
              </a:defRPr>
            </a:lvl2pPr>
            <a:lvl3pPr indent="0" lvl="2" rtl="0">
              <a:spcBef>
                <a:spcPts val="0"/>
              </a:spcBef>
              <a:buClr>
                <a:schemeClr val="lt1"/>
              </a:buClr>
              <a:buFont typeface="Roboto"/>
              <a:buNone/>
              <a:defRPr sz="3200">
                <a:solidFill>
                  <a:schemeClr val="lt1"/>
                </a:solidFill>
                <a:latin typeface="Roboto"/>
                <a:ea typeface="Roboto"/>
                <a:cs typeface="Roboto"/>
                <a:sym typeface="Roboto"/>
              </a:defRPr>
            </a:lvl3pPr>
            <a:lvl4pPr indent="0" lvl="3" rtl="0">
              <a:spcBef>
                <a:spcPts val="0"/>
              </a:spcBef>
              <a:buClr>
                <a:schemeClr val="lt1"/>
              </a:buClr>
              <a:buFont typeface="Roboto"/>
              <a:buNone/>
              <a:defRPr sz="3200">
                <a:solidFill>
                  <a:schemeClr val="lt1"/>
                </a:solidFill>
                <a:latin typeface="Roboto"/>
                <a:ea typeface="Roboto"/>
                <a:cs typeface="Roboto"/>
                <a:sym typeface="Roboto"/>
              </a:defRPr>
            </a:lvl4pPr>
            <a:lvl5pPr indent="0" lvl="4" rtl="0">
              <a:spcBef>
                <a:spcPts val="0"/>
              </a:spcBef>
              <a:buClr>
                <a:schemeClr val="lt1"/>
              </a:buClr>
              <a:buFont typeface="Roboto"/>
              <a:buNone/>
              <a:defRPr sz="3200">
                <a:solidFill>
                  <a:schemeClr val="lt1"/>
                </a:solidFill>
                <a:latin typeface="Roboto"/>
                <a:ea typeface="Roboto"/>
                <a:cs typeface="Roboto"/>
                <a:sym typeface="Roboto"/>
              </a:defRPr>
            </a:lvl5pPr>
            <a:lvl6pPr indent="0" lvl="5" rtl="0">
              <a:spcBef>
                <a:spcPts val="0"/>
              </a:spcBef>
              <a:buClr>
                <a:schemeClr val="lt1"/>
              </a:buClr>
              <a:buFont typeface="Roboto"/>
              <a:buNone/>
              <a:defRPr sz="3200">
                <a:solidFill>
                  <a:schemeClr val="lt1"/>
                </a:solidFill>
                <a:latin typeface="Roboto"/>
                <a:ea typeface="Roboto"/>
                <a:cs typeface="Roboto"/>
                <a:sym typeface="Roboto"/>
              </a:defRPr>
            </a:lvl6pPr>
            <a:lvl7pPr indent="0" lvl="6" rtl="0">
              <a:spcBef>
                <a:spcPts val="0"/>
              </a:spcBef>
              <a:buClr>
                <a:schemeClr val="lt1"/>
              </a:buClr>
              <a:buFont typeface="Roboto"/>
              <a:buNone/>
              <a:defRPr sz="3200">
                <a:solidFill>
                  <a:schemeClr val="lt1"/>
                </a:solidFill>
                <a:latin typeface="Roboto"/>
                <a:ea typeface="Roboto"/>
                <a:cs typeface="Roboto"/>
                <a:sym typeface="Roboto"/>
              </a:defRPr>
            </a:lvl7pPr>
            <a:lvl8pPr indent="0" lvl="7" rtl="0">
              <a:spcBef>
                <a:spcPts val="0"/>
              </a:spcBef>
              <a:buClr>
                <a:schemeClr val="lt1"/>
              </a:buClr>
              <a:buFont typeface="Roboto"/>
              <a:buNone/>
              <a:defRPr sz="3200">
                <a:solidFill>
                  <a:schemeClr val="lt1"/>
                </a:solidFill>
                <a:latin typeface="Roboto"/>
                <a:ea typeface="Roboto"/>
                <a:cs typeface="Roboto"/>
                <a:sym typeface="Roboto"/>
              </a:defRPr>
            </a:lvl8pPr>
            <a:lvl9pPr indent="0" lvl="8" rtl="0">
              <a:spcBef>
                <a:spcPts val="0"/>
              </a:spcBef>
              <a:buClr>
                <a:schemeClr val="lt1"/>
              </a:buClr>
              <a:buFont typeface="Roboto"/>
              <a:buNone/>
              <a:defRPr sz="3200">
                <a:solidFill>
                  <a:schemeClr val="lt1"/>
                </a:solidFill>
                <a:latin typeface="Roboto"/>
                <a:ea typeface="Roboto"/>
                <a:cs typeface="Roboto"/>
                <a:sym typeface="Roboto"/>
              </a:defRPr>
            </a:lvl9pPr>
          </a:lstStyle>
          <a:p/>
        </p:txBody>
      </p:sp>
      <p:sp>
        <p:nvSpPr>
          <p:cNvPr id="94" name="Shape 94"/>
          <p:cNvSpPr txBox="1"/>
          <p:nvPr>
            <p:ph idx="1" type="body"/>
          </p:nvPr>
        </p:nvSpPr>
        <p:spPr>
          <a:xfrm>
            <a:off x="471900" y="1919075"/>
            <a:ext cx="3999899" cy="2710198"/>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1pPr>
            <a:lvl2pPr indent="0" lvl="1" marL="4572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2pPr>
            <a:lvl3pPr indent="0" lvl="2" marL="9144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3pPr>
            <a:lvl4pPr indent="0" lvl="3" marL="13716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4pPr>
            <a:lvl5pPr indent="0" lvl="4" marL="18288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5pPr>
            <a:lvl6pPr indent="0" lvl="5" marL="22860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6pPr>
            <a:lvl7pPr indent="0" lvl="6" marL="27432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7pPr>
            <a:lvl8pPr indent="0" lvl="7" marL="32004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8pPr>
            <a:lvl9pPr indent="0" lvl="8" marL="36576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9pPr>
          </a:lstStyle>
          <a:p/>
        </p:txBody>
      </p:sp>
      <p:sp>
        <p:nvSpPr>
          <p:cNvPr id="95" name="Shape 95"/>
          <p:cNvSpPr txBox="1"/>
          <p:nvPr>
            <p:ph idx="2" type="body"/>
          </p:nvPr>
        </p:nvSpPr>
        <p:spPr>
          <a:xfrm>
            <a:off x="4694250" y="1919075"/>
            <a:ext cx="3999899" cy="2710198"/>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1pPr>
            <a:lvl2pPr indent="0" lvl="1" marL="4572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2pPr>
            <a:lvl3pPr indent="0" lvl="2" marL="9144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3pPr>
            <a:lvl4pPr indent="0" lvl="3" marL="13716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4pPr>
            <a:lvl5pPr indent="0" lvl="4" marL="18288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5pPr>
            <a:lvl6pPr indent="0" lvl="5" marL="22860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6pPr>
            <a:lvl7pPr indent="0" lvl="6" marL="27432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7pPr>
            <a:lvl8pPr indent="0" lvl="7" marL="32004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8pPr>
            <a:lvl9pPr indent="0" lvl="8" marL="36576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9pPr>
          </a:lstStyle>
          <a:p/>
        </p:txBody>
      </p:sp>
      <p:sp>
        <p:nvSpPr>
          <p:cNvPr id="96" name="Shape 96"/>
          <p:cNvSpPr txBox="1"/>
          <p:nvPr>
            <p:ph idx="12" type="sldNum"/>
          </p:nvPr>
        </p:nvSpPr>
        <p:spPr>
          <a:xfrm>
            <a:off x="8523540" y="4695623"/>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97" name="Shape 97"/>
        <p:cNvGrpSpPr/>
        <p:nvPr/>
      </p:nvGrpSpPr>
      <p:grpSpPr>
        <a:xfrm>
          <a:off x="0" y="0"/>
          <a:ext cx="0" cy="0"/>
          <a:chOff x="0" y="0"/>
          <a:chExt cx="0" cy="0"/>
        </a:xfrm>
      </p:grpSpPr>
      <p:sp>
        <p:nvSpPr>
          <p:cNvPr id="98" name="Shape 98"/>
          <p:cNvSpPr txBox="1"/>
          <p:nvPr/>
        </p:nvSpPr>
        <p:spPr>
          <a:xfrm flipH="1" rot="10800000">
            <a:off x="3276600" y="25"/>
            <a:ext cx="5867400" cy="5143499"/>
          </a:xfrm>
          <a:prstGeom prst="rect">
            <a:avLst/>
          </a:prstGeom>
          <a:solidFill>
            <a:schemeClr val="accent4"/>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9" name="Shape 99"/>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0" name="Shape 100"/>
          <p:cNvSpPr txBox="1"/>
          <p:nvPr>
            <p:ph type="title"/>
          </p:nvPr>
        </p:nvSpPr>
        <p:spPr>
          <a:xfrm>
            <a:off x="226077" y="357800"/>
            <a:ext cx="2807999" cy="9533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Roboto"/>
              <a:buNone/>
              <a:defRPr b="0" i="0" sz="2400" u="none" cap="none" strike="noStrike">
                <a:solidFill>
                  <a:schemeClr val="lt1"/>
                </a:solidFill>
                <a:latin typeface="Roboto"/>
                <a:ea typeface="Roboto"/>
                <a:cs typeface="Roboto"/>
                <a:sym typeface="Roboto"/>
              </a:defRPr>
            </a:lvl1pPr>
            <a:lvl2pPr indent="0" lvl="1" rtl="0">
              <a:spcBef>
                <a:spcPts val="0"/>
              </a:spcBef>
              <a:buClr>
                <a:schemeClr val="lt1"/>
              </a:buClr>
              <a:buFont typeface="Roboto"/>
              <a:buNone/>
              <a:defRPr sz="2400">
                <a:solidFill>
                  <a:schemeClr val="lt1"/>
                </a:solidFill>
                <a:latin typeface="Roboto"/>
                <a:ea typeface="Roboto"/>
                <a:cs typeface="Roboto"/>
                <a:sym typeface="Roboto"/>
              </a:defRPr>
            </a:lvl2pPr>
            <a:lvl3pPr indent="0" lvl="2" rtl="0">
              <a:spcBef>
                <a:spcPts val="0"/>
              </a:spcBef>
              <a:buClr>
                <a:schemeClr val="lt1"/>
              </a:buClr>
              <a:buFont typeface="Roboto"/>
              <a:buNone/>
              <a:defRPr sz="2400">
                <a:solidFill>
                  <a:schemeClr val="lt1"/>
                </a:solidFill>
                <a:latin typeface="Roboto"/>
                <a:ea typeface="Roboto"/>
                <a:cs typeface="Roboto"/>
                <a:sym typeface="Roboto"/>
              </a:defRPr>
            </a:lvl3pPr>
            <a:lvl4pPr indent="0" lvl="3" rtl="0">
              <a:spcBef>
                <a:spcPts val="0"/>
              </a:spcBef>
              <a:buClr>
                <a:schemeClr val="lt1"/>
              </a:buClr>
              <a:buFont typeface="Roboto"/>
              <a:buNone/>
              <a:defRPr sz="2400">
                <a:solidFill>
                  <a:schemeClr val="lt1"/>
                </a:solidFill>
                <a:latin typeface="Roboto"/>
                <a:ea typeface="Roboto"/>
                <a:cs typeface="Roboto"/>
                <a:sym typeface="Roboto"/>
              </a:defRPr>
            </a:lvl4pPr>
            <a:lvl5pPr indent="0" lvl="4" rtl="0">
              <a:spcBef>
                <a:spcPts val="0"/>
              </a:spcBef>
              <a:buClr>
                <a:schemeClr val="lt1"/>
              </a:buClr>
              <a:buFont typeface="Roboto"/>
              <a:buNone/>
              <a:defRPr sz="2400">
                <a:solidFill>
                  <a:schemeClr val="lt1"/>
                </a:solidFill>
                <a:latin typeface="Roboto"/>
                <a:ea typeface="Roboto"/>
                <a:cs typeface="Roboto"/>
                <a:sym typeface="Roboto"/>
              </a:defRPr>
            </a:lvl5pPr>
            <a:lvl6pPr indent="0" lvl="5" rtl="0">
              <a:spcBef>
                <a:spcPts val="0"/>
              </a:spcBef>
              <a:buClr>
                <a:schemeClr val="lt1"/>
              </a:buClr>
              <a:buFont typeface="Roboto"/>
              <a:buNone/>
              <a:defRPr sz="2400">
                <a:solidFill>
                  <a:schemeClr val="lt1"/>
                </a:solidFill>
                <a:latin typeface="Roboto"/>
                <a:ea typeface="Roboto"/>
                <a:cs typeface="Roboto"/>
                <a:sym typeface="Roboto"/>
              </a:defRPr>
            </a:lvl6pPr>
            <a:lvl7pPr indent="0" lvl="6" rtl="0">
              <a:spcBef>
                <a:spcPts val="0"/>
              </a:spcBef>
              <a:buClr>
                <a:schemeClr val="lt1"/>
              </a:buClr>
              <a:buFont typeface="Roboto"/>
              <a:buNone/>
              <a:defRPr sz="2400">
                <a:solidFill>
                  <a:schemeClr val="lt1"/>
                </a:solidFill>
                <a:latin typeface="Roboto"/>
                <a:ea typeface="Roboto"/>
                <a:cs typeface="Roboto"/>
                <a:sym typeface="Roboto"/>
              </a:defRPr>
            </a:lvl7pPr>
            <a:lvl8pPr indent="0" lvl="7" rtl="0">
              <a:spcBef>
                <a:spcPts val="0"/>
              </a:spcBef>
              <a:buClr>
                <a:schemeClr val="lt1"/>
              </a:buClr>
              <a:buFont typeface="Roboto"/>
              <a:buNone/>
              <a:defRPr sz="2400">
                <a:solidFill>
                  <a:schemeClr val="lt1"/>
                </a:solidFill>
                <a:latin typeface="Roboto"/>
                <a:ea typeface="Roboto"/>
                <a:cs typeface="Roboto"/>
                <a:sym typeface="Roboto"/>
              </a:defRPr>
            </a:lvl8pPr>
            <a:lvl9pPr indent="0" lvl="8" rtl="0">
              <a:spcBef>
                <a:spcPts val="0"/>
              </a:spcBef>
              <a:buClr>
                <a:schemeClr val="lt1"/>
              </a:buClr>
              <a:buFont typeface="Roboto"/>
              <a:buNone/>
              <a:defRPr sz="2400">
                <a:solidFill>
                  <a:schemeClr val="lt1"/>
                </a:solidFill>
                <a:latin typeface="Roboto"/>
                <a:ea typeface="Roboto"/>
                <a:cs typeface="Roboto"/>
                <a:sym typeface="Roboto"/>
              </a:defRPr>
            </a:lvl9pPr>
          </a:lstStyle>
          <a:p/>
        </p:txBody>
      </p:sp>
      <p:sp>
        <p:nvSpPr>
          <p:cNvPr id="101" name="Shape 101"/>
          <p:cNvSpPr txBox="1"/>
          <p:nvPr>
            <p:ph idx="1" type="body"/>
          </p:nvPr>
        </p:nvSpPr>
        <p:spPr>
          <a:xfrm>
            <a:off x="226075" y="1465800"/>
            <a:ext cx="2807999" cy="3163499"/>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1pPr>
            <a:lvl2pPr indent="0" lvl="1" marL="45720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2pPr>
            <a:lvl3pPr indent="0" lvl="2" marL="91440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3pPr>
            <a:lvl4pPr indent="0" lvl="3" marL="137160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4pPr>
            <a:lvl5pPr indent="0" lvl="4" marL="182880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5pPr>
            <a:lvl6pPr indent="0" lvl="5" marL="228600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6pPr>
            <a:lvl7pPr indent="0" lvl="6" marL="274320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7pPr>
            <a:lvl8pPr indent="0" lvl="7" marL="320040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8pPr>
            <a:lvl9pPr indent="0" lvl="8" marL="365760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9pPr>
          </a:lstStyle>
          <a:p/>
        </p:txBody>
      </p:sp>
      <p:sp>
        <p:nvSpPr>
          <p:cNvPr id="102" name="Shape 102"/>
          <p:cNvSpPr txBox="1"/>
          <p:nvPr>
            <p:ph idx="12" type="sldNum"/>
          </p:nvPr>
        </p:nvSpPr>
        <p:spPr>
          <a:xfrm>
            <a:off x="8523540" y="4695623"/>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103" name="Shape 103"/>
        <p:cNvGrpSpPr/>
        <p:nvPr/>
      </p:nvGrpSpPr>
      <p:grpSpPr>
        <a:xfrm>
          <a:off x="0" y="0"/>
          <a:ext cx="0" cy="0"/>
          <a:chOff x="0" y="0"/>
          <a:chExt cx="0" cy="0"/>
        </a:xfrm>
      </p:grpSpPr>
      <p:sp>
        <p:nvSpPr>
          <p:cNvPr id="104" name="Shape 104"/>
          <p:cNvSpPr txBox="1"/>
          <p:nvPr>
            <p:ph type="title"/>
          </p:nvPr>
        </p:nvSpPr>
        <p:spPr>
          <a:xfrm>
            <a:off x="490250" y="488250"/>
            <a:ext cx="6227100" cy="40908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Roboto"/>
              <a:buNone/>
              <a:defRPr b="0" i="0" sz="6000" u="none" cap="none" strike="noStrike">
                <a:solidFill>
                  <a:schemeClr val="lt1"/>
                </a:solidFill>
                <a:latin typeface="Roboto"/>
                <a:ea typeface="Roboto"/>
                <a:cs typeface="Roboto"/>
                <a:sym typeface="Roboto"/>
              </a:defRPr>
            </a:lvl1pPr>
            <a:lvl2pPr indent="0" lvl="1" rtl="0">
              <a:spcBef>
                <a:spcPts val="0"/>
              </a:spcBef>
              <a:buClr>
                <a:schemeClr val="lt1"/>
              </a:buClr>
              <a:buFont typeface="Roboto"/>
              <a:buNone/>
              <a:defRPr sz="6000">
                <a:solidFill>
                  <a:schemeClr val="lt1"/>
                </a:solidFill>
                <a:latin typeface="Roboto"/>
                <a:ea typeface="Roboto"/>
                <a:cs typeface="Roboto"/>
                <a:sym typeface="Roboto"/>
              </a:defRPr>
            </a:lvl2pPr>
            <a:lvl3pPr indent="0" lvl="2" rtl="0">
              <a:spcBef>
                <a:spcPts val="0"/>
              </a:spcBef>
              <a:buClr>
                <a:schemeClr val="lt1"/>
              </a:buClr>
              <a:buFont typeface="Roboto"/>
              <a:buNone/>
              <a:defRPr sz="6000">
                <a:solidFill>
                  <a:schemeClr val="lt1"/>
                </a:solidFill>
                <a:latin typeface="Roboto"/>
                <a:ea typeface="Roboto"/>
                <a:cs typeface="Roboto"/>
                <a:sym typeface="Roboto"/>
              </a:defRPr>
            </a:lvl3pPr>
            <a:lvl4pPr indent="0" lvl="3" rtl="0">
              <a:spcBef>
                <a:spcPts val="0"/>
              </a:spcBef>
              <a:buClr>
                <a:schemeClr val="lt1"/>
              </a:buClr>
              <a:buFont typeface="Roboto"/>
              <a:buNone/>
              <a:defRPr sz="6000">
                <a:solidFill>
                  <a:schemeClr val="lt1"/>
                </a:solidFill>
                <a:latin typeface="Roboto"/>
                <a:ea typeface="Roboto"/>
                <a:cs typeface="Roboto"/>
                <a:sym typeface="Roboto"/>
              </a:defRPr>
            </a:lvl4pPr>
            <a:lvl5pPr indent="0" lvl="4" rtl="0">
              <a:spcBef>
                <a:spcPts val="0"/>
              </a:spcBef>
              <a:buClr>
                <a:schemeClr val="lt1"/>
              </a:buClr>
              <a:buFont typeface="Roboto"/>
              <a:buNone/>
              <a:defRPr sz="6000">
                <a:solidFill>
                  <a:schemeClr val="lt1"/>
                </a:solidFill>
                <a:latin typeface="Roboto"/>
                <a:ea typeface="Roboto"/>
                <a:cs typeface="Roboto"/>
                <a:sym typeface="Roboto"/>
              </a:defRPr>
            </a:lvl5pPr>
            <a:lvl6pPr indent="0" lvl="5" rtl="0">
              <a:spcBef>
                <a:spcPts val="0"/>
              </a:spcBef>
              <a:buClr>
                <a:schemeClr val="lt1"/>
              </a:buClr>
              <a:buFont typeface="Roboto"/>
              <a:buNone/>
              <a:defRPr sz="6000">
                <a:solidFill>
                  <a:schemeClr val="lt1"/>
                </a:solidFill>
                <a:latin typeface="Roboto"/>
                <a:ea typeface="Roboto"/>
                <a:cs typeface="Roboto"/>
                <a:sym typeface="Roboto"/>
              </a:defRPr>
            </a:lvl6pPr>
            <a:lvl7pPr indent="0" lvl="6" rtl="0">
              <a:spcBef>
                <a:spcPts val="0"/>
              </a:spcBef>
              <a:buClr>
                <a:schemeClr val="lt1"/>
              </a:buClr>
              <a:buFont typeface="Roboto"/>
              <a:buNone/>
              <a:defRPr sz="6000">
                <a:solidFill>
                  <a:schemeClr val="lt1"/>
                </a:solidFill>
                <a:latin typeface="Roboto"/>
                <a:ea typeface="Roboto"/>
                <a:cs typeface="Roboto"/>
                <a:sym typeface="Roboto"/>
              </a:defRPr>
            </a:lvl7pPr>
            <a:lvl8pPr indent="0" lvl="7" rtl="0">
              <a:spcBef>
                <a:spcPts val="0"/>
              </a:spcBef>
              <a:buClr>
                <a:schemeClr val="lt1"/>
              </a:buClr>
              <a:buFont typeface="Roboto"/>
              <a:buNone/>
              <a:defRPr sz="6000">
                <a:solidFill>
                  <a:schemeClr val="lt1"/>
                </a:solidFill>
                <a:latin typeface="Roboto"/>
                <a:ea typeface="Roboto"/>
                <a:cs typeface="Roboto"/>
                <a:sym typeface="Roboto"/>
              </a:defRPr>
            </a:lvl8pPr>
            <a:lvl9pPr indent="0" lvl="8" rtl="0">
              <a:spcBef>
                <a:spcPts val="0"/>
              </a:spcBef>
              <a:buClr>
                <a:schemeClr val="lt1"/>
              </a:buClr>
              <a:buFont typeface="Roboto"/>
              <a:buNone/>
              <a:defRPr sz="6000">
                <a:solidFill>
                  <a:schemeClr val="lt1"/>
                </a:solidFill>
                <a:latin typeface="Roboto"/>
                <a:ea typeface="Roboto"/>
                <a:cs typeface="Roboto"/>
                <a:sym typeface="Roboto"/>
              </a:defRPr>
            </a:lvl9pPr>
          </a:lstStyle>
          <a:p/>
        </p:txBody>
      </p:sp>
      <p:sp>
        <p:nvSpPr>
          <p:cNvPr id="105" name="Shape 105"/>
          <p:cNvSpPr txBox="1"/>
          <p:nvPr>
            <p:ph idx="12" type="sldNum"/>
          </p:nvPr>
        </p:nvSpPr>
        <p:spPr>
          <a:xfrm>
            <a:off x="8523540" y="4695623"/>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n"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106" name="Shape 106"/>
        <p:cNvGrpSpPr/>
        <p:nvPr/>
      </p:nvGrpSpPr>
      <p:grpSpPr>
        <a:xfrm>
          <a:off x="0" y="0"/>
          <a:ext cx="0" cy="0"/>
          <a:chOff x="0" y="0"/>
          <a:chExt cx="0" cy="0"/>
        </a:xfrm>
      </p:grpSpPr>
      <p:sp>
        <p:nvSpPr>
          <p:cNvPr id="107" name="Shape 107"/>
          <p:cNvSpPr/>
          <p:nvPr/>
        </p:nvSpPr>
        <p:spPr>
          <a:xfrm flipH="1">
            <a:off x="0" y="0"/>
            <a:ext cx="4572000" cy="5143499"/>
          </a:xfrm>
          <a:prstGeom prst="rect">
            <a:avLst/>
          </a:prstGeom>
          <a:solidFill>
            <a:schemeClr val="accent4"/>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8" name="Shape 108"/>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9" name="Shape 109"/>
          <p:cNvSpPr txBox="1"/>
          <p:nvPr>
            <p:ph type="title"/>
          </p:nvPr>
        </p:nvSpPr>
        <p:spPr>
          <a:xfrm>
            <a:off x="265500" y="1233175"/>
            <a:ext cx="4045199" cy="1482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2"/>
              </a:buClr>
              <a:buFont typeface="Roboto"/>
              <a:buNone/>
              <a:defRPr b="0" i="0" sz="4200" u="none" cap="none" strike="noStrike">
                <a:solidFill>
                  <a:schemeClr val="dk2"/>
                </a:solidFill>
                <a:latin typeface="Roboto"/>
                <a:ea typeface="Roboto"/>
                <a:cs typeface="Roboto"/>
                <a:sym typeface="Roboto"/>
              </a:defRPr>
            </a:lvl1pPr>
            <a:lvl2pPr indent="0" lvl="1" rtl="0" algn="ctr">
              <a:spcBef>
                <a:spcPts val="0"/>
              </a:spcBef>
              <a:buClr>
                <a:schemeClr val="dk2"/>
              </a:buClr>
              <a:buFont typeface="Roboto"/>
              <a:buNone/>
              <a:defRPr sz="4200">
                <a:solidFill>
                  <a:schemeClr val="dk2"/>
                </a:solidFill>
                <a:latin typeface="Roboto"/>
                <a:ea typeface="Roboto"/>
                <a:cs typeface="Roboto"/>
                <a:sym typeface="Roboto"/>
              </a:defRPr>
            </a:lvl2pPr>
            <a:lvl3pPr indent="0" lvl="2" rtl="0" algn="ctr">
              <a:spcBef>
                <a:spcPts val="0"/>
              </a:spcBef>
              <a:buClr>
                <a:schemeClr val="dk2"/>
              </a:buClr>
              <a:buFont typeface="Roboto"/>
              <a:buNone/>
              <a:defRPr sz="4200">
                <a:solidFill>
                  <a:schemeClr val="dk2"/>
                </a:solidFill>
                <a:latin typeface="Roboto"/>
                <a:ea typeface="Roboto"/>
                <a:cs typeface="Roboto"/>
                <a:sym typeface="Roboto"/>
              </a:defRPr>
            </a:lvl3pPr>
            <a:lvl4pPr indent="0" lvl="3" rtl="0" algn="ctr">
              <a:spcBef>
                <a:spcPts val="0"/>
              </a:spcBef>
              <a:buClr>
                <a:schemeClr val="dk2"/>
              </a:buClr>
              <a:buFont typeface="Roboto"/>
              <a:buNone/>
              <a:defRPr sz="4200">
                <a:solidFill>
                  <a:schemeClr val="dk2"/>
                </a:solidFill>
                <a:latin typeface="Roboto"/>
                <a:ea typeface="Roboto"/>
                <a:cs typeface="Roboto"/>
                <a:sym typeface="Roboto"/>
              </a:defRPr>
            </a:lvl4pPr>
            <a:lvl5pPr indent="0" lvl="4" rtl="0" algn="ctr">
              <a:spcBef>
                <a:spcPts val="0"/>
              </a:spcBef>
              <a:buClr>
                <a:schemeClr val="dk2"/>
              </a:buClr>
              <a:buFont typeface="Roboto"/>
              <a:buNone/>
              <a:defRPr sz="4200">
                <a:solidFill>
                  <a:schemeClr val="dk2"/>
                </a:solidFill>
                <a:latin typeface="Roboto"/>
                <a:ea typeface="Roboto"/>
                <a:cs typeface="Roboto"/>
                <a:sym typeface="Roboto"/>
              </a:defRPr>
            </a:lvl5pPr>
            <a:lvl6pPr indent="0" lvl="5" rtl="0" algn="ctr">
              <a:spcBef>
                <a:spcPts val="0"/>
              </a:spcBef>
              <a:buClr>
                <a:schemeClr val="dk2"/>
              </a:buClr>
              <a:buFont typeface="Roboto"/>
              <a:buNone/>
              <a:defRPr sz="4200">
                <a:solidFill>
                  <a:schemeClr val="dk2"/>
                </a:solidFill>
                <a:latin typeface="Roboto"/>
                <a:ea typeface="Roboto"/>
                <a:cs typeface="Roboto"/>
                <a:sym typeface="Roboto"/>
              </a:defRPr>
            </a:lvl6pPr>
            <a:lvl7pPr indent="0" lvl="6" rtl="0" algn="ctr">
              <a:spcBef>
                <a:spcPts val="0"/>
              </a:spcBef>
              <a:buClr>
                <a:schemeClr val="dk2"/>
              </a:buClr>
              <a:buFont typeface="Roboto"/>
              <a:buNone/>
              <a:defRPr sz="4200">
                <a:solidFill>
                  <a:schemeClr val="dk2"/>
                </a:solidFill>
                <a:latin typeface="Roboto"/>
                <a:ea typeface="Roboto"/>
                <a:cs typeface="Roboto"/>
                <a:sym typeface="Roboto"/>
              </a:defRPr>
            </a:lvl7pPr>
            <a:lvl8pPr indent="0" lvl="7" rtl="0" algn="ctr">
              <a:spcBef>
                <a:spcPts val="0"/>
              </a:spcBef>
              <a:buClr>
                <a:schemeClr val="dk2"/>
              </a:buClr>
              <a:buFont typeface="Roboto"/>
              <a:buNone/>
              <a:defRPr sz="4200">
                <a:solidFill>
                  <a:schemeClr val="dk2"/>
                </a:solidFill>
                <a:latin typeface="Roboto"/>
                <a:ea typeface="Roboto"/>
                <a:cs typeface="Roboto"/>
                <a:sym typeface="Roboto"/>
              </a:defRPr>
            </a:lvl8pPr>
            <a:lvl9pPr indent="0" lvl="8" rtl="0" algn="ctr">
              <a:spcBef>
                <a:spcPts val="0"/>
              </a:spcBef>
              <a:buClr>
                <a:schemeClr val="dk2"/>
              </a:buClr>
              <a:buFont typeface="Roboto"/>
              <a:buNone/>
              <a:defRPr sz="4200">
                <a:solidFill>
                  <a:schemeClr val="dk2"/>
                </a:solidFill>
                <a:latin typeface="Roboto"/>
                <a:ea typeface="Roboto"/>
                <a:cs typeface="Roboto"/>
                <a:sym typeface="Roboto"/>
              </a:defRPr>
            </a:lvl9pPr>
          </a:lstStyle>
          <a:p/>
        </p:txBody>
      </p:sp>
      <p:sp>
        <p:nvSpPr>
          <p:cNvPr id="110" name="Shape 110"/>
          <p:cNvSpPr txBox="1"/>
          <p:nvPr>
            <p:ph idx="1" type="subTitle"/>
          </p:nvPr>
        </p:nvSpPr>
        <p:spPr>
          <a:xfrm>
            <a:off x="265500" y="2779466"/>
            <a:ext cx="4045199" cy="1235098"/>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1pPr>
            <a:lvl2pPr indent="0" lvl="1" marL="45720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2pPr>
            <a:lvl3pPr indent="0" lvl="2" marL="91440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3pPr>
            <a:lvl4pPr indent="0" lvl="3" marL="137160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4pPr>
            <a:lvl5pPr indent="0" lvl="4" marL="182880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5pPr>
            <a:lvl6pPr indent="0" lvl="5" marL="228600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6pPr>
            <a:lvl7pPr indent="0" lvl="6" marL="274320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7pPr>
            <a:lvl8pPr indent="0" lvl="7" marL="320040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8pPr>
            <a:lvl9pPr indent="0" lvl="8" marL="365760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9pPr>
          </a:lstStyle>
          <a:p/>
        </p:txBody>
      </p:sp>
      <p:sp>
        <p:nvSpPr>
          <p:cNvPr id="111" name="Shape 111"/>
          <p:cNvSpPr txBox="1"/>
          <p:nvPr>
            <p:ph idx="2" type="body"/>
          </p:nvPr>
        </p:nvSpPr>
        <p:spPr>
          <a:xfrm>
            <a:off x="4939500" y="724200"/>
            <a:ext cx="3837000" cy="3695099"/>
          </a:xfrm>
          <a:prstGeom prst="rect">
            <a:avLst/>
          </a:prstGeom>
          <a:noFill/>
          <a:ln>
            <a:noFill/>
          </a:ln>
        </p:spPr>
        <p:txBody>
          <a:bodyPr anchorCtr="0" anchor="ctr" bIns="91425" lIns="91425" rIns="91425" tIns="91425"/>
          <a:lstStyle>
            <a:lvl1pPr indent="0" lvl="0" marL="0" marR="0" rtl="0" algn="l">
              <a:lnSpc>
                <a:spcPct val="115000"/>
              </a:lnSpc>
              <a:spcBef>
                <a:spcPts val="0"/>
              </a:spcBef>
              <a:spcAft>
                <a:spcPts val="1600"/>
              </a:spcAft>
              <a:buClr>
                <a:schemeClr val="lt1"/>
              </a:buClr>
              <a:buFont typeface="Roboto"/>
              <a:buNone/>
              <a:defRPr b="0" i="0" sz="1800" u="none" cap="none" strike="noStrike">
                <a:solidFill>
                  <a:schemeClr val="lt1"/>
                </a:solidFill>
                <a:latin typeface="Roboto"/>
                <a:ea typeface="Roboto"/>
                <a:cs typeface="Roboto"/>
                <a:sym typeface="Roboto"/>
              </a:defRPr>
            </a:lvl1pPr>
            <a:lvl2pPr indent="0" lvl="1" marL="45720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2pPr>
            <a:lvl3pPr indent="0" lvl="2" marL="91440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3pPr>
            <a:lvl4pPr indent="0" lvl="3" marL="137160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4pPr>
            <a:lvl5pPr indent="0" lvl="4" marL="182880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5pPr>
            <a:lvl6pPr indent="0" lvl="5" marL="228600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6pPr>
            <a:lvl7pPr indent="0" lvl="6" marL="274320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7pPr>
            <a:lvl8pPr indent="0" lvl="7" marL="320040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8pPr>
            <a:lvl9pPr indent="0" lvl="8" marL="365760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9pPr>
          </a:lstStyle>
          <a:p/>
        </p:txBody>
      </p:sp>
      <p:sp>
        <p:nvSpPr>
          <p:cNvPr id="112" name="Shape 112"/>
          <p:cNvSpPr txBox="1"/>
          <p:nvPr>
            <p:ph idx="12" type="sldNum"/>
          </p:nvPr>
        </p:nvSpPr>
        <p:spPr>
          <a:xfrm>
            <a:off x="8523540" y="4695623"/>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n"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13" name="Shape 113"/>
        <p:cNvGrpSpPr/>
        <p:nvPr/>
      </p:nvGrpSpPr>
      <p:grpSpPr>
        <a:xfrm>
          <a:off x="0" y="0"/>
          <a:ext cx="0" cy="0"/>
          <a:chOff x="0" y="0"/>
          <a:chExt cx="0" cy="0"/>
        </a:xfrm>
      </p:grpSpPr>
      <p:sp>
        <p:nvSpPr>
          <p:cNvPr id="114" name="Shape 114"/>
          <p:cNvSpPr txBox="1"/>
          <p:nvPr/>
        </p:nvSpPr>
        <p:spPr>
          <a:xfrm flipH="1" rot="10800000">
            <a:off x="0" y="0"/>
            <a:ext cx="9144000" cy="4695899"/>
          </a:xfrm>
          <a:prstGeom prst="rect">
            <a:avLst/>
          </a:prstGeom>
          <a:solidFill>
            <a:schemeClr val="accent4"/>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5" name="Shape 115"/>
          <p:cNvSpPr/>
          <p:nvPr/>
        </p:nvSpPr>
        <p:spPr>
          <a:xfrm flipH="1" rot="10800000">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6" name="Shape 116"/>
          <p:cNvSpPr txBox="1"/>
          <p:nvPr>
            <p:ph idx="1" type="body"/>
          </p:nvPr>
        </p:nvSpPr>
        <p:spPr>
          <a:xfrm>
            <a:off x="57150" y="4696825"/>
            <a:ext cx="8381999" cy="4467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Roboto"/>
              <a:buNone/>
              <a:defRPr b="0" i="0" sz="1200" u="none" cap="none" strike="noStrike">
                <a:solidFill>
                  <a:schemeClr val="lt1"/>
                </a:solidFill>
                <a:latin typeface="Roboto"/>
                <a:ea typeface="Roboto"/>
                <a:cs typeface="Roboto"/>
                <a:sym typeface="Roboto"/>
              </a:defRPr>
            </a:lvl1pPr>
            <a:lvl2pPr indent="0" lvl="1" marL="4572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2pPr>
            <a:lvl3pPr indent="0" lvl="2" marL="9144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3pPr>
            <a:lvl4pPr indent="0" lvl="3" marL="13716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4pPr>
            <a:lvl5pPr indent="0" lvl="4" marL="18288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5pPr>
            <a:lvl6pPr indent="0" lvl="5" marL="22860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6pPr>
            <a:lvl7pPr indent="0" lvl="6" marL="27432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7pPr>
            <a:lvl8pPr indent="0" lvl="7" marL="32004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8pPr>
            <a:lvl9pPr indent="0" lvl="8" marL="36576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9pPr>
          </a:lstStyle>
          <a:p/>
        </p:txBody>
      </p:sp>
      <p:sp>
        <p:nvSpPr>
          <p:cNvPr id="117" name="Shape 117"/>
          <p:cNvSpPr txBox="1"/>
          <p:nvPr>
            <p:ph idx="12" type="sldNum"/>
          </p:nvPr>
        </p:nvSpPr>
        <p:spPr>
          <a:xfrm>
            <a:off x="8523540" y="4695623"/>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n"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118" name="Shape 118"/>
        <p:cNvGrpSpPr/>
        <p:nvPr/>
      </p:nvGrpSpPr>
      <p:grpSpPr>
        <a:xfrm>
          <a:off x="0" y="0"/>
          <a:ext cx="0" cy="0"/>
          <a:chOff x="0" y="0"/>
          <a:chExt cx="0" cy="0"/>
        </a:xfrm>
      </p:grpSpPr>
      <p:sp>
        <p:nvSpPr>
          <p:cNvPr id="119" name="Shape 119"/>
          <p:cNvSpPr txBox="1"/>
          <p:nvPr>
            <p:ph type="title"/>
          </p:nvPr>
        </p:nvSpPr>
        <p:spPr>
          <a:xfrm>
            <a:off x="475500" y="1258525"/>
            <a:ext cx="8222100" cy="19635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2"/>
              </a:buClr>
              <a:buFont typeface="Roboto"/>
              <a:buNone/>
              <a:defRPr b="0" i="0" sz="12000" u="none" cap="none" strike="noStrike">
                <a:solidFill>
                  <a:schemeClr val="dk2"/>
                </a:solidFill>
                <a:latin typeface="Roboto"/>
                <a:ea typeface="Roboto"/>
                <a:cs typeface="Roboto"/>
                <a:sym typeface="Roboto"/>
              </a:defRPr>
            </a:lvl1pPr>
            <a:lvl2pPr indent="0" lvl="1" rtl="0" algn="ctr">
              <a:spcBef>
                <a:spcPts val="0"/>
              </a:spcBef>
              <a:buClr>
                <a:schemeClr val="dk2"/>
              </a:buClr>
              <a:buFont typeface="Roboto"/>
              <a:buNone/>
              <a:defRPr sz="12000">
                <a:solidFill>
                  <a:schemeClr val="dk2"/>
                </a:solidFill>
                <a:latin typeface="Roboto"/>
                <a:ea typeface="Roboto"/>
                <a:cs typeface="Roboto"/>
                <a:sym typeface="Roboto"/>
              </a:defRPr>
            </a:lvl2pPr>
            <a:lvl3pPr indent="0" lvl="2" rtl="0" algn="ctr">
              <a:spcBef>
                <a:spcPts val="0"/>
              </a:spcBef>
              <a:buClr>
                <a:schemeClr val="dk2"/>
              </a:buClr>
              <a:buFont typeface="Roboto"/>
              <a:buNone/>
              <a:defRPr sz="12000">
                <a:solidFill>
                  <a:schemeClr val="dk2"/>
                </a:solidFill>
                <a:latin typeface="Roboto"/>
                <a:ea typeface="Roboto"/>
                <a:cs typeface="Roboto"/>
                <a:sym typeface="Roboto"/>
              </a:defRPr>
            </a:lvl3pPr>
            <a:lvl4pPr indent="0" lvl="3" rtl="0" algn="ctr">
              <a:spcBef>
                <a:spcPts val="0"/>
              </a:spcBef>
              <a:buClr>
                <a:schemeClr val="dk2"/>
              </a:buClr>
              <a:buFont typeface="Roboto"/>
              <a:buNone/>
              <a:defRPr sz="12000">
                <a:solidFill>
                  <a:schemeClr val="dk2"/>
                </a:solidFill>
                <a:latin typeface="Roboto"/>
                <a:ea typeface="Roboto"/>
                <a:cs typeface="Roboto"/>
                <a:sym typeface="Roboto"/>
              </a:defRPr>
            </a:lvl4pPr>
            <a:lvl5pPr indent="0" lvl="4" rtl="0" algn="ctr">
              <a:spcBef>
                <a:spcPts val="0"/>
              </a:spcBef>
              <a:buClr>
                <a:schemeClr val="dk2"/>
              </a:buClr>
              <a:buFont typeface="Roboto"/>
              <a:buNone/>
              <a:defRPr sz="12000">
                <a:solidFill>
                  <a:schemeClr val="dk2"/>
                </a:solidFill>
                <a:latin typeface="Roboto"/>
                <a:ea typeface="Roboto"/>
                <a:cs typeface="Roboto"/>
                <a:sym typeface="Roboto"/>
              </a:defRPr>
            </a:lvl5pPr>
            <a:lvl6pPr indent="0" lvl="5" rtl="0" algn="ctr">
              <a:spcBef>
                <a:spcPts val="0"/>
              </a:spcBef>
              <a:buClr>
                <a:schemeClr val="dk2"/>
              </a:buClr>
              <a:buFont typeface="Roboto"/>
              <a:buNone/>
              <a:defRPr sz="12000">
                <a:solidFill>
                  <a:schemeClr val="dk2"/>
                </a:solidFill>
                <a:latin typeface="Roboto"/>
                <a:ea typeface="Roboto"/>
                <a:cs typeface="Roboto"/>
                <a:sym typeface="Roboto"/>
              </a:defRPr>
            </a:lvl6pPr>
            <a:lvl7pPr indent="0" lvl="6" rtl="0" algn="ctr">
              <a:spcBef>
                <a:spcPts val="0"/>
              </a:spcBef>
              <a:buClr>
                <a:schemeClr val="dk2"/>
              </a:buClr>
              <a:buFont typeface="Roboto"/>
              <a:buNone/>
              <a:defRPr sz="12000">
                <a:solidFill>
                  <a:schemeClr val="dk2"/>
                </a:solidFill>
                <a:latin typeface="Roboto"/>
                <a:ea typeface="Roboto"/>
                <a:cs typeface="Roboto"/>
                <a:sym typeface="Roboto"/>
              </a:defRPr>
            </a:lvl7pPr>
            <a:lvl8pPr indent="0" lvl="7" rtl="0" algn="ctr">
              <a:spcBef>
                <a:spcPts val="0"/>
              </a:spcBef>
              <a:buClr>
                <a:schemeClr val="dk2"/>
              </a:buClr>
              <a:buFont typeface="Roboto"/>
              <a:buNone/>
              <a:defRPr sz="12000">
                <a:solidFill>
                  <a:schemeClr val="dk2"/>
                </a:solidFill>
                <a:latin typeface="Roboto"/>
                <a:ea typeface="Roboto"/>
                <a:cs typeface="Roboto"/>
                <a:sym typeface="Roboto"/>
              </a:defRPr>
            </a:lvl8pPr>
            <a:lvl9pPr indent="0" lvl="8" rtl="0" algn="ctr">
              <a:spcBef>
                <a:spcPts val="0"/>
              </a:spcBef>
              <a:buClr>
                <a:schemeClr val="dk2"/>
              </a:buClr>
              <a:buFont typeface="Roboto"/>
              <a:buNone/>
              <a:defRPr sz="12000">
                <a:solidFill>
                  <a:schemeClr val="dk2"/>
                </a:solidFill>
                <a:latin typeface="Roboto"/>
                <a:ea typeface="Roboto"/>
                <a:cs typeface="Roboto"/>
                <a:sym typeface="Roboto"/>
              </a:defRPr>
            </a:lvl9pPr>
          </a:lstStyle>
          <a:p/>
        </p:txBody>
      </p:sp>
      <p:sp>
        <p:nvSpPr>
          <p:cNvPr id="120" name="Shape 120"/>
          <p:cNvSpPr txBox="1"/>
          <p:nvPr>
            <p:ph idx="1" type="body"/>
          </p:nvPr>
        </p:nvSpPr>
        <p:spPr>
          <a:xfrm>
            <a:off x="475500" y="3304625"/>
            <a:ext cx="8222100" cy="1300800"/>
          </a:xfrm>
          <a:prstGeom prst="rect">
            <a:avLst/>
          </a:prstGeom>
          <a:noFill/>
          <a:ln>
            <a:noFill/>
          </a:ln>
        </p:spPr>
        <p:txBody>
          <a:bodyPr anchorCtr="0" anchor="t" bIns="91425" lIns="91425" rIns="91425" tIns="91425"/>
          <a:lstStyle>
            <a:lvl1pPr indent="0" lvl="0" marL="0" marR="0" rtl="0" algn="ctr">
              <a:lnSpc>
                <a:spcPct val="115000"/>
              </a:lnSpc>
              <a:spcBef>
                <a:spcPts val="0"/>
              </a:spcBef>
              <a:spcAft>
                <a:spcPts val="1600"/>
              </a:spcAft>
              <a:buClr>
                <a:schemeClr val="lt2"/>
              </a:buClr>
              <a:buFont typeface="Roboto"/>
              <a:buNone/>
              <a:defRPr b="0" i="0" sz="1800" u="none" cap="none" strike="noStrike">
                <a:solidFill>
                  <a:schemeClr val="lt2"/>
                </a:solidFill>
                <a:latin typeface="Roboto"/>
                <a:ea typeface="Roboto"/>
                <a:cs typeface="Roboto"/>
                <a:sym typeface="Roboto"/>
              </a:defRPr>
            </a:lvl1pPr>
            <a:lvl2pPr indent="0" lvl="1" marL="45720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2pPr>
            <a:lvl3pPr indent="0" lvl="2" marL="91440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3pPr>
            <a:lvl4pPr indent="0" lvl="3" marL="137160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4pPr>
            <a:lvl5pPr indent="0" lvl="4" marL="182880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5pPr>
            <a:lvl6pPr indent="0" lvl="5" marL="228600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6pPr>
            <a:lvl7pPr indent="0" lvl="6" marL="274320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7pPr>
            <a:lvl8pPr indent="0" lvl="7" marL="320040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8pPr>
            <a:lvl9pPr indent="0" lvl="8" marL="365760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9pPr>
          </a:lstStyle>
          <a:p/>
        </p:txBody>
      </p:sp>
      <p:sp>
        <p:nvSpPr>
          <p:cNvPr id="121" name="Shape 121"/>
          <p:cNvSpPr txBox="1"/>
          <p:nvPr>
            <p:ph idx="12" type="sldNum"/>
          </p:nvPr>
        </p:nvSpPr>
        <p:spPr>
          <a:xfrm>
            <a:off x="8523540" y="4695623"/>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122" name="Shape 122"/>
        <p:cNvGrpSpPr/>
        <p:nvPr/>
      </p:nvGrpSpPr>
      <p:grpSpPr>
        <a:xfrm>
          <a:off x="0" y="0"/>
          <a:ext cx="0" cy="0"/>
          <a:chOff x="0" y="0"/>
          <a:chExt cx="0" cy="0"/>
        </a:xfrm>
      </p:grpSpPr>
      <p:sp>
        <p:nvSpPr>
          <p:cNvPr id="123" name="Shape 123"/>
          <p:cNvSpPr txBox="1"/>
          <p:nvPr>
            <p:ph idx="12" type="sldNum"/>
          </p:nvPr>
        </p:nvSpPr>
        <p:spPr>
          <a:xfrm>
            <a:off x="8523540" y="4695623"/>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1">
    <p:spTree>
      <p:nvGrpSpPr>
        <p:cNvPr id="124" name="Shape 124"/>
        <p:cNvGrpSpPr/>
        <p:nvPr/>
      </p:nvGrpSpPr>
      <p:grpSpPr>
        <a:xfrm>
          <a:off x="0" y="0"/>
          <a:ext cx="0" cy="0"/>
          <a:chOff x="0" y="0"/>
          <a:chExt cx="0" cy="0"/>
        </a:xfrm>
      </p:grpSpPr>
      <p:sp>
        <p:nvSpPr>
          <p:cNvPr id="125" name="Shape 125"/>
          <p:cNvSpPr txBox="1"/>
          <p:nvPr>
            <p:ph type="title"/>
          </p:nvPr>
        </p:nvSpPr>
        <p:spPr>
          <a:xfrm>
            <a:off x="490250" y="488250"/>
            <a:ext cx="6227100" cy="40908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Roboto"/>
              <a:buNone/>
              <a:defRPr b="0" i="0" sz="6000" u="none" cap="none" strike="noStrike">
                <a:solidFill>
                  <a:schemeClr val="lt1"/>
                </a:solidFill>
                <a:latin typeface="Roboto"/>
                <a:ea typeface="Roboto"/>
                <a:cs typeface="Roboto"/>
                <a:sym typeface="Roboto"/>
              </a:defRPr>
            </a:lvl1pPr>
            <a:lvl2pPr indent="0" lvl="1" rtl="0">
              <a:spcBef>
                <a:spcPts val="0"/>
              </a:spcBef>
              <a:buClr>
                <a:schemeClr val="lt1"/>
              </a:buClr>
              <a:buFont typeface="Roboto"/>
              <a:buNone/>
              <a:defRPr sz="6000">
                <a:solidFill>
                  <a:schemeClr val="lt1"/>
                </a:solidFill>
                <a:latin typeface="Roboto"/>
                <a:ea typeface="Roboto"/>
                <a:cs typeface="Roboto"/>
                <a:sym typeface="Roboto"/>
              </a:defRPr>
            </a:lvl2pPr>
            <a:lvl3pPr indent="0" lvl="2" rtl="0">
              <a:spcBef>
                <a:spcPts val="0"/>
              </a:spcBef>
              <a:buClr>
                <a:schemeClr val="lt1"/>
              </a:buClr>
              <a:buFont typeface="Roboto"/>
              <a:buNone/>
              <a:defRPr sz="6000">
                <a:solidFill>
                  <a:schemeClr val="lt1"/>
                </a:solidFill>
                <a:latin typeface="Roboto"/>
                <a:ea typeface="Roboto"/>
                <a:cs typeface="Roboto"/>
                <a:sym typeface="Roboto"/>
              </a:defRPr>
            </a:lvl3pPr>
            <a:lvl4pPr indent="0" lvl="3" rtl="0">
              <a:spcBef>
                <a:spcPts val="0"/>
              </a:spcBef>
              <a:buClr>
                <a:schemeClr val="lt1"/>
              </a:buClr>
              <a:buFont typeface="Roboto"/>
              <a:buNone/>
              <a:defRPr sz="6000">
                <a:solidFill>
                  <a:schemeClr val="lt1"/>
                </a:solidFill>
                <a:latin typeface="Roboto"/>
                <a:ea typeface="Roboto"/>
                <a:cs typeface="Roboto"/>
                <a:sym typeface="Roboto"/>
              </a:defRPr>
            </a:lvl4pPr>
            <a:lvl5pPr indent="0" lvl="4" rtl="0">
              <a:spcBef>
                <a:spcPts val="0"/>
              </a:spcBef>
              <a:buClr>
                <a:schemeClr val="lt1"/>
              </a:buClr>
              <a:buFont typeface="Roboto"/>
              <a:buNone/>
              <a:defRPr sz="6000">
                <a:solidFill>
                  <a:schemeClr val="lt1"/>
                </a:solidFill>
                <a:latin typeface="Roboto"/>
                <a:ea typeface="Roboto"/>
                <a:cs typeface="Roboto"/>
                <a:sym typeface="Roboto"/>
              </a:defRPr>
            </a:lvl5pPr>
            <a:lvl6pPr indent="0" lvl="5" rtl="0">
              <a:spcBef>
                <a:spcPts val="0"/>
              </a:spcBef>
              <a:buClr>
                <a:schemeClr val="lt1"/>
              </a:buClr>
              <a:buFont typeface="Roboto"/>
              <a:buNone/>
              <a:defRPr sz="6000">
                <a:solidFill>
                  <a:schemeClr val="lt1"/>
                </a:solidFill>
                <a:latin typeface="Roboto"/>
                <a:ea typeface="Roboto"/>
                <a:cs typeface="Roboto"/>
                <a:sym typeface="Roboto"/>
              </a:defRPr>
            </a:lvl6pPr>
            <a:lvl7pPr indent="0" lvl="6" rtl="0">
              <a:spcBef>
                <a:spcPts val="0"/>
              </a:spcBef>
              <a:buClr>
                <a:schemeClr val="lt1"/>
              </a:buClr>
              <a:buFont typeface="Roboto"/>
              <a:buNone/>
              <a:defRPr sz="6000">
                <a:solidFill>
                  <a:schemeClr val="lt1"/>
                </a:solidFill>
                <a:latin typeface="Roboto"/>
                <a:ea typeface="Roboto"/>
                <a:cs typeface="Roboto"/>
                <a:sym typeface="Roboto"/>
              </a:defRPr>
            </a:lvl7pPr>
            <a:lvl8pPr indent="0" lvl="7" rtl="0">
              <a:spcBef>
                <a:spcPts val="0"/>
              </a:spcBef>
              <a:buClr>
                <a:schemeClr val="lt1"/>
              </a:buClr>
              <a:buFont typeface="Roboto"/>
              <a:buNone/>
              <a:defRPr sz="6000">
                <a:solidFill>
                  <a:schemeClr val="lt1"/>
                </a:solidFill>
                <a:latin typeface="Roboto"/>
                <a:ea typeface="Roboto"/>
                <a:cs typeface="Roboto"/>
                <a:sym typeface="Roboto"/>
              </a:defRPr>
            </a:lvl8pPr>
            <a:lvl9pPr indent="0" lvl="8" rtl="0">
              <a:spcBef>
                <a:spcPts val="0"/>
              </a:spcBef>
              <a:buClr>
                <a:schemeClr val="lt1"/>
              </a:buClr>
              <a:buFont typeface="Roboto"/>
              <a:buNone/>
              <a:defRPr sz="6000">
                <a:solidFill>
                  <a:schemeClr val="lt1"/>
                </a:solidFill>
                <a:latin typeface="Roboto"/>
                <a:ea typeface="Roboto"/>
                <a:cs typeface="Roboto"/>
                <a:sym typeface="Roboto"/>
              </a:defRPr>
            </a:lvl9pPr>
          </a:lstStyle>
          <a:p/>
        </p:txBody>
      </p:sp>
      <p:sp>
        <p:nvSpPr>
          <p:cNvPr id="126" name="Shape 126"/>
          <p:cNvSpPr txBox="1"/>
          <p:nvPr>
            <p:ph idx="12" type="sldNum"/>
          </p:nvPr>
        </p:nvSpPr>
        <p:spPr>
          <a:xfrm>
            <a:off x="8523539" y="4695623"/>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n"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66" name="Shape 66"/>
        <p:cNvGrpSpPr/>
        <p:nvPr/>
      </p:nvGrpSpPr>
      <p:grpSpPr>
        <a:xfrm>
          <a:off x="0" y="0"/>
          <a:ext cx="0" cy="0"/>
          <a:chOff x="0" y="0"/>
          <a:chExt cx="0" cy="0"/>
        </a:xfrm>
      </p:grpSpPr>
      <p:sp>
        <p:nvSpPr>
          <p:cNvPr id="67" name="Shape 67"/>
          <p:cNvSpPr txBox="1"/>
          <p:nvPr>
            <p:ph type="title"/>
          </p:nvPr>
        </p:nvSpPr>
        <p:spPr>
          <a:xfrm>
            <a:off x="471900" y="738725"/>
            <a:ext cx="8222100" cy="7676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Roboto"/>
              <a:buNone/>
              <a:defRPr b="0" i="0" sz="3200" u="none" cap="none" strike="noStrike">
                <a:solidFill>
                  <a:schemeClr val="lt1"/>
                </a:solidFill>
                <a:latin typeface="Roboto"/>
                <a:ea typeface="Roboto"/>
                <a:cs typeface="Roboto"/>
                <a:sym typeface="Roboto"/>
              </a:defRPr>
            </a:lvl1pPr>
            <a:lvl2pPr indent="0" lvl="1" rtl="0">
              <a:spcBef>
                <a:spcPts val="0"/>
              </a:spcBef>
              <a:buClr>
                <a:schemeClr val="lt1"/>
              </a:buClr>
              <a:buFont typeface="Roboto"/>
              <a:buNone/>
              <a:defRPr sz="3200">
                <a:solidFill>
                  <a:schemeClr val="lt1"/>
                </a:solidFill>
                <a:latin typeface="Roboto"/>
                <a:ea typeface="Roboto"/>
                <a:cs typeface="Roboto"/>
                <a:sym typeface="Roboto"/>
              </a:defRPr>
            </a:lvl2pPr>
            <a:lvl3pPr indent="0" lvl="2" rtl="0">
              <a:spcBef>
                <a:spcPts val="0"/>
              </a:spcBef>
              <a:buClr>
                <a:schemeClr val="lt1"/>
              </a:buClr>
              <a:buFont typeface="Roboto"/>
              <a:buNone/>
              <a:defRPr sz="3200">
                <a:solidFill>
                  <a:schemeClr val="lt1"/>
                </a:solidFill>
                <a:latin typeface="Roboto"/>
                <a:ea typeface="Roboto"/>
                <a:cs typeface="Roboto"/>
                <a:sym typeface="Roboto"/>
              </a:defRPr>
            </a:lvl3pPr>
            <a:lvl4pPr indent="0" lvl="3" rtl="0">
              <a:spcBef>
                <a:spcPts val="0"/>
              </a:spcBef>
              <a:buClr>
                <a:schemeClr val="lt1"/>
              </a:buClr>
              <a:buFont typeface="Roboto"/>
              <a:buNone/>
              <a:defRPr sz="3200">
                <a:solidFill>
                  <a:schemeClr val="lt1"/>
                </a:solidFill>
                <a:latin typeface="Roboto"/>
                <a:ea typeface="Roboto"/>
                <a:cs typeface="Roboto"/>
                <a:sym typeface="Roboto"/>
              </a:defRPr>
            </a:lvl4pPr>
            <a:lvl5pPr indent="0" lvl="4" rtl="0">
              <a:spcBef>
                <a:spcPts val="0"/>
              </a:spcBef>
              <a:buClr>
                <a:schemeClr val="lt1"/>
              </a:buClr>
              <a:buFont typeface="Roboto"/>
              <a:buNone/>
              <a:defRPr sz="3200">
                <a:solidFill>
                  <a:schemeClr val="lt1"/>
                </a:solidFill>
                <a:latin typeface="Roboto"/>
                <a:ea typeface="Roboto"/>
                <a:cs typeface="Roboto"/>
                <a:sym typeface="Roboto"/>
              </a:defRPr>
            </a:lvl5pPr>
            <a:lvl6pPr indent="0" lvl="5" rtl="0">
              <a:spcBef>
                <a:spcPts val="0"/>
              </a:spcBef>
              <a:buClr>
                <a:schemeClr val="lt1"/>
              </a:buClr>
              <a:buFont typeface="Roboto"/>
              <a:buNone/>
              <a:defRPr sz="3200">
                <a:solidFill>
                  <a:schemeClr val="lt1"/>
                </a:solidFill>
                <a:latin typeface="Roboto"/>
                <a:ea typeface="Roboto"/>
                <a:cs typeface="Roboto"/>
                <a:sym typeface="Roboto"/>
              </a:defRPr>
            </a:lvl6pPr>
            <a:lvl7pPr indent="0" lvl="6" rtl="0">
              <a:spcBef>
                <a:spcPts val="0"/>
              </a:spcBef>
              <a:buClr>
                <a:schemeClr val="lt1"/>
              </a:buClr>
              <a:buFont typeface="Roboto"/>
              <a:buNone/>
              <a:defRPr sz="3200">
                <a:solidFill>
                  <a:schemeClr val="lt1"/>
                </a:solidFill>
                <a:latin typeface="Roboto"/>
                <a:ea typeface="Roboto"/>
                <a:cs typeface="Roboto"/>
                <a:sym typeface="Roboto"/>
              </a:defRPr>
            </a:lvl7pPr>
            <a:lvl8pPr indent="0" lvl="7" rtl="0">
              <a:spcBef>
                <a:spcPts val="0"/>
              </a:spcBef>
              <a:buClr>
                <a:schemeClr val="lt1"/>
              </a:buClr>
              <a:buFont typeface="Roboto"/>
              <a:buNone/>
              <a:defRPr sz="3200">
                <a:solidFill>
                  <a:schemeClr val="lt1"/>
                </a:solidFill>
                <a:latin typeface="Roboto"/>
                <a:ea typeface="Roboto"/>
                <a:cs typeface="Roboto"/>
                <a:sym typeface="Roboto"/>
              </a:defRPr>
            </a:lvl8pPr>
            <a:lvl9pPr indent="0" lvl="8" rtl="0">
              <a:spcBef>
                <a:spcPts val="0"/>
              </a:spcBef>
              <a:buClr>
                <a:schemeClr val="lt1"/>
              </a:buClr>
              <a:buFont typeface="Roboto"/>
              <a:buNone/>
              <a:defRPr sz="3200">
                <a:solidFill>
                  <a:schemeClr val="lt1"/>
                </a:solidFill>
                <a:latin typeface="Roboto"/>
                <a:ea typeface="Roboto"/>
                <a:cs typeface="Roboto"/>
                <a:sym typeface="Roboto"/>
              </a:defRPr>
            </a:lvl9pPr>
          </a:lstStyle>
          <a:p/>
        </p:txBody>
      </p:sp>
      <p:sp>
        <p:nvSpPr>
          <p:cNvPr id="68" name="Shape 68"/>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2"/>
              </a:buClr>
              <a:buFont typeface="Roboto"/>
              <a:buNone/>
              <a:defRPr b="0" i="0" sz="1800" u="none" cap="none" strike="noStrike">
                <a:solidFill>
                  <a:schemeClr val="lt2"/>
                </a:solidFill>
                <a:latin typeface="Roboto"/>
                <a:ea typeface="Roboto"/>
                <a:cs typeface="Roboto"/>
                <a:sym typeface="Roboto"/>
              </a:defRPr>
            </a:lvl1pPr>
            <a:lvl2pPr indent="0" lvl="1" marL="4572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2pPr>
            <a:lvl3pPr indent="0" lvl="2" marL="9144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3pPr>
            <a:lvl4pPr indent="0" lvl="3" marL="13716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4pPr>
            <a:lvl5pPr indent="0" lvl="4" marL="18288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5pPr>
            <a:lvl6pPr indent="0" lvl="5" marL="22860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6pPr>
            <a:lvl7pPr indent="0" lvl="6" marL="27432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7pPr>
            <a:lvl8pPr indent="0" lvl="7" marL="32004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8pPr>
            <a:lvl9pPr indent="0" lvl="8" marL="36576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9pPr>
          </a:lstStyle>
          <a:p/>
        </p:txBody>
      </p:sp>
      <p:sp>
        <p:nvSpPr>
          <p:cNvPr id="69" name="Shape 69"/>
          <p:cNvSpPr txBox="1"/>
          <p:nvPr>
            <p:ph idx="12" type="sldNum"/>
          </p:nvPr>
        </p:nvSpPr>
        <p:spPr>
          <a:xfrm>
            <a:off x="8523540" y="4695623"/>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lt2"/>
              </a:buClr>
              <a:buSzPct val="25000"/>
              <a:buFont typeface="Roboto"/>
              <a:buNone/>
            </a:pPr>
            <a:fld id="{00000000-1234-1234-1234-123412341234}" type="slidenum">
              <a:rPr b="0" i="0" lang="en" sz="1000" u="none" cap="none" strike="noStrike">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08.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05.png"/><Relationship Id="rId4" Type="http://schemas.openxmlformats.org/officeDocument/2006/relationships/image" Target="../media/image0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0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0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01.png"/><Relationship Id="rId4" Type="http://schemas.openxmlformats.org/officeDocument/2006/relationships/image" Target="../media/image00.png"/><Relationship Id="rId5" Type="http://schemas.openxmlformats.org/officeDocument/2006/relationships/image" Target="../media/image03.png"/><Relationship Id="rId6" Type="http://schemas.openxmlformats.org/officeDocument/2006/relationships/image" Target="../media/image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0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ctrTitle"/>
          </p:nvPr>
        </p:nvSpPr>
        <p:spPr>
          <a:xfrm>
            <a:off x="0" y="1501250"/>
            <a:ext cx="9144000" cy="933598"/>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lt1"/>
              </a:buClr>
              <a:buSzPct val="25000"/>
              <a:buFont typeface="Roboto"/>
              <a:buNone/>
            </a:pPr>
            <a:r>
              <a:rPr b="0" i="0" lang="en" sz="3600" u="none" cap="none" strike="noStrike">
                <a:solidFill>
                  <a:schemeClr val="lt1"/>
                </a:solidFill>
                <a:latin typeface="Roboto"/>
                <a:ea typeface="Roboto"/>
                <a:cs typeface="Roboto"/>
                <a:sym typeface="Roboto"/>
              </a:rPr>
              <a:t>Predicting Movie Ratings of IMDB Users</a:t>
            </a:r>
          </a:p>
        </p:txBody>
      </p:sp>
      <p:sp>
        <p:nvSpPr>
          <p:cNvPr id="132" name="Shape 132"/>
          <p:cNvSpPr txBox="1"/>
          <p:nvPr>
            <p:ph idx="1" type="subTitle"/>
          </p:nvPr>
        </p:nvSpPr>
        <p:spPr>
          <a:xfrm>
            <a:off x="4186375" y="2986700"/>
            <a:ext cx="3113998" cy="153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lt1"/>
              </a:buClr>
              <a:buSzPct val="25000"/>
              <a:buFont typeface="Roboto"/>
              <a:buNone/>
            </a:pPr>
            <a:r>
              <a:rPr b="0" i="0" lang="en" sz="2000" u="none" cap="none" strike="noStrike">
                <a:solidFill>
                  <a:srgbClr val="F3F3F3"/>
                </a:solidFill>
                <a:latin typeface="Times New Roman"/>
                <a:ea typeface="Times New Roman"/>
                <a:cs typeface="Times New Roman"/>
                <a:sym typeface="Times New Roman"/>
              </a:rPr>
              <a:t>Xiaoguang Mo (Michael</a:t>
            </a:r>
            <a:r>
              <a:rPr b="0" i="0" lang="en" sz="1600" u="none" cap="none" strike="noStrike">
                <a:solidFill>
                  <a:srgbClr val="F3F3F3"/>
                </a:solidFill>
                <a:latin typeface="Times New Roman"/>
                <a:ea typeface="Times New Roman"/>
                <a:cs typeface="Times New Roman"/>
                <a:sym typeface="Times New Roman"/>
              </a:rPr>
              <a:t>)</a:t>
            </a:r>
          </a:p>
          <a:p>
            <a:pPr indent="0" lvl="0" marL="0" marR="0" rtl="0" algn="l">
              <a:lnSpc>
                <a:spcPct val="115000"/>
              </a:lnSpc>
              <a:spcBef>
                <a:spcPts val="0"/>
              </a:spcBef>
              <a:spcAft>
                <a:spcPts val="0"/>
              </a:spcAft>
              <a:buClr>
                <a:schemeClr val="lt1"/>
              </a:buClr>
              <a:buSzPct val="25000"/>
              <a:buFont typeface="Roboto"/>
              <a:buNone/>
            </a:pPr>
            <a:r>
              <a:rPr b="0" i="0" lang="en" sz="2000" u="none" cap="none" strike="noStrike">
                <a:solidFill>
                  <a:srgbClr val="F3F3F3"/>
                </a:solidFill>
                <a:latin typeface="Times New Roman"/>
                <a:ea typeface="Times New Roman"/>
                <a:cs typeface="Times New Roman"/>
                <a:sym typeface="Times New Roman"/>
              </a:rPr>
              <a:t>Mingyuan Xiao (Amity)</a:t>
            </a:r>
          </a:p>
          <a:p>
            <a:pPr indent="0" lvl="0" marL="0" marR="0" rtl="0" algn="l">
              <a:lnSpc>
                <a:spcPct val="115000"/>
              </a:lnSpc>
              <a:spcBef>
                <a:spcPts val="0"/>
              </a:spcBef>
              <a:spcAft>
                <a:spcPts val="0"/>
              </a:spcAft>
              <a:buClr>
                <a:schemeClr val="lt1"/>
              </a:buClr>
              <a:buSzPct val="25000"/>
              <a:buFont typeface="Roboto"/>
              <a:buNone/>
            </a:pPr>
            <a:r>
              <a:rPr b="0" i="0" lang="en" sz="2000" u="none" cap="none" strike="noStrike">
                <a:solidFill>
                  <a:srgbClr val="F3F3F3"/>
                </a:solidFill>
                <a:latin typeface="Times New Roman"/>
                <a:ea typeface="Times New Roman"/>
                <a:cs typeface="Times New Roman"/>
                <a:sym typeface="Times New Roman"/>
              </a:rPr>
              <a:t>Jingqiu Zhou (Jenny)</a:t>
            </a:r>
          </a:p>
          <a:p>
            <a:pPr indent="0" lvl="0" marL="0" marR="0" rtl="0" algn="l">
              <a:lnSpc>
                <a:spcPct val="115000"/>
              </a:lnSpc>
              <a:spcBef>
                <a:spcPts val="0"/>
              </a:spcBef>
              <a:spcAft>
                <a:spcPts val="0"/>
              </a:spcAft>
              <a:buClr>
                <a:schemeClr val="lt1"/>
              </a:buClr>
              <a:buSzPct val="25000"/>
              <a:buFont typeface="Roboto"/>
              <a:buNone/>
            </a:pPr>
            <a:r>
              <a:t/>
            </a:r>
            <a:endParaRPr b="0" i="0" sz="2000" u="none" cap="none" strike="noStrike">
              <a:solidFill>
                <a:srgbClr val="F3F3F3"/>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lt1"/>
              </a:buClr>
              <a:buSzPct val="25000"/>
              <a:buFont typeface="Roboto"/>
              <a:buNone/>
            </a:pPr>
            <a:r>
              <a:t/>
            </a:r>
            <a:endParaRPr b="0" i="0" sz="1600" u="none" cap="none" strike="noStrike">
              <a:solidFill>
                <a:srgbClr val="F3F3F3"/>
              </a:solidFill>
              <a:latin typeface="Times New Roman"/>
              <a:ea typeface="Times New Roman"/>
              <a:cs typeface="Times New Roman"/>
              <a:sym typeface="Times New Roman"/>
            </a:endParaRPr>
          </a:p>
        </p:txBody>
      </p:sp>
      <p:sp>
        <p:nvSpPr>
          <p:cNvPr id="133" name="Shape 133"/>
          <p:cNvSpPr txBox="1"/>
          <p:nvPr/>
        </p:nvSpPr>
        <p:spPr>
          <a:xfrm>
            <a:off x="1055500" y="3069675"/>
            <a:ext cx="2484000" cy="7743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F3F3F3"/>
              </a:buClr>
              <a:buSzPct val="25000"/>
              <a:buFont typeface="Times New Roman"/>
              <a:buNone/>
            </a:pPr>
            <a:r>
              <a:rPr b="0" i="0" lang="en" sz="2200" u="none" cap="none" strike="noStrike">
                <a:solidFill>
                  <a:srgbClr val="F3F3F3"/>
                </a:solidFill>
                <a:latin typeface="Times New Roman"/>
                <a:ea typeface="Times New Roman"/>
                <a:cs typeface="Times New Roman"/>
                <a:sym typeface="Times New Roman"/>
              </a:rPr>
              <a:t>Project Team 3</a:t>
            </a:r>
          </a:p>
          <a:p>
            <a:pPr indent="0" lvl="0" marL="0" marR="0" rtl="0" algn="l">
              <a:lnSpc>
                <a:spcPct val="100000"/>
              </a:lnSpc>
              <a:spcBef>
                <a:spcPts val="0"/>
              </a:spcBef>
              <a:spcAft>
                <a:spcPts val="0"/>
              </a:spcAft>
              <a:buClr>
                <a:srgbClr val="000000"/>
              </a:buClr>
              <a:buFont typeface="Arial"/>
              <a:buNone/>
            </a:pPr>
            <a:r>
              <a:t/>
            </a:r>
            <a:endParaRPr b="0" i="0" sz="1600" u="none" cap="none" strike="noStrike">
              <a:solidFill>
                <a:srgbClr val="F9F9F9"/>
              </a:solidFill>
              <a:latin typeface="Arial"/>
              <a:ea typeface="Arial"/>
              <a:cs typeface="Arial"/>
              <a:sym typeface="Arial"/>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sz="3000">
                <a:latin typeface="Times New Roman"/>
                <a:ea typeface="Times New Roman"/>
                <a:cs typeface="Times New Roman"/>
                <a:sym typeface="Times New Roman"/>
              </a:rPr>
              <a:t>Item-based Collaborative Filtering</a:t>
            </a:r>
          </a:p>
        </p:txBody>
      </p:sp>
      <p:pic>
        <p:nvPicPr>
          <p:cNvPr id="193" name="Shape 193"/>
          <p:cNvPicPr preferRelativeResize="0"/>
          <p:nvPr/>
        </p:nvPicPr>
        <p:blipFill>
          <a:blip r:embed="rId3">
            <a:alphaModFix/>
          </a:blip>
          <a:stretch>
            <a:fillRect/>
          </a:stretch>
        </p:blipFill>
        <p:spPr>
          <a:xfrm>
            <a:off x="374221" y="948946"/>
            <a:ext cx="3185149" cy="851749"/>
          </a:xfrm>
          <a:prstGeom prst="rect">
            <a:avLst/>
          </a:prstGeom>
          <a:noFill/>
          <a:ln>
            <a:noFill/>
          </a:ln>
        </p:spPr>
      </p:pic>
      <p:pic>
        <p:nvPicPr>
          <p:cNvPr id="194" name="Shape 194"/>
          <p:cNvPicPr preferRelativeResize="0"/>
          <p:nvPr/>
        </p:nvPicPr>
        <p:blipFill>
          <a:blip r:embed="rId4">
            <a:alphaModFix/>
          </a:blip>
          <a:stretch>
            <a:fillRect/>
          </a:stretch>
        </p:blipFill>
        <p:spPr>
          <a:xfrm>
            <a:off x="374225" y="2145084"/>
            <a:ext cx="4823297" cy="1000124"/>
          </a:xfrm>
          <a:prstGeom prst="rect">
            <a:avLst/>
          </a:prstGeom>
          <a:noFill/>
          <a:ln>
            <a:noFill/>
          </a:ln>
        </p:spPr>
      </p:pic>
      <p:pic>
        <p:nvPicPr>
          <p:cNvPr id="195" name="Shape 195"/>
          <p:cNvPicPr preferRelativeResize="0"/>
          <p:nvPr/>
        </p:nvPicPr>
        <p:blipFill>
          <a:blip r:embed="rId5">
            <a:alphaModFix/>
          </a:blip>
          <a:stretch>
            <a:fillRect/>
          </a:stretch>
        </p:blipFill>
        <p:spPr>
          <a:xfrm>
            <a:off x="374221" y="3489571"/>
            <a:ext cx="4823300" cy="739338"/>
          </a:xfrm>
          <a:prstGeom prst="rect">
            <a:avLst/>
          </a:prstGeom>
          <a:noFill/>
          <a:ln>
            <a:noFill/>
          </a:ln>
        </p:spPr>
      </p:pic>
      <p:pic>
        <p:nvPicPr>
          <p:cNvPr id="196" name="Shape 196"/>
          <p:cNvPicPr preferRelativeResize="0"/>
          <p:nvPr/>
        </p:nvPicPr>
        <p:blipFill>
          <a:blip r:embed="rId6">
            <a:alphaModFix/>
          </a:blip>
          <a:stretch>
            <a:fillRect/>
          </a:stretch>
        </p:blipFill>
        <p:spPr>
          <a:xfrm>
            <a:off x="5197525" y="1690439"/>
            <a:ext cx="3727325" cy="1909396"/>
          </a:xfrm>
          <a:prstGeom prst="rect">
            <a:avLst/>
          </a:prstGeom>
          <a:noFill/>
          <a:ln>
            <a:noFill/>
          </a:ln>
        </p:spPr>
      </p:pic>
      <p:sp>
        <p:nvSpPr>
          <p:cNvPr id="197" name="Shape 197"/>
          <p:cNvSpPr txBox="1"/>
          <p:nvPr>
            <p:ph idx="4294967295" type="body"/>
          </p:nvPr>
        </p:nvSpPr>
        <p:spPr>
          <a:xfrm>
            <a:off x="460950" y="4069575"/>
            <a:ext cx="8222100" cy="749700"/>
          </a:xfrm>
          <a:prstGeom prst="rect">
            <a:avLst/>
          </a:prstGeom>
          <a:noFill/>
          <a:ln>
            <a:noFill/>
          </a:ln>
        </p:spPr>
        <p:txBody>
          <a:bodyPr anchorCtr="0" anchor="t" bIns="91425" lIns="91425" rIns="91425" tIns="91425">
            <a:noAutofit/>
          </a:bodyPr>
          <a:lstStyle/>
          <a:p>
            <a:pPr lvl="0" marR="0" rtl="0" algn="ctr">
              <a:lnSpc>
                <a:spcPct val="115000"/>
              </a:lnSpc>
              <a:spcBef>
                <a:spcPts val="0"/>
              </a:spcBef>
              <a:spcAft>
                <a:spcPts val="0"/>
              </a:spcAft>
              <a:buNone/>
            </a:pPr>
            <a:r>
              <a:rPr lang="en"/>
              <a:t>Item-Item Similarity Matrix</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sz="3000">
                <a:latin typeface="Times New Roman"/>
                <a:ea typeface="Times New Roman"/>
                <a:cs typeface="Times New Roman"/>
                <a:sym typeface="Times New Roman"/>
              </a:rPr>
              <a:t>Item-based Collaborative Filtering</a:t>
            </a:r>
          </a:p>
        </p:txBody>
      </p:sp>
      <p:pic>
        <p:nvPicPr>
          <p:cNvPr id="203" name="Shape 203"/>
          <p:cNvPicPr preferRelativeResize="0"/>
          <p:nvPr/>
        </p:nvPicPr>
        <p:blipFill>
          <a:blip r:embed="rId3">
            <a:alphaModFix/>
          </a:blip>
          <a:stretch>
            <a:fillRect/>
          </a:stretch>
        </p:blipFill>
        <p:spPr>
          <a:xfrm>
            <a:off x="2324737" y="921287"/>
            <a:ext cx="4494518" cy="919074"/>
          </a:xfrm>
          <a:prstGeom prst="rect">
            <a:avLst/>
          </a:prstGeom>
          <a:noFill/>
          <a:ln>
            <a:noFill/>
          </a:ln>
        </p:spPr>
      </p:pic>
      <p:pic>
        <p:nvPicPr>
          <p:cNvPr id="204" name="Shape 204"/>
          <p:cNvPicPr preferRelativeResize="0"/>
          <p:nvPr/>
        </p:nvPicPr>
        <p:blipFill>
          <a:blip r:embed="rId4">
            <a:alphaModFix/>
          </a:blip>
          <a:stretch>
            <a:fillRect/>
          </a:stretch>
        </p:blipFill>
        <p:spPr>
          <a:xfrm>
            <a:off x="2214850" y="2142600"/>
            <a:ext cx="4714300" cy="2831324"/>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471900" y="738725"/>
            <a:ext cx="8222100" cy="7677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lang="en" sz="3600">
                <a:latin typeface="Times New Roman"/>
                <a:ea typeface="Times New Roman"/>
                <a:cs typeface="Times New Roman"/>
                <a:sym typeface="Times New Roman"/>
              </a:rPr>
              <a:t>3.User-based Collaborative Filtering </a:t>
            </a:r>
          </a:p>
        </p:txBody>
      </p:sp>
      <p:sp>
        <p:nvSpPr>
          <p:cNvPr id="210" name="Shape 210"/>
          <p:cNvSpPr txBox="1"/>
          <p:nvPr>
            <p:ph idx="1" type="body"/>
          </p:nvPr>
        </p:nvSpPr>
        <p:spPr>
          <a:xfrm>
            <a:off x="471900" y="1919075"/>
            <a:ext cx="4487700" cy="27102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lt2"/>
              </a:buClr>
              <a:buSzPct val="100000"/>
              <a:buFont typeface="Times New Roman"/>
              <a:buChar char="❖"/>
            </a:pPr>
            <a:r>
              <a:rPr lang="en"/>
              <a:t>Design</a:t>
            </a:r>
          </a:p>
          <a:p>
            <a:pPr lvl="0" marR="0" rtl="0" algn="l">
              <a:lnSpc>
                <a:spcPct val="115000"/>
              </a:lnSpc>
              <a:spcBef>
                <a:spcPts val="0"/>
              </a:spcBef>
              <a:spcAft>
                <a:spcPts val="0"/>
              </a:spcAft>
              <a:buNone/>
            </a:pPr>
            <a:r>
              <a:t/>
            </a:r>
            <a:endParaRPr/>
          </a:p>
          <a:p>
            <a:pPr indent="-228600" lvl="0" marL="457200" marR="0" rtl="0" algn="l">
              <a:lnSpc>
                <a:spcPct val="115000"/>
              </a:lnSpc>
              <a:spcBef>
                <a:spcPts val="0"/>
              </a:spcBef>
              <a:spcAft>
                <a:spcPts val="0"/>
              </a:spcAft>
              <a:buClr>
                <a:schemeClr val="lt2"/>
              </a:buClr>
              <a:buSzPct val="100000"/>
              <a:buFont typeface="Times New Roman"/>
              <a:buChar char="❖"/>
            </a:pPr>
            <a:r>
              <a:rPr lang="en"/>
              <a:t>Demo</a:t>
            </a:r>
          </a:p>
          <a:p>
            <a:pPr indent="-228600" lvl="0" marL="457200" rtl="0">
              <a:spcBef>
                <a:spcPts val="1600"/>
              </a:spcBef>
              <a:spcAft>
                <a:spcPts val="0"/>
              </a:spcAft>
              <a:buClr>
                <a:schemeClr val="lt2"/>
              </a:buClr>
              <a:buSzPct val="100000"/>
              <a:buFont typeface="Times New Roman"/>
              <a:buChar char="❖"/>
            </a:pPr>
            <a:r>
              <a:rPr lang="en"/>
              <a:t>Data Analysis &amp; Discussion</a:t>
            </a:r>
          </a:p>
          <a:p>
            <a:pPr indent="0" lvl="0" marL="457200" marR="0" rtl="0" algn="l">
              <a:lnSpc>
                <a:spcPct val="115000"/>
              </a:lnSpc>
              <a:spcBef>
                <a:spcPts val="1600"/>
              </a:spcBef>
              <a:spcAft>
                <a:spcPts val="0"/>
              </a:spcAft>
              <a:buClr>
                <a:schemeClr val="lt2"/>
              </a:buClr>
              <a:buSzPct val="25000"/>
              <a:buFont typeface="Roboto"/>
              <a:buNone/>
            </a:pPr>
            <a:r>
              <a:t/>
            </a:r>
            <a:endParaRPr b="0" i="0" sz="1800" u="none" cap="none" strike="noStrike">
              <a:solidFill>
                <a:schemeClr val="lt2"/>
              </a:solidFill>
              <a:latin typeface="Roboto"/>
              <a:ea typeface="Roboto"/>
              <a:cs typeface="Roboto"/>
              <a:sym typeface="Roboto"/>
            </a:endParaRPr>
          </a:p>
          <a:p>
            <a:pPr indent="0" lvl="0" marL="0" marR="0" rtl="0" algn="l">
              <a:lnSpc>
                <a:spcPct val="115000"/>
              </a:lnSpc>
              <a:spcBef>
                <a:spcPts val="1600"/>
              </a:spcBef>
              <a:spcAft>
                <a:spcPts val="0"/>
              </a:spcAft>
              <a:buClr>
                <a:schemeClr val="lt2"/>
              </a:buClr>
              <a:buSzPct val="25000"/>
              <a:buFont typeface="Roboto"/>
              <a:buNone/>
            </a:pPr>
            <a:r>
              <a:t/>
            </a:r>
            <a:endParaRPr b="0" i="0" sz="1800" u="none" cap="none" strike="noStrike">
              <a:solidFill>
                <a:schemeClr val="lt2"/>
              </a:solidFill>
              <a:latin typeface="Roboto"/>
              <a:ea typeface="Roboto"/>
              <a:cs typeface="Roboto"/>
              <a:sym typeface="Roboto"/>
            </a:endParaRPr>
          </a:p>
          <a:p>
            <a:pPr indent="0" lvl="0" marL="0" marR="0" rtl="0" algn="l">
              <a:lnSpc>
                <a:spcPct val="115000"/>
              </a:lnSpc>
              <a:spcBef>
                <a:spcPts val="1600"/>
              </a:spcBef>
              <a:spcAft>
                <a:spcPts val="0"/>
              </a:spcAft>
              <a:buClr>
                <a:schemeClr val="lt2"/>
              </a:buClr>
              <a:buSzPct val="25000"/>
              <a:buFont typeface="Roboto"/>
              <a:buNone/>
            </a:pPr>
            <a:r>
              <a:t/>
            </a:r>
            <a:endParaRPr b="0" i="0" sz="1800" u="none" cap="none" strike="noStrike">
              <a:solidFill>
                <a:schemeClr val="lt2"/>
              </a:solidFill>
              <a:latin typeface="Roboto"/>
              <a:ea typeface="Roboto"/>
              <a:cs typeface="Roboto"/>
              <a:sym typeface="Roboto"/>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98250" y="16350"/>
            <a:ext cx="8826600" cy="602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lang="en" sz="3600">
                <a:latin typeface="Times New Roman"/>
                <a:ea typeface="Times New Roman"/>
                <a:cs typeface="Times New Roman"/>
                <a:sym typeface="Times New Roman"/>
              </a:rPr>
              <a:t>USCF</a:t>
            </a:r>
            <a:r>
              <a:rPr b="0" i="0" lang="en" sz="3600" u="none" cap="none" strike="noStrike">
                <a:solidFill>
                  <a:schemeClr val="lt1"/>
                </a:solidFill>
                <a:latin typeface="Times New Roman"/>
                <a:ea typeface="Times New Roman"/>
                <a:cs typeface="Times New Roman"/>
                <a:sym typeface="Times New Roman"/>
              </a:rPr>
              <a:t>- </a:t>
            </a:r>
            <a:r>
              <a:rPr lang="en" sz="3600">
                <a:latin typeface="Times New Roman"/>
                <a:ea typeface="Times New Roman"/>
                <a:cs typeface="Times New Roman"/>
                <a:sym typeface="Times New Roman"/>
              </a:rPr>
              <a:t>Design</a:t>
            </a:r>
          </a:p>
        </p:txBody>
      </p:sp>
      <p:sp>
        <p:nvSpPr>
          <p:cNvPr id="216" name="Shape 216"/>
          <p:cNvSpPr txBox="1"/>
          <p:nvPr>
            <p:ph idx="4294967295" type="body"/>
          </p:nvPr>
        </p:nvSpPr>
        <p:spPr>
          <a:xfrm>
            <a:off x="400500" y="827300"/>
            <a:ext cx="8222100" cy="3707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1600"/>
              </a:spcBef>
              <a:spcAft>
                <a:spcPts val="0"/>
              </a:spcAft>
              <a:buClr>
                <a:srgbClr val="595959"/>
              </a:buClr>
              <a:buSzPct val="100000"/>
              <a:buFont typeface="Arial"/>
              <a:buChar char="❖"/>
            </a:pPr>
            <a:r>
              <a:rPr lang="en">
                <a:solidFill>
                  <a:srgbClr val="595959"/>
                </a:solidFill>
                <a:latin typeface="Arial"/>
                <a:ea typeface="Arial"/>
                <a:cs typeface="Arial"/>
                <a:sym typeface="Arial"/>
              </a:rPr>
              <a:t>Screenshot 2016-03-19 10.44.22</a:t>
            </a:r>
          </a:p>
        </p:txBody>
      </p:sp>
      <p:pic>
        <p:nvPicPr>
          <p:cNvPr id="217" name="Shape 217"/>
          <p:cNvPicPr preferRelativeResize="0"/>
          <p:nvPr/>
        </p:nvPicPr>
        <p:blipFill>
          <a:blip r:embed="rId3">
            <a:alphaModFix/>
          </a:blip>
          <a:stretch>
            <a:fillRect/>
          </a:stretch>
        </p:blipFill>
        <p:spPr>
          <a:xfrm>
            <a:off x="689475" y="974975"/>
            <a:ext cx="7429500" cy="1314450"/>
          </a:xfrm>
          <a:prstGeom prst="rect">
            <a:avLst/>
          </a:prstGeom>
          <a:noFill/>
          <a:ln>
            <a:noFill/>
          </a:ln>
        </p:spPr>
      </p:pic>
      <p:pic>
        <p:nvPicPr>
          <p:cNvPr id="218" name="Shape 218"/>
          <p:cNvPicPr preferRelativeResize="0"/>
          <p:nvPr/>
        </p:nvPicPr>
        <p:blipFill>
          <a:blip r:embed="rId4">
            <a:alphaModFix/>
          </a:blip>
          <a:stretch>
            <a:fillRect/>
          </a:stretch>
        </p:blipFill>
        <p:spPr>
          <a:xfrm>
            <a:off x="1761765" y="3168425"/>
            <a:ext cx="4703266" cy="1314449"/>
          </a:xfrm>
          <a:prstGeom prst="rect">
            <a:avLst/>
          </a:prstGeom>
          <a:noFill/>
          <a:ln>
            <a:noFill/>
          </a:ln>
        </p:spPr>
      </p:pic>
      <p:sp>
        <p:nvSpPr>
          <p:cNvPr id="219" name="Shape 219"/>
          <p:cNvSpPr txBox="1"/>
          <p:nvPr/>
        </p:nvSpPr>
        <p:spPr>
          <a:xfrm>
            <a:off x="520225" y="2406875"/>
            <a:ext cx="2432700" cy="1124100"/>
          </a:xfrm>
          <a:prstGeom prst="rect">
            <a:avLst/>
          </a:prstGeom>
          <a:noFill/>
          <a:ln>
            <a:noFill/>
          </a:ln>
        </p:spPr>
        <p:txBody>
          <a:bodyPr anchorCtr="0" anchor="t" bIns="91425" lIns="91425" rIns="91425" tIns="91425">
            <a:noAutofit/>
          </a:bodyPr>
          <a:lstStyle/>
          <a:p>
            <a:pPr lvl="0">
              <a:spcBef>
                <a:spcPts val="0"/>
              </a:spcBef>
              <a:buNone/>
            </a:pPr>
            <a:r>
              <a:rPr lang="en" sz="2400">
                <a:solidFill>
                  <a:srgbClr val="666666"/>
                </a:solidFill>
                <a:latin typeface="Roboto"/>
                <a:ea typeface="Roboto"/>
                <a:cs typeface="Roboto"/>
                <a:sym typeface="Roboto"/>
              </a:rPr>
              <a:t>Improvement:</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98250" y="16350"/>
            <a:ext cx="8826600" cy="602700"/>
          </a:xfrm>
          <a:prstGeom prst="rect">
            <a:avLst/>
          </a:prstGeom>
          <a:noFill/>
          <a:ln>
            <a:noFill/>
          </a:ln>
        </p:spPr>
        <p:txBody>
          <a:bodyPr anchorCtr="0" anchor="ctr" bIns="91425" lIns="91425" rIns="91425" tIns="91425">
            <a:noAutofit/>
          </a:bodyPr>
          <a:lstStyle/>
          <a:p>
            <a:pPr lvl="0" rtl="0">
              <a:spcBef>
                <a:spcPts val="0"/>
              </a:spcBef>
              <a:buClr>
                <a:schemeClr val="lt1"/>
              </a:buClr>
              <a:buSzPct val="25000"/>
              <a:buFont typeface="Roboto"/>
              <a:buNone/>
            </a:pPr>
            <a:r>
              <a:rPr lang="en" sz="3000"/>
              <a:t>USCF- Data Analysis &amp; Discussion</a:t>
            </a:r>
          </a:p>
        </p:txBody>
      </p:sp>
      <p:sp>
        <p:nvSpPr>
          <p:cNvPr id="225" name="Shape 225"/>
          <p:cNvSpPr txBox="1"/>
          <p:nvPr>
            <p:ph idx="4294967295" type="body"/>
          </p:nvPr>
        </p:nvSpPr>
        <p:spPr>
          <a:xfrm>
            <a:off x="400500" y="827300"/>
            <a:ext cx="8222100" cy="749700"/>
          </a:xfrm>
          <a:prstGeom prst="rect">
            <a:avLst/>
          </a:prstGeom>
          <a:noFill/>
          <a:ln>
            <a:noFill/>
          </a:ln>
        </p:spPr>
        <p:txBody>
          <a:bodyPr anchorCtr="0" anchor="t" bIns="91425" lIns="91425" rIns="91425" tIns="91425">
            <a:noAutofit/>
          </a:bodyPr>
          <a:lstStyle/>
          <a:p>
            <a:pPr indent="-241300" lvl="0" marL="457200" marR="0" rtl="0" algn="l">
              <a:lnSpc>
                <a:spcPct val="115000"/>
              </a:lnSpc>
              <a:spcBef>
                <a:spcPts val="0"/>
              </a:spcBef>
              <a:spcAft>
                <a:spcPts val="0"/>
              </a:spcAft>
              <a:buClr>
                <a:srgbClr val="595959"/>
              </a:buClr>
              <a:buSzPct val="100000"/>
              <a:buFont typeface="Arial"/>
              <a:buChar char="❖"/>
            </a:pPr>
            <a:r>
              <a:rPr b="1" lang="en" sz="2000">
                <a:solidFill>
                  <a:srgbClr val="595959"/>
                </a:solidFill>
                <a:latin typeface="Arial"/>
                <a:ea typeface="Arial"/>
                <a:cs typeface="Arial"/>
                <a:sym typeface="Arial"/>
              </a:rPr>
              <a:t>Demo</a:t>
            </a:r>
          </a:p>
          <a:p>
            <a:pPr lvl="0" marR="0" rtl="0" algn="l">
              <a:lnSpc>
                <a:spcPct val="115000"/>
              </a:lnSpc>
              <a:spcBef>
                <a:spcPts val="0"/>
              </a:spcBef>
              <a:spcAft>
                <a:spcPts val="0"/>
              </a:spcAft>
              <a:buNone/>
            </a:pPr>
            <a:r>
              <a:t/>
            </a:r>
            <a:endParaRPr b="1" sz="2000">
              <a:solidFill>
                <a:srgbClr val="595959"/>
              </a:solidFill>
              <a:latin typeface="Arial"/>
              <a:ea typeface="Arial"/>
              <a:cs typeface="Arial"/>
              <a:sym typeface="Arial"/>
            </a:endParaRPr>
          </a:p>
          <a:p>
            <a:pPr indent="-241300" lvl="0" marL="457200" marR="0" rtl="0" algn="l">
              <a:lnSpc>
                <a:spcPct val="115000"/>
              </a:lnSpc>
              <a:spcBef>
                <a:spcPts val="0"/>
              </a:spcBef>
              <a:spcAft>
                <a:spcPts val="0"/>
              </a:spcAft>
              <a:buClr>
                <a:srgbClr val="595959"/>
              </a:buClr>
              <a:buSzPct val="100000"/>
              <a:buFont typeface="Arial"/>
              <a:buChar char="❖"/>
            </a:pPr>
            <a:r>
              <a:rPr b="1" lang="en" sz="2000">
                <a:solidFill>
                  <a:srgbClr val="595959"/>
                </a:solidFill>
                <a:latin typeface="Arial"/>
                <a:ea typeface="Arial"/>
                <a:cs typeface="Arial"/>
                <a:sym typeface="Arial"/>
              </a:rPr>
              <a:t>Results</a:t>
            </a:r>
            <a:r>
              <a:rPr lang="en" sz="2000">
                <a:solidFill>
                  <a:srgbClr val="595959"/>
                </a:solidFill>
                <a:latin typeface="Arial"/>
                <a:ea typeface="Arial"/>
                <a:cs typeface="Arial"/>
                <a:sym typeface="Arial"/>
              </a:rPr>
              <a:t>:</a:t>
            </a:r>
          </a:p>
        </p:txBody>
      </p:sp>
      <p:pic>
        <p:nvPicPr>
          <p:cNvPr id="226" name="Shape 226"/>
          <p:cNvPicPr preferRelativeResize="0"/>
          <p:nvPr/>
        </p:nvPicPr>
        <p:blipFill>
          <a:blip r:embed="rId3">
            <a:alphaModFix/>
          </a:blip>
          <a:stretch>
            <a:fillRect/>
          </a:stretch>
        </p:blipFill>
        <p:spPr>
          <a:xfrm>
            <a:off x="651956" y="2265706"/>
            <a:ext cx="7502675" cy="2415146"/>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98250" y="16350"/>
            <a:ext cx="8826600" cy="602700"/>
          </a:xfrm>
          <a:prstGeom prst="rect">
            <a:avLst/>
          </a:prstGeom>
          <a:noFill/>
          <a:ln>
            <a:noFill/>
          </a:ln>
        </p:spPr>
        <p:txBody>
          <a:bodyPr anchorCtr="0" anchor="ctr" bIns="91425" lIns="91425" rIns="91425" tIns="91425">
            <a:noAutofit/>
          </a:bodyPr>
          <a:lstStyle/>
          <a:p>
            <a:pPr lvl="0" rtl="0">
              <a:spcBef>
                <a:spcPts val="0"/>
              </a:spcBef>
              <a:buClr>
                <a:schemeClr val="lt1"/>
              </a:buClr>
              <a:buSzPct val="25000"/>
              <a:buFont typeface="Roboto"/>
              <a:buNone/>
            </a:pPr>
            <a:r>
              <a:rPr lang="en" sz="3000"/>
              <a:t>USCF- Data Analysis &amp; Discussion</a:t>
            </a:r>
          </a:p>
        </p:txBody>
      </p:sp>
      <p:sp>
        <p:nvSpPr>
          <p:cNvPr id="232" name="Shape 232"/>
          <p:cNvSpPr txBox="1"/>
          <p:nvPr>
            <p:ph idx="4294967295" type="body"/>
          </p:nvPr>
        </p:nvSpPr>
        <p:spPr>
          <a:xfrm>
            <a:off x="400500" y="827300"/>
            <a:ext cx="8222100" cy="749700"/>
          </a:xfrm>
          <a:prstGeom prst="rect">
            <a:avLst/>
          </a:prstGeom>
          <a:noFill/>
          <a:ln>
            <a:noFill/>
          </a:ln>
        </p:spPr>
        <p:txBody>
          <a:bodyPr anchorCtr="0" anchor="t" bIns="91425" lIns="91425" rIns="91425" tIns="91425">
            <a:noAutofit/>
          </a:bodyPr>
          <a:lstStyle/>
          <a:p>
            <a:pPr indent="-241300" lvl="0" marL="457200" marR="0" rtl="0" algn="l">
              <a:lnSpc>
                <a:spcPct val="115000"/>
              </a:lnSpc>
              <a:spcBef>
                <a:spcPts val="0"/>
              </a:spcBef>
              <a:spcAft>
                <a:spcPts val="0"/>
              </a:spcAft>
              <a:buClr>
                <a:srgbClr val="595959"/>
              </a:buClr>
              <a:buSzPct val="100000"/>
              <a:buFont typeface="Arial"/>
              <a:buChar char="❖"/>
            </a:pPr>
            <a:r>
              <a:rPr b="1" lang="en" sz="2000">
                <a:solidFill>
                  <a:srgbClr val="595959"/>
                </a:solidFill>
                <a:latin typeface="Arial"/>
                <a:ea typeface="Arial"/>
                <a:cs typeface="Arial"/>
                <a:sym typeface="Arial"/>
              </a:rPr>
              <a:t>Parameter β </a:t>
            </a:r>
          </a:p>
        </p:txBody>
      </p:sp>
      <p:pic>
        <p:nvPicPr>
          <p:cNvPr id="233" name="Shape 233"/>
          <p:cNvPicPr preferRelativeResize="0"/>
          <p:nvPr/>
        </p:nvPicPr>
        <p:blipFill>
          <a:blip r:embed="rId3">
            <a:alphaModFix/>
          </a:blip>
          <a:stretch>
            <a:fillRect/>
          </a:stretch>
        </p:blipFill>
        <p:spPr>
          <a:xfrm>
            <a:off x="1649287" y="1355837"/>
            <a:ext cx="5724525" cy="3438525"/>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type="title"/>
          </p:nvPr>
        </p:nvSpPr>
        <p:spPr>
          <a:xfrm>
            <a:off x="471900" y="738725"/>
            <a:ext cx="8222100" cy="7677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lang="en" sz="2900">
                <a:latin typeface="Times New Roman"/>
                <a:ea typeface="Times New Roman"/>
                <a:cs typeface="Times New Roman"/>
                <a:sym typeface="Times New Roman"/>
              </a:rPr>
              <a:t>4. Combination of User-based Collaborative Filtering and Support Vector Machine (UBCF &amp; SVM)</a:t>
            </a:r>
          </a:p>
        </p:txBody>
      </p:sp>
      <p:sp>
        <p:nvSpPr>
          <p:cNvPr id="239" name="Shape 239"/>
          <p:cNvSpPr txBox="1"/>
          <p:nvPr>
            <p:ph idx="1" type="body"/>
          </p:nvPr>
        </p:nvSpPr>
        <p:spPr>
          <a:xfrm>
            <a:off x="471900" y="1919075"/>
            <a:ext cx="4487700" cy="27102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lt2"/>
              </a:buClr>
              <a:buSzPct val="100000"/>
              <a:buFont typeface="Times New Roman"/>
              <a:buChar char="❖"/>
            </a:pPr>
            <a:r>
              <a:rPr lang="en"/>
              <a:t>Design</a:t>
            </a:r>
          </a:p>
          <a:p>
            <a:pPr indent="-228600" lvl="0" marL="457200" rtl="0">
              <a:spcBef>
                <a:spcPts val="1600"/>
              </a:spcBef>
              <a:spcAft>
                <a:spcPts val="0"/>
              </a:spcAft>
              <a:buClr>
                <a:schemeClr val="lt2"/>
              </a:buClr>
              <a:buSzPct val="100000"/>
              <a:buFont typeface="Times New Roman"/>
              <a:buChar char="❖"/>
            </a:pPr>
            <a:r>
              <a:rPr lang="en"/>
              <a:t>Data Analysis &amp; Discussion</a:t>
            </a:r>
          </a:p>
          <a:p>
            <a:pPr indent="0" lvl="0" marL="457200" marR="0" rtl="0" algn="l">
              <a:lnSpc>
                <a:spcPct val="115000"/>
              </a:lnSpc>
              <a:spcBef>
                <a:spcPts val="1600"/>
              </a:spcBef>
              <a:spcAft>
                <a:spcPts val="0"/>
              </a:spcAft>
              <a:buClr>
                <a:schemeClr val="lt2"/>
              </a:buClr>
              <a:buSzPct val="25000"/>
              <a:buFont typeface="Roboto"/>
              <a:buNone/>
            </a:pPr>
            <a:r>
              <a:t/>
            </a:r>
            <a:endParaRPr b="0" i="0" sz="1800" u="none" cap="none" strike="noStrike">
              <a:solidFill>
                <a:schemeClr val="lt2"/>
              </a:solidFill>
              <a:latin typeface="Roboto"/>
              <a:ea typeface="Roboto"/>
              <a:cs typeface="Roboto"/>
              <a:sym typeface="Roboto"/>
            </a:endParaRPr>
          </a:p>
          <a:p>
            <a:pPr indent="0" lvl="0" marL="0" marR="0" rtl="0" algn="l">
              <a:lnSpc>
                <a:spcPct val="115000"/>
              </a:lnSpc>
              <a:spcBef>
                <a:spcPts val="1600"/>
              </a:spcBef>
              <a:spcAft>
                <a:spcPts val="0"/>
              </a:spcAft>
              <a:buClr>
                <a:schemeClr val="lt2"/>
              </a:buClr>
              <a:buSzPct val="25000"/>
              <a:buFont typeface="Roboto"/>
              <a:buNone/>
            </a:pPr>
            <a:r>
              <a:t/>
            </a:r>
            <a:endParaRPr b="0" i="0" sz="1800" u="none" cap="none" strike="noStrike">
              <a:solidFill>
                <a:schemeClr val="lt2"/>
              </a:solidFill>
              <a:latin typeface="Roboto"/>
              <a:ea typeface="Roboto"/>
              <a:cs typeface="Roboto"/>
              <a:sym typeface="Roboto"/>
            </a:endParaRPr>
          </a:p>
          <a:p>
            <a:pPr indent="0" lvl="0" marL="0" marR="0" rtl="0" algn="l">
              <a:lnSpc>
                <a:spcPct val="115000"/>
              </a:lnSpc>
              <a:spcBef>
                <a:spcPts val="1600"/>
              </a:spcBef>
              <a:spcAft>
                <a:spcPts val="0"/>
              </a:spcAft>
              <a:buClr>
                <a:schemeClr val="lt2"/>
              </a:buClr>
              <a:buSzPct val="25000"/>
              <a:buFont typeface="Roboto"/>
              <a:buNone/>
            </a:pPr>
            <a:r>
              <a:t/>
            </a:r>
            <a:endParaRPr b="0" i="0" sz="1800" u="none" cap="none" strike="noStrike">
              <a:solidFill>
                <a:schemeClr val="lt2"/>
              </a:solidFill>
              <a:latin typeface="Roboto"/>
              <a:ea typeface="Roboto"/>
              <a:cs typeface="Roboto"/>
              <a:sym typeface="Roboto"/>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type="title"/>
          </p:nvPr>
        </p:nvSpPr>
        <p:spPr>
          <a:xfrm>
            <a:off x="98250" y="16350"/>
            <a:ext cx="8826600" cy="602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lang="en" sz="3600">
                <a:latin typeface="Times New Roman"/>
                <a:ea typeface="Times New Roman"/>
                <a:cs typeface="Times New Roman"/>
                <a:sym typeface="Times New Roman"/>
              </a:rPr>
              <a:t>UBCF &amp; SVM</a:t>
            </a:r>
            <a:r>
              <a:rPr b="0" i="0" lang="en" sz="3600" u="none" cap="none" strike="noStrike">
                <a:solidFill>
                  <a:schemeClr val="lt1"/>
                </a:solidFill>
                <a:latin typeface="Times New Roman"/>
                <a:ea typeface="Times New Roman"/>
                <a:cs typeface="Times New Roman"/>
                <a:sym typeface="Times New Roman"/>
              </a:rPr>
              <a:t> - </a:t>
            </a:r>
            <a:r>
              <a:rPr lang="en" sz="3600">
                <a:latin typeface="Times New Roman"/>
                <a:ea typeface="Times New Roman"/>
                <a:cs typeface="Times New Roman"/>
                <a:sym typeface="Times New Roman"/>
              </a:rPr>
              <a:t>Design</a:t>
            </a:r>
          </a:p>
        </p:txBody>
      </p:sp>
      <p:sp>
        <p:nvSpPr>
          <p:cNvPr id="245" name="Shape 245"/>
          <p:cNvSpPr txBox="1"/>
          <p:nvPr>
            <p:ph idx="4294967295" type="body"/>
          </p:nvPr>
        </p:nvSpPr>
        <p:spPr>
          <a:xfrm>
            <a:off x="400500" y="300275"/>
            <a:ext cx="8222100" cy="4699800"/>
          </a:xfrm>
          <a:prstGeom prst="rect">
            <a:avLst/>
          </a:prstGeom>
          <a:noFill/>
          <a:ln>
            <a:noFill/>
          </a:ln>
        </p:spPr>
        <p:txBody>
          <a:bodyPr anchorCtr="0" anchor="t" bIns="91425" lIns="91425" rIns="91425" tIns="91425">
            <a:noAutofit/>
          </a:bodyPr>
          <a:lstStyle/>
          <a:p>
            <a:pPr lvl="0" marR="0" rtl="0" algn="l">
              <a:lnSpc>
                <a:spcPct val="115000"/>
              </a:lnSpc>
              <a:spcBef>
                <a:spcPts val="1600"/>
              </a:spcBef>
              <a:spcAft>
                <a:spcPts val="0"/>
              </a:spcAft>
              <a:buNone/>
            </a:pPr>
            <a:r>
              <a:t/>
            </a:r>
            <a:endParaRPr>
              <a:solidFill>
                <a:srgbClr val="595959"/>
              </a:solidFill>
              <a:latin typeface="Arial"/>
              <a:ea typeface="Arial"/>
              <a:cs typeface="Arial"/>
              <a:sym typeface="Arial"/>
            </a:endParaRPr>
          </a:p>
          <a:p>
            <a:pPr indent="-228600" lvl="0" marL="457200" marR="0" rtl="0" algn="l">
              <a:lnSpc>
                <a:spcPct val="115000"/>
              </a:lnSpc>
              <a:spcBef>
                <a:spcPts val="1600"/>
              </a:spcBef>
              <a:spcAft>
                <a:spcPts val="0"/>
              </a:spcAft>
              <a:buClr>
                <a:srgbClr val="595959"/>
              </a:buClr>
              <a:buSzPct val="81818"/>
              <a:buFont typeface="Arial"/>
              <a:buChar char="❖"/>
            </a:pPr>
            <a:r>
              <a:rPr b="1" lang="en" sz="2200">
                <a:solidFill>
                  <a:srgbClr val="595959"/>
                </a:solidFill>
                <a:latin typeface="Arial"/>
                <a:ea typeface="Arial"/>
                <a:cs typeface="Arial"/>
                <a:sym typeface="Arial"/>
              </a:rPr>
              <a:t>1. User-based Collaborative Filtering</a:t>
            </a:r>
          </a:p>
          <a:p>
            <a:pPr indent="-228600" lvl="0" marL="457200" marR="0" rtl="0" algn="l">
              <a:lnSpc>
                <a:spcPct val="115000"/>
              </a:lnSpc>
              <a:spcBef>
                <a:spcPts val="1600"/>
              </a:spcBef>
              <a:spcAft>
                <a:spcPts val="0"/>
              </a:spcAft>
              <a:buClr>
                <a:srgbClr val="595959"/>
              </a:buClr>
              <a:buSzPct val="81818"/>
              <a:buFont typeface="Arial"/>
              <a:buChar char="❖"/>
            </a:pPr>
            <a:r>
              <a:rPr b="1" lang="en" sz="2200">
                <a:solidFill>
                  <a:srgbClr val="595959"/>
                </a:solidFill>
                <a:latin typeface="Arial"/>
                <a:ea typeface="Arial"/>
                <a:cs typeface="Arial"/>
                <a:sym typeface="Arial"/>
              </a:rPr>
              <a:t>2. Support Vector Machine</a:t>
            </a:r>
            <a:br>
              <a:rPr b="1" lang="en" sz="2200">
                <a:solidFill>
                  <a:srgbClr val="595959"/>
                </a:solidFill>
                <a:latin typeface="Arial"/>
                <a:ea typeface="Arial"/>
                <a:cs typeface="Arial"/>
                <a:sym typeface="Arial"/>
              </a:rPr>
            </a:br>
            <a:r>
              <a:rPr b="1" lang="en" sz="2000">
                <a:solidFill>
                  <a:srgbClr val="595959"/>
                </a:solidFill>
                <a:latin typeface="Arial"/>
                <a:ea typeface="Arial"/>
                <a:cs typeface="Arial"/>
                <a:sym typeface="Arial"/>
              </a:rPr>
              <a:t>a)	Data Preprocessing </a:t>
            </a:r>
          </a:p>
          <a:p>
            <a:pPr lvl="0" marR="0" rtl="0" algn="l">
              <a:lnSpc>
                <a:spcPct val="115000"/>
              </a:lnSpc>
              <a:spcBef>
                <a:spcPts val="1600"/>
              </a:spcBef>
              <a:spcAft>
                <a:spcPts val="0"/>
              </a:spcAft>
              <a:buNone/>
            </a:pPr>
            <a:r>
              <a:rPr lang="en">
                <a:solidFill>
                  <a:srgbClr val="595959"/>
                </a:solidFill>
                <a:latin typeface="Arial"/>
                <a:ea typeface="Arial"/>
                <a:cs typeface="Arial"/>
                <a:sym typeface="Arial"/>
              </a:rPr>
              <a:t>       Format:  &lt;rating&gt; 1:&lt;u_p_score&gt; ...23:&lt;is_western_genre&gt;</a:t>
            </a:r>
            <a:br>
              <a:rPr lang="en">
                <a:solidFill>
                  <a:srgbClr val="595959"/>
                </a:solidFill>
                <a:latin typeface="Arial"/>
                <a:ea typeface="Arial"/>
                <a:cs typeface="Arial"/>
                <a:sym typeface="Arial"/>
              </a:rPr>
            </a:br>
            <a:br>
              <a:rPr lang="en">
                <a:solidFill>
                  <a:srgbClr val="595959"/>
                </a:solidFill>
                <a:latin typeface="Arial"/>
                <a:ea typeface="Arial"/>
                <a:cs typeface="Arial"/>
                <a:sym typeface="Arial"/>
              </a:rPr>
            </a:br>
            <a:r>
              <a:rPr lang="en">
                <a:solidFill>
                  <a:srgbClr val="595959"/>
                </a:solidFill>
                <a:latin typeface="Arial"/>
                <a:ea typeface="Arial"/>
                <a:cs typeface="Arial"/>
                <a:sym typeface="Arial"/>
              </a:rPr>
              <a:t>      </a:t>
            </a:r>
            <a:r>
              <a:rPr b="1" lang="en" sz="2000">
                <a:solidFill>
                  <a:srgbClr val="595959"/>
                </a:solidFill>
                <a:latin typeface="Arial"/>
                <a:ea typeface="Arial"/>
                <a:cs typeface="Arial"/>
                <a:sym typeface="Arial"/>
              </a:rPr>
              <a:t> b)	Train SVR</a:t>
            </a:r>
            <a:br>
              <a:rPr lang="en">
                <a:solidFill>
                  <a:srgbClr val="595959"/>
                </a:solidFill>
                <a:latin typeface="Arial"/>
                <a:ea typeface="Arial"/>
                <a:cs typeface="Arial"/>
                <a:sym typeface="Arial"/>
              </a:rPr>
            </a:br>
            <a:r>
              <a:rPr lang="en">
                <a:solidFill>
                  <a:srgbClr val="595959"/>
                </a:solidFill>
                <a:latin typeface="Arial"/>
                <a:ea typeface="Arial"/>
                <a:cs typeface="Arial"/>
                <a:sym typeface="Arial"/>
              </a:rPr>
              <a:t>	Based on this new dataset, we use libsvm to train a SVR model</a:t>
            </a:r>
            <a:br>
              <a:rPr lang="en">
                <a:solidFill>
                  <a:srgbClr val="595959"/>
                </a:solidFill>
                <a:latin typeface="Arial"/>
                <a:ea typeface="Arial"/>
                <a:cs typeface="Arial"/>
                <a:sym typeface="Arial"/>
              </a:rPr>
            </a:br>
            <a:r>
              <a:rPr b="1" lang="en" sz="2000">
                <a:solidFill>
                  <a:srgbClr val="595959"/>
                </a:solidFill>
                <a:latin typeface="Arial"/>
                <a:ea typeface="Arial"/>
                <a:cs typeface="Arial"/>
                <a:sym typeface="Arial"/>
              </a:rPr>
              <a:t>	c)	Predict</a:t>
            </a:r>
            <a:br>
              <a:rPr lang="en">
                <a:solidFill>
                  <a:srgbClr val="595959"/>
                </a:solidFill>
                <a:latin typeface="Arial"/>
                <a:ea typeface="Arial"/>
                <a:cs typeface="Arial"/>
                <a:sym typeface="Arial"/>
              </a:rPr>
            </a:br>
            <a:r>
              <a:rPr lang="en">
                <a:solidFill>
                  <a:srgbClr val="595959"/>
                </a:solidFill>
                <a:latin typeface="Arial"/>
                <a:ea typeface="Arial"/>
                <a:cs typeface="Arial"/>
                <a:sym typeface="Arial"/>
              </a:rPr>
              <a:t>	Use the SVR model to predict the result. </a:t>
            </a:r>
            <a:br>
              <a:rPr lang="en">
                <a:solidFill>
                  <a:srgbClr val="595959"/>
                </a:solidFill>
                <a:latin typeface="Arial"/>
                <a:ea typeface="Arial"/>
                <a:cs typeface="Arial"/>
                <a:sym typeface="Arial"/>
              </a:rPr>
            </a:b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98250" y="16350"/>
            <a:ext cx="8826600" cy="602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lang="en" sz="3600">
                <a:latin typeface="Times New Roman"/>
                <a:ea typeface="Times New Roman"/>
                <a:cs typeface="Times New Roman"/>
                <a:sym typeface="Times New Roman"/>
              </a:rPr>
              <a:t>UBCF &amp; SVM</a:t>
            </a:r>
            <a:r>
              <a:rPr b="0" i="0" lang="en" sz="3600" u="none" cap="none" strike="noStrike">
                <a:solidFill>
                  <a:schemeClr val="lt1"/>
                </a:solidFill>
                <a:latin typeface="Times New Roman"/>
                <a:ea typeface="Times New Roman"/>
                <a:cs typeface="Times New Roman"/>
                <a:sym typeface="Times New Roman"/>
              </a:rPr>
              <a:t> - </a:t>
            </a:r>
            <a:r>
              <a:rPr lang="en" sz="3600">
                <a:latin typeface="Times New Roman"/>
                <a:ea typeface="Times New Roman"/>
                <a:cs typeface="Times New Roman"/>
                <a:sym typeface="Times New Roman"/>
              </a:rPr>
              <a:t>Data Analysis &amp; Discussion</a:t>
            </a:r>
          </a:p>
        </p:txBody>
      </p:sp>
      <p:sp>
        <p:nvSpPr>
          <p:cNvPr id="251" name="Shape 251"/>
          <p:cNvSpPr txBox="1"/>
          <p:nvPr>
            <p:ph idx="4294967295" type="body"/>
          </p:nvPr>
        </p:nvSpPr>
        <p:spPr>
          <a:xfrm>
            <a:off x="400500" y="827300"/>
            <a:ext cx="8222100" cy="7497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595959"/>
              </a:buClr>
              <a:buSzPct val="100000"/>
              <a:buFont typeface="Arial"/>
              <a:buChar char="❖"/>
            </a:pPr>
            <a:r>
              <a:rPr b="0" i="0" lang="en" sz="1800" u="none" cap="none" strike="noStrike">
                <a:solidFill>
                  <a:srgbClr val="595959"/>
                </a:solidFill>
                <a:latin typeface="Arial"/>
                <a:ea typeface="Arial"/>
                <a:cs typeface="Arial"/>
                <a:sym typeface="Arial"/>
              </a:rPr>
              <a:t>initialize the user/movie feature vectors</a:t>
            </a:r>
          </a:p>
          <a:p>
            <a:pPr indent="-228600" lvl="0" marL="457200" marR="0" rtl="0" algn="l">
              <a:lnSpc>
                <a:spcPct val="115000"/>
              </a:lnSpc>
              <a:spcBef>
                <a:spcPts val="1600"/>
              </a:spcBef>
              <a:spcAft>
                <a:spcPts val="0"/>
              </a:spcAft>
              <a:buClr>
                <a:srgbClr val="595959"/>
              </a:buClr>
              <a:buSzPct val="100000"/>
              <a:buFont typeface="Arial"/>
              <a:buChar char="❖"/>
            </a:pPr>
            <a:r>
              <a:rPr b="0" i="0" lang="en" sz="1800" u="none" cap="none" strike="noStrike">
                <a:solidFill>
                  <a:srgbClr val="595959"/>
                </a:solidFill>
                <a:latin typeface="Arial"/>
                <a:ea typeface="Arial"/>
                <a:cs typeface="Arial"/>
                <a:sym typeface="Arial"/>
              </a:rPr>
              <a:t>training feature one by one, from most significant feature</a:t>
            </a:r>
          </a:p>
        </p:txBody>
      </p:sp>
      <p:pic>
        <p:nvPicPr>
          <p:cNvPr id="252" name="Shape 252"/>
          <p:cNvPicPr preferRelativeResize="0"/>
          <p:nvPr/>
        </p:nvPicPr>
        <p:blipFill>
          <a:blip r:embed="rId3">
            <a:alphaModFix/>
          </a:blip>
          <a:stretch>
            <a:fillRect/>
          </a:stretch>
        </p:blipFill>
        <p:spPr>
          <a:xfrm>
            <a:off x="2512225" y="2155425"/>
            <a:ext cx="3998650" cy="1999325"/>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98250" y="16350"/>
            <a:ext cx="8826600" cy="602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lang="en" sz="3600">
                <a:latin typeface="Times New Roman"/>
                <a:ea typeface="Times New Roman"/>
                <a:cs typeface="Times New Roman"/>
                <a:sym typeface="Times New Roman"/>
              </a:rPr>
              <a:t>UBCF &amp; SVM</a:t>
            </a:r>
            <a:r>
              <a:rPr b="0" i="0" lang="en" sz="3600" u="none" cap="none" strike="noStrike">
                <a:solidFill>
                  <a:schemeClr val="lt1"/>
                </a:solidFill>
                <a:latin typeface="Times New Roman"/>
                <a:ea typeface="Times New Roman"/>
                <a:cs typeface="Times New Roman"/>
                <a:sym typeface="Times New Roman"/>
              </a:rPr>
              <a:t> - </a:t>
            </a:r>
            <a:r>
              <a:rPr lang="en" sz="3600">
                <a:latin typeface="Times New Roman"/>
                <a:ea typeface="Times New Roman"/>
                <a:cs typeface="Times New Roman"/>
                <a:sym typeface="Times New Roman"/>
              </a:rPr>
              <a:t>Data Analysis &amp; Discussion</a:t>
            </a:r>
          </a:p>
        </p:txBody>
      </p:sp>
      <p:sp>
        <p:nvSpPr>
          <p:cNvPr id="258" name="Shape 258"/>
          <p:cNvSpPr txBox="1"/>
          <p:nvPr>
            <p:ph idx="4294967295" type="body"/>
          </p:nvPr>
        </p:nvSpPr>
        <p:spPr>
          <a:xfrm>
            <a:off x="400500" y="827300"/>
            <a:ext cx="2330100" cy="35991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1600"/>
              </a:spcBef>
              <a:spcAft>
                <a:spcPts val="0"/>
              </a:spcAft>
              <a:buClr>
                <a:srgbClr val="595959"/>
              </a:buClr>
              <a:buSzPct val="100000"/>
              <a:buFont typeface="Arial"/>
              <a:buChar char="❖"/>
            </a:pPr>
            <a:r>
              <a:rPr lang="en">
                <a:solidFill>
                  <a:srgbClr val="595959"/>
                </a:solidFill>
                <a:latin typeface="Arial"/>
                <a:ea typeface="Arial"/>
                <a:cs typeface="Arial"/>
                <a:sym typeface="Arial"/>
              </a:rPr>
              <a:t>Libsvm:</a:t>
            </a:r>
          </a:p>
          <a:p>
            <a:pPr lvl="0" marR="0" rtl="0" algn="l">
              <a:lnSpc>
                <a:spcPct val="115000"/>
              </a:lnSpc>
              <a:spcBef>
                <a:spcPts val="1600"/>
              </a:spcBef>
              <a:spcAft>
                <a:spcPts val="0"/>
              </a:spcAft>
              <a:buNone/>
            </a:pPr>
            <a:r>
              <a:rPr lang="en">
                <a:solidFill>
                  <a:srgbClr val="595959"/>
                </a:solidFill>
                <a:latin typeface="Arial"/>
                <a:ea typeface="Arial"/>
                <a:cs typeface="Arial"/>
                <a:sym typeface="Arial"/>
              </a:rPr>
              <a:t> Default Parameters</a:t>
            </a:r>
          </a:p>
        </p:txBody>
      </p:sp>
      <p:pic>
        <p:nvPicPr>
          <p:cNvPr id="259" name="Shape 259"/>
          <p:cNvPicPr preferRelativeResize="0"/>
          <p:nvPr/>
        </p:nvPicPr>
        <p:blipFill>
          <a:blip r:embed="rId3">
            <a:alphaModFix/>
          </a:blip>
          <a:stretch>
            <a:fillRect/>
          </a:stretch>
        </p:blipFill>
        <p:spPr>
          <a:xfrm>
            <a:off x="2877300" y="896122"/>
            <a:ext cx="6047549" cy="3598975"/>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471900" y="738725"/>
            <a:ext cx="8222100" cy="7677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b="0" i="0" lang="en" sz="3600" u="none" cap="none" strike="noStrike">
                <a:solidFill>
                  <a:schemeClr val="lt1"/>
                </a:solidFill>
                <a:latin typeface="Times New Roman"/>
                <a:ea typeface="Times New Roman"/>
                <a:cs typeface="Times New Roman"/>
                <a:sym typeface="Times New Roman"/>
              </a:rPr>
              <a:t>Outline: Four Methods</a:t>
            </a:r>
          </a:p>
        </p:txBody>
      </p:sp>
      <p:sp>
        <p:nvSpPr>
          <p:cNvPr id="139" name="Shape 139"/>
          <p:cNvSpPr txBox="1"/>
          <p:nvPr>
            <p:ph idx="1" type="body"/>
          </p:nvPr>
        </p:nvSpPr>
        <p:spPr>
          <a:xfrm>
            <a:off x="471900" y="1667775"/>
            <a:ext cx="8053200" cy="3226500"/>
          </a:xfrm>
          <a:prstGeom prst="rect">
            <a:avLst/>
          </a:prstGeom>
          <a:noFill/>
          <a:ln>
            <a:noFill/>
          </a:ln>
        </p:spPr>
        <p:txBody>
          <a:bodyPr anchorCtr="0" anchor="t" bIns="91425" lIns="91425" rIns="91425" tIns="91425">
            <a:noAutofit/>
          </a:bodyPr>
          <a:lstStyle/>
          <a:p>
            <a:pPr lvl="0" rtl="0">
              <a:lnSpc>
                <a:spcPct val="150000"/>
              </a:lnSpc>
              <a:spcBef>
                <a:spcPts val="0"/>
              </a:spcBef>
              <a:spcAft>
                <a:spcPts val="0"/>
              </a:spcAft>
              <a:buClr>
                <a:srgbClr val="000000"/>
              </a:buClr>
              <a:buSzPct val="61111"/>
              <a:buFont typeface="Arial"/>
              <a:buNone/>
            </a:pPr>
            <a:r>
              <a:rPr lang="en">
                <a:solidFill>
                  <a:srgbClr val="666666"/>
                </a:solidFill>
              </a:rPr>
              <a:t>1.Baseline</a:t>
            </a:r>
          </a:p>
          <a:p>
            <a:pPr lvl="0" rtl="0">
              <a:lnSpc>
                <a:spcPct val="150000"/>
              </a:lnSpc>
              <a:spcBef>
                <a:spcPts val="0"/>
              </a:spcBef>
              <a:spcAft>
                <a:spcPts val="0"/>
              </a:spcAft>
              <a:buClr>
                <a:srgbClr val="000000"/>
              </a:buClr>
              <a:buSzPct val="61111"/>
              <a:buFont typeface="Arial"/>
              <a:buNone/>
            </a:pPr>
            <a:r>
              <a:rPr lang="en">
                <a:solidFill>
                  <a:srgbClr val="666666"/>
                </a:solidFill>
              </a:rPr>
              <a:t>2.Four Methods</a:t>
            </a:r>
          </a:p>
          <a:p>
            <a:pPr indent="-114300" lvl="0" marL="457200" rtl="0">
              <a:lnSpc>
                <a:spcPct val="150000"/>
              </a:lnSpc>
              <a:spcBef>
                <a:spcPts val="0"/>
              </a:spcBef>
              <a:spcAft>
                <a:spcPts val="0"/>
              </a:spcAft>
              <a:buClr>
                <a:srgbClr val="666666"/>
              </a:buClr>
              <a:buFont typeface="Roboto"/>
              <a:buChar char="❖"/>
            </a:pPr>
            <a:r>
              <a:rPr lang="en">
                <a:solidFill>
                  <a:srgbClr val="666666"/>
                </a:solidFill>
              </a:rPr>
              <a:t>Singular Value Decomposition (SVD)</a:t>
            </a:r>
          </a:p>
          <a:p>
            <a:pPr indent="-114300" lvl="0" marL="457200" rtl="0">
              <a:lnSpc>
                <a:spcPct val="150000"/>
              </a:lnSpc>
              <a:spcBef>
                <a:spcPts val="0"/>
              </a:spcBef>
              <a:spcAft>
                <a:spcPts val="0"/>
              </a:spcAft>
              <a:buClr>
                <a:srgbClr val="666666"/>
              </a:buClr>
              <a:buFont typeface="Times New Roman"/>
              <a:buChar char="❖"/>
            </a:pPr>
            <a:r>
              <a:rPr lang="en">
                <a:solidFill>
                  <a:srgbClr val="666666"/>
                </a:solidFill>
              </a:rPr>
              <a:t>Item-based Collaborative Filtering (IBCF)</a:t>
            </a:r>
          </a:p>
          <a:p>
            <a:pPr indent="-114300" lvl="0" marL="457200" rtl="0">
              <a:lnSpc>
                <a:spcPct val="150000"/>
              </a:lnSpc>
              <a:spcBef>
                <a:spcPts val="0"/>
              </a:spcBef>
              <a:spcAft>
                <a:spcPts val="0"/>
              </a:spcAft>
              <a:buClr>
                <a:srgbClr val="666666"/>
              </a:buClr>
              <a:buFont typeface="Times New Roman"/>
              <a:buChar char="❖"/>
            </a:pPr>
            <a:r>
              <a:rPr lang="en">
                <a:solidFill>
                  <a:srgbClr val="666666"/>
                </a:solidFill>
              </a:rPr>
              <a:t>User-based Collaborative Filtering (UBCF)</a:t>
            </a:r>
          </a:p>
          <a:p>
            <a:pPr indent="-114300" lvl="0" marL="457200" rtl="0">
              <a:lnSpc>
                <a:spcPct val="150000"/>
              </a:lnSpc>
              <a:spcBef>
                <a:spcPts val="0"/>
              </a:spcBef>
              <a:spcAft>
                <a:spcPts val="0"/>
              </a:spcAft>
              <a:buClr>
                <a:srgbClr val="666666"/>
              </a:buClr>
              <a:buFont typeface="Roboto"/>
              <a:buChar char="❖"/>
            </a:pPr>
            <a:r>
              <a:rPr lang="en">
                <a:solidFill>
                  <a:srgbClr val="666666"/>
                </a:solidFill>
              </a:rPr>
              <a:t>Combination of User-based Collaborative Filtering (UBCF) and Support Vector Machine (SVM)</a:t>
            </a:r>
          </a:p>
          <a:p>
            <a:pPr lvl="0" rtl="0">
              <a:lnSpc>
                <a:spcPct val="150000"/>
              </a:lnSpc>
              <a:spcBef>
                <a:spcPts val="0"/>
              </a:spcBef>
              <a:spcAft>
                <a:spcPts val="0"/>
              </a:spcAft>
              <a:buNone/>
            </a:pPr>
            <a:r>
              <a:rPr lang="en">
                <a:solidFill>
                  <a:srgbClr val="666666"/>
                </a:solidFill>
              </a:rPr>
              <a:t>3. Conclusion &amp; Recommendation</a:t>
            </a:r>
          </a:p>
          <a:p>
            <a:pPr indent="0" lvl="0" marL="457200" marR="0" rtl="0" algn="l">
              <a:lnSpc>
                <a:spcPct val="115000"/>
              </a:lnSpc>
              <a:spcBef>
                <a:spcPts val="1600"/>
              </a:spcBef>
              <a:spcAft>
                <a:spcPts val="0"/>
              </a:spcAft>
              <a:buClr>
                <a:schemeClr val="lt2"/>
              </a:buClr>
              <a:buSzPct val="25000"/>
              <a:buFont typeface="Roboto"/>
              <a:buNone/>
            </a:pPr>
            <a:r>
              <a:t/>
            </a:r>
            <a:endParaRPr b="0" i="0" sz="1800" u="none" cap="none" strike="noStrike">
              <a:solidFill>
                <a:schemeClr val="lt2"/>
              </a:solidFill>
              <a:latin typeface="Roboto"/>
              <a:ea typeface="Roboto"/>
              <a:cs typeface="Roboto"/>
              <a:sym typeface="Roboto"/>
            </a:endParaRPr>
          </a:p>
          <a:p>
            <a:pPr indent="0" lvl="0" marL="0" marR="0" rtl="0" algn="l">
              <a:lnSpc>
                <a:spcPct val="115000"/>
              </a:lnSpc>
              <a:spcBef>
                <a:spcPts val="1600"/>
              </a:spcBef>
              <a:spcAft>
                <a:spcPts val="0"/>
              </a:spcAft>
              <a:buClr>
                <a:schemeClr val="lt2"/>
              </a:buClr>
              <a:buSzPct val="25000"/>
              <a:buFont typeface="Roboto"/>
              <a:buNone/>
            </a:pPr>
            <a:r>
              <a:t/>
            </a:r>
            <a:endParaRPr b="0" i="0" sz="1800" u="none" cap="none" strike="noStrike">
              <a:solidFill>
                <a:schemeClr val="lt2"/>
              </a:solidFill>
              <a:latin typeface="Roboto"/>
              <a:ea typeface="Roboto"/>
              <a:cs typeface="Roboto"/>
              <a:sym typeface="Roboto"/>
            </a:endParaRPr>
          </a:p>
          <a:p>
            <a:pPr indent="0" lvl="0" marL="0" marR="0" rtl="0" algn="l">
              <a:lnSpc>
                <a:spcPct val="115000"/>
              </a:lnSpc>
              <a:spcBef>
                <a:spcPts val="1600"/>
              </a:spcBef>
              <a:spcAft>
                <a:spcPts val="0"/>
              </a:spcAft>
              <a:buClr>
                <a:schemeClr val="lt2"/>
              </a:buClr>
              <a:buSzPct val="25000"/>
              <a:buFont typeface="Roboto"/>
              <a:buNone/>
            </a:pPr>
            <a:r>
              <a:t/>
            </a:r>
            <a:endParaRPr b="0" i="0" sz="1800" u="none" cap="none" strike="noStrike">
              <a:solidFill>
                <a:schemeClr val="lt2"/>
              </a:solidFill>
              <a:latin typeface="Roboto"/>
              <a:ea typeface="Roboto"/>
              <a:cs typeface="Roboto"/>
              <a:sym typeface="Roboto"/>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471900" y="503675"/>
            <a:ext cx="8222100" cy="7677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lang="en" sz="3600">
                <a:latin typeface="Times New Roman"/>
                <a:ea typeface="Times New Roman"/>
                <a:cs typeface="Times New Roman"/>
                <a:sym typeface="Times New Roman"/>
              </a:rPr>
              <a:t>Discussion &amp; Conclusion</a:t>
            </a:r>
          </a:p>
        </p:txBody>
      </p:sp>
      <p:sp>
        <p:nvSpPr>
          <p:cNvPr id="265" name="Shape 265"/>
          <p:cNvSpPr txBox="1"/>
          <p:nvPr>
            <p:ph idx="1" type="body"/>
          </p:nvPr>
        </p:nvSpPr>
        <p:spPr>
          <a:xfrm>
            <a:off x="388025" y="1930200"/>
            <a:ext cx="8222100" cy="3213300"/>
          </a:xfrm>
          <a:prstGeom prst="rect">
            <a:avLst/>
          </a:prstGeom>
          <a:noFill/>
          <a:ln>
            <a:noFill/>
          </a:ln>
        </p:spPr>
        <p:txBody>
          <a:bodyPr anchorCtr="0" anchor="t" bIns="91425" lIns="91425" rIns="91425" tIns="91425">
            <a:noAutofit/>
          </a:bodyPr>
          <a:lstStyle/>
          <a:p>
            <a:pPr indent="-266700" lvl="0" marL="457200" rtl="0">
              <a:spcBef>
                <a:spcPts val="0"/>
              </a:spcBef>
              <a:spcAft>
                <a:spcPts val="0"/>
              </a:spcAft>
              <a:buClr>
                <a:srgbClr val="980000"/>
              </a:buClr>
              <a:buSzPct val="100000"/>
              <a:buFont typeface="Times New Roman"/>
              <a:buChar char="❖"/>
            </a:pPr>
            <a:r>
              <a:rPr b="1" lang="en" sz="2400">
                <a:solidFill>
                  <a:srgbClr val="980000"/>
                </a:solidFill>
                <a:latin typeface="Times New Roman"/>
                <a:ea typeface="Times New Roman"/>
                <a:cs typeface="Times New Roman"/>
                <a:sym typeface="Times New Roman"/>
              </a:rPr>
              <a:t>All the four methods are Better Than Baseline!!!</a:t>
            </a:r>
            <a:br>
              <a:rPr b="1" lang="en" sz="2400">
                <a:solidFill>
                  <a:srgbClr val="980000"/>
                </a:solidFill>
                <a:latin typeface="Times New Roman"/>
                <a:ea typeface="Times New Roman"/>
                <a:cs typeface="Times New Roman"/>
                <a:sym typeface="Times New Roman"/>
              </a:rPr>
            </a:br>
          </a:p>
          <a:p>
            <a:pPr indent="-228600" lvl="0" marL="457200" marR="0" rtl="0" algn="l">
              <a:lnSpc>
                <a:spcPct val="115000"/>
              </a:lnSpc>
              <a:spcBef>
                <a:spcPts val="0"/>
              </a:spcBef>
              <a:spcAft>
                <a:spcPts val="0"/>
              </a:spcAft>
              <a:buClr>
                <a:schemeClr val="lt2"/>
              </a:buClr>
              <a:buSzPct val="100000"/>
              <a:buFont typeface="Times New Roman"/>
              <a:buChar char="❖"/>
            </a:pPr>
            <a:r>
              <a:rPr b="1" lang="en">
                <a:latin typeface="Times New Roman"/>
                <a:ea typeface="Times New Roman"/>
                <a:cs typeface="Times New Roman"/>
                <a:sym typeface="Times New Roman"/>
              </a:rPr>
              <a:t>Characteristics of the Four MethodS: </a:t>
            </a:r>
          </a:p>
          <a:p>
            <a:pPr indent="-342900" lvl="1" marL="914400" marR="0" rtl="0" algn="l">
              <a:lnSpc>
                <a:spcPct val="115000"/>
              </a:lnSpc>
              <a:spcBef>
                <a:spcPts val="0"/>
              </a:spcBef>
              <a:spcAft>
                <a:spcPts val="0"/>
              </a:spcAft>
              <a:buClr>
                <a:schemeClr val="lt2"/>
              </a:buClr>
              <a:buSzPct val="114285"/>
              <a:buFont typeface="Times New Roman"/>
              <a:buChar char="➢"/>
            </a:pPr>
            <a:r>
              <a:rPr b="1" lang="en">
                <a:latin typeface="Times New Roman"/>
                <a:ea typeface="Times New Roman"/>
                <a:cs typeface="Times New Roman"/>
                <a:sym typeface="Times New Roman"/>
              </a:rPr>
              <a:t>SVD:  </a:t>
            </a:r>
            <a:r>
              <a:rPr i="1" lang="en" sz="1600">
                <a:latin typeface="Times New Roman"/>
                <a:ea typeface="Times New Roman"/>
                <a:cs typeface="Times New Roman"/>
                <a:sym typeface="Times New Roman"/>
              </a:rPr>
              <a:t>40-50 features is enough. </a:t>
            </a:r>
          </a:p>
          <a:p>
            <a:pPr indent="-342900" lvl="1" marL="914400" marR="0" rtl="0" algn="l">
              <a:lnSpc>
                <a:spcPct val="115000"/>
              </a:lnSpc>
              <a:spcBef>
                <a:spcPts val="0"/>
              </a:spcBef>
              <a:spcAft>
                <a:spcPts val="0"/>
              </a:spcAft>
              <a:buClr>
                <a:schemeClr val="lt2"/>
              </a:buClr>
              <a:buSzPct val="114285"/>
              <a:buFont typeface="Times New Roman"/>
              <a:buChar char="➢"/>
            </a:pPr>
            <a:r>
              <a:rPr b="1" lang="en">
                <a:latin typeface="Times New Roman"/>
                <a:ea typeface="Times New Roman"/>
                <a:cs typeface="Times New Roman"/>
                <a:sym typeface="Times New Roman"/>
              </a:rPr>
              <a:t>IBCF:</a:t>
            </a:r>
            <a:r>
              <a:rPr i="1" lang="en" sz="1600">
                <a:latin typeface="Times New Roman"/>
                <a:ea typeface="Times New Roman"/>
                <a:cs typeface="Times New Roman"/>
                <a:sym typeface="Times New Roman"/>
              </a:rPr>
              <a:t> No Parameter is needed.</a:t>
            </a:r>
          </a:p>
          <a:p>
            <a:pPr indent="-342900" lvl="1" marL="914400" marR="0" rtl="0" algn="l">
              <a:lnSpc>
                <a:spcPct val="115000"/>
              </a:lnSpc>
              <a:spcBef>
                <a:spcPts val="0"/>
              </a:spcBef>
              <a:spcAft>
                <a:spcPts val="0"/>
              </a:spcAft>
              <a:buClr>
                <a:schemeClr val="lt2"/>
              </a:buClr>
              <a:buSzPct val="114285"/>
              <a:buFont typeface="Times New Roman"/>
              <a:buChar char="➢"/>
            </a:pPr>
            <a:r>
              <a:rPr b="1" lang="en">
                <a:latin typeface="Times New Roman"/>
                <a:ea typeface="Times New Roman"/>
                <a:cs typeface="Times New Roman"/>
                <a:sym typeface="Times New Roman"/>
              </a:rPr>
              <a:t>UBCF </a:t>
            </a:r>
            <a:r>
              <a:rPr i="1" lang="en" sz="1600">
                <a:latin typeface="Times New Roman"/>
                <a:ea typeface="Times New Roman"/>
                <a:cs typeface="Times New Roman"/>
                <a:sym typeface="Times New Roman"/>
              </a:rPr>
              <a:t>Regularization parameter β (around 0.01 in this dataset)</a:t>
            </a:r>
          </a:p>
          <a:p>
            <a:pPr indent="-342900" lvl="1" marL="914400" marR="0" rtl="0" algn="l">
              <a:lnSpc>
                <a:spcPct val="115000"/>
              </a:lnSpc>
              <a:spcBef>
                <a:spcPts val="0"/>
              </a:spcBef>
              <a:spcAft>
                <a:spcPts val="0"/>
              </a:spcAft>
              <a:buClr>
                <a:schemeClr val="lt2"/>
              </a:buClr>
              <a:buSzPct val="114285"/>
              <a:buFont typeface="Times New Roman"/>
              <a:buChar char="➢"/>
            </a:pPr>
            <a:r>
              <a:rPr b="1" lang="en">
                <a:latin typeface="Times New Roman"/>
                <a:ea typeface="Times New Roman"/>
                <a:cs typeface="Times New Roman"/>
                <a:sym typeface="Times New Roman"/>
              </a:rPr>
              <a:t>UBCF &amp; SVM :</a:t>
            </a:r>
            <a:r>
              <a:rPr i="1" lang="en" sz="1600">
                <a:latin typeface="Times New Roman"/>
                <a:ea typeface="Times New Roman"/>
                <a:cs typeface="Times New Roman"/>
                <a:sym typeface="Times New Roman"/>
              </a:rPr>
              <a:t>Main Challenge is to find the right parameters</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title"/>
          </p:nvPr>
        </p:nvSpPr>
        <p:spPr>
          <a:xfrm>
            <a:off x="471900" y="462175"/>
            <a:ext cx="8222100" cy="7677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lang="en" sz="3600">
                <a:latin typeface="Times New Roman"/>
                <a:ea typeface="Times New Roman"/>
                <a:cs typeface="Times New Roman"/>
                <a:sym typeface="Times New Roman"/>
              </a:rPr>
              <a:t>Recommendations For Future Studies</a:t>
            </a:r>
          </a:p>
        </p:txBody>
      </p:sp>
      <p:sp>
        <p:nvSpPr>
          <p:cNvPr id="271" name="Shape 271"/>
          <p:cNvSpPr txBox="1"/>
          <p:nvPr>
            <p:ph idx="1" type="body"/>
          </p:nvPr>
        </p:nvSpPr>
        <p:spPr>
          <a:xfrm>
            <a:off x="471900" y="1667066"/>
            <a:ext cx="8222100" cy="3191700"/>
          </a:xfrm>
          <a:prstGeom prst="rect">
            <a:avLst/>
          </a:prstGeom>
          <a:noFill/>
          <a:ln>
            <a:noFill/>
          </a:ln>
        </p:spPr>
        <p:txBody>
          <a:bodyPr anchorCtr="0" anchor="t" bIns="91425" lIns="91425" rIns="91425" tIns="91425">
            <a:noAutofit/>
          </a:bodyPr>
          <a:lstStyle/>
          <a:p>
            <a:pPr lvl="0" marR="0" rtl="0" algn="l">
              <a:lnSpc>
                <a:spcPct val="150000"/>
              </a:lnSpc>
              <a:spcBef>
                <a:spcPts val="0"/>
              </a:spcBef>
              <a:spcAft>
                <a:spcPts val="0"/>
              </a:spcAft>
              <a:buNone/>
            </a:pPr>
            <a:r>
              <a:rPr b="1" lang="en">
                <a:latin typeface="Times New Roman"/>
                <a:ea typeface="Times New Roman"/>
                <a:cs typeface="Times New Roman"/>
                <a:sym typeface="Times New Roman"/>
              </a:rPr>
              <a:t> </a:t>
            </a:r>
          </a:p>
          <a:p>
            <a:pPr indent="-228600" lvl="0" marL="457200" marR="0" rtl="0" algn="l">
              <a:lnSpc>
                <a:spcPct val="150000"/>
              </a:lnSpc>
              <a:spcBef>
                <a:spcPts val="0"/>
              </a:spcBef>
              <a:spcAft>
                <a:spcPts val="0"/>
              </a:spcAft>
              <a:buClr>
                <a:schemeClr val="lt2"/>
              </a:buClr>
              <a:buSzPct val="100000"/>
              <a:buFont typeface="Times New Roman"/>
              <a:buChar char="❖"/>
            </a:pPr>
            <a:r>
              <a:rPr b="1" lang="en">
                <a:latin typeface="Times New Roman"/>
                <a:ea typeface="Times New Roman"/>
                <a:cs typeface="Times New Roman"/>
                <a:sym typeface="Times New Roman"/>
              </a:rPr>
              <a:t>Main Purpose: Predict Movie ratings </a:t>
            </a:r>
          </a:p>
          <a:p>
            <a:pPr indent="-342900" lvl="1" marL="914400" marR="0" rtl="0" algn="l">
              <a:lnSpc>
                <a:spcPct val="150000"/>
              </a:lnSpc>
              <a:spcBef>
                <a:spcPts val="1600"/>
              </a:spcBef>
              <a:spcAft>
                <a:spcPts val="0"/>
              </a:spcAft>
              <a:buClr>
                <a:schemeClr val="lt2"/>
              </a:buClr>
              <a:buSzPct val="100000"/>
              <a:buFont typeface="Times New Roman"/>
              <a:buChar char="➢"/>
            </a:pPr>
            <a:r>
              <a:rPr b="1" i="1" lang="en" sz="1600">
                <a:latin typeface="Times New Roman"/>
                <a:ea typeface="Times New Roman"/>
                <a:cs typeface="Times New Roman"/>
                <a:sym typeface="Times New Roman"/>
              </a:rPr>
              <a:t>False Negatives and False Positives</a:t>
            </a:r>
          </a:p>
          <a:p>
            <a:pPr indent="-215900" lvl="0" marL="457200" marR="0" rtl="0" algn="l">
              <a:lnSpc>
                <a:spcPct val="150000"/>
              </a:lnSpc>
              <a:spcBef>
                <a:spcPts val="1600"/>
              </a:spcBef>
              <a:spcAft>
                <a:spcPts val="0"/>
              </a:spcAft>
              <a:buClr>
                <a:schemeClr val="lt2"/>
              </a:buClr>
              <a:buSzPct val="88888"/>
              <a:buFont typeface="Times New Roman"/>
              <a:buChar char="❖"/>
            </a:pPr>
            <a:r>
              <a:rPr b="1" lang="en">
                <a:latin typeface="Times New Roman"/>
                <a:ea typeface="Times New Roman"/>
                <a:cs typeface="Times New Roman"/>
                <a:sym typeface="Times New Roman"/>
              </a:rPr>
              <a:t>Optimize Methods</a:t>
            </a:r>
          </a:p>
          <a:p>
            <a:pPr indent="0" lvl="0" marL="228600" rtl="0">
              <a:lnSpc>
                <a:spcPct val="150000"/>
              </a:lnSpc>
              <a:spcBef>
                <a:spcPts val="0"/>
              </a:spcBef>
              <a:spcAft>
                <a:spcPts val="0"/>
              </a:spcAft>
              <a:buClr>
                <a:schemeClr val="lt2"/>
              </a:buClr>
              <a:buSzPct val="25000"/>
              <a:buFont typeface="Roboto"/>
              <a:buNone/>
            </a:pPr>
            <a:r>
              <a:rPr b="1" i="1" lang="en" sz="1600">
                <a:latin typeface="Times New Roman"/>
                <a:ea typeface="Times New Roman"/>
                <a:cs typeface="Times New Roman"/>
                <a:sym typeface="Times New Roman"/>
              </a:rPr>
              <a:t>  </a:t>
            </a:r>
            <a:r>
              <a:rPr i="1" lang="en" sz="1600">
                <a:latin typeface="Times New Roman"/>
                <a:ea typeface="Times New Roman"/>
                <a:cs typeface="Times New Roman"/>
                <a:sym typeface="Times New Roman"/>
              </a:rPr>
              <a:t>     E.g., SVD: Not Considering Hot Movies, UBCF &amp; SVM: Adjust Parameters</a:t>
            </a:r>
          </a:p>
          <a:p>
            <a:pPr indent="0" lvl="0" marL="228600" rtl="0">
              <a:lnSpc>
                <a:spcPct val="150000"/>
              </a:lnSpc>
              <a:spcBef>
                <a:spcPts val="0"/>
              </a:spcBef>
              <a:spcAft>
                <a:spcPts val="0"/>
              </a:spcAft>
              <a:buClr>
                <a:schemeClr val="lt2"/>
              </a:buClr>
              <a:buSzPct val="25000"/>
              <a:buFont typeface="Roboto"/>
              <a:buNone/>
            </a:pPr>
            <a:r>
              <a:t/>
            </a:r>
            <a:endParaRPr i="1" sz="1600">
              <a:latin typeface="Times New Roman"/>
              <a:ea typeface="Times New Roman"/>
              <a:cs typeface="Times New Roman"/>
              <a:sym typeface="Times New Roman"/>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type="title"/>
          </p:nvPr>
        </p:nvSpPr>
        <p:spPr>
          <a:xfrm>
            <a:off x="490250" y="488250"/>
            <a:ext cx="6227100" cy="40908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b="0" i="0" lang="en" sz="6000" u="none" cap="none" strike="noStrike">
                <a:solidFill>
                  <a:schemeClr val="lt1"/>
                </a:solidFill>
                <a:latin typeface="Roboto"/>
                <a:ea typeface="Roboto"/>
                <a:cs typeface="Roboto"/>
                <a:sym typeface="Roboto"/>
              </a:rPr>
              <a:t>Thank you</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471900" y="738725"/>
            <a:ext cx="8222100" cy="7677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lang="en" sz="3600">
                <a:latin typeface="Times New Roman"/>
                <a:ea typeface="Times New Roman"/>
                <a:cs typeface="Times New Roman"/>
                <a:sym typeface="Times New Roman"/>
              </a:rPr>
              <a:t>Baseline</a:t>
            </a:r>
          </a:p>
        </p:txBody>
      </p:sp>
      <p:pic>
        <p:nvPicPr>
          <p:cNvPr id="145" name="Shape 145"/>
          <p:cNvPicPr preferRelativeResize="0"/>
          <p:nvPr/>
        </p:nvPicPr>
        <p:blipFill>
          <a:blip r:embed="rId3">
            <a:alphaModFix/>
          </a:blip>
          <a:stretch>
            <a:fillRect/>
          </a:stretch>
        </p:blipFill>
        <p:spPr>
          <a:xfrm>
            <a:off x="5681962" y="2107550"/>
            <a:ext cx="2619375" cy="2590800"/>
          </a:xfrm>
          <a:prstGeom prst="rect">
            <a:avLst/>
          </a:prstGeom>
          <a:noFill/>
          <a:ln>
            <a:noFill/>
          </a:ln>
        </p:spPr>
      </p:pic>
      <p:sp>
        <p:nvSpPr>
          <p:cNvPr id="146" name="Shape 146"/>
          <p:cNvSpPr txBox="1"/>
          <p:nvPr/>
        </p:nvSpPr>
        <p:spPr>
          <a:xfrm>
            <a:off x="469375" y="2053500"/>
            <a:ext cx="4908900" cy="2590800"/>
          </a:xfrm>
          <a:prstGeom prst="rect">
            <a:avLst/>
          </a:prstGeom>
          <a:noFill/>
          <a:ln>
            <a:noFill/>
          </a:ln>
        </p:spPr>
        <p:txBody>
          <a:bodyPr anchorCtr="0" anchor="t" bIns="91425" lIns="91425" rIns="91425" tIns="91425">
            <a:noAutofit/>
          </a:bodyPr>
          <a:lstStyle/>
          <a:p>
            <a:pPr lvl="0">
              <a:spcBef>
                <a:spcPts val="0"/>
              </a:spcBef>
              <a:buNone/>
            </a:pPr>
            <a:r>
              <a:rPr lang="en"/>
              <a:t>We created a baseline as benchmark by computing every user’s average ratings from training set. Then compute the RMSD by comparing to testing set.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471900" y="738725"/>
            <a:ext cx="8222100" cy="767699"/>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lang="en" sz="3600">
                <a:latin typeface="Times New Roman"/>
                <a:ea typeface="Times New Roman"/>
                <a:cs typeface="Times New Roman"/>
                <a:sym typeface="Times New Roman"/>
              </a:rPr>
              <a:t>1.</a:t>
            </a:r>
            <a:r>
              <a:rPr b="0" i="0" lang="en" sz="3600" u="none" cap="none" strike="noStrike">
                <a:solidFill>
                  <a:schemeClr val="lt1"/>
                </a:solidFill>
                <a:latin typeface="Times New Roman"/>
                <a:ea typeface="Times New Roman"/>
                <a:cs typeface="Times New Roman"/>
                <a:sym typeface="Times New Roman"/>
              </a:rPr>
              <a:t>SVD</a:t>
            </a:r>
          </a:p>
        </p:txBody>
      </p:sp>
      <p:sp>
        <p:nvSpPr>
          <p:cNvPr id="152" name="Shape 152"/>
          <p:cNvSpPr txBox="1"/>
          <p:nvPr>
            <p:ph idx="1" type="body"/>
          </p:nvPr>
        </p:nvSpPr>
        <p:spPr>
          <a:xfrm>
            <a:off x="471900" y="1919075"/>
            <a:ext cx="4487700" cy="27102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lt2"/>
              </a:buClr>
              <a:buSzPct val="100000"/>
              <a:buFont typeface="Times New Roman"/>
              <a:buChar char="❖"/>
            </a:pPr>
            <a:r>
              <a:rPr b="0" i="0" lang="en" sz="1800" u="none" cap="none" strike="noStrike">
                <a:solidFill>
                  <a:schemeClr val="lt2"/>
                </a:solidFill>
                <a:latin typeface="Roboto"/>
                <a:ea typeface="Roboto"/>
                <a:cs typeface="Roboto"/>
                <a:sym typeface="Roboto"/>
              </a:rPr>
              <a:t>Implementation</a:t>
            </a:r>
          </a:p>
          <a:p>
            <a:pPr indent="-228600" lvl="0" marL="457200" marR="0" rtl="0" algn="l">
              <a:lnSpc>
                <a:spcPct val="115000"/>
              </a:lnSpc>
              <a:spcBef>
                <a:spcPts val="1600"/>
              </a:spcBef>
              <a:spcAft>
                <a:spcPts val="0"/>
              </a:spcAft>
              <a:buClr>
                <a:schemeClr val="lt2"/>
              </a:buClr>
              <a:buSzPct val="100000"/>
              <a:buFont typeface="Times New Roman"/>
              <a:buChar char="❖"/>
            </a:pPr>
            <a:r>
              <a:rPr lang="en"/>
              <a:t>Demo</a:t>
            </a:r>
          </a:p>
          <a:p>
            <a:pPr indent="-228600" lvl="0" marL="457200" rtl="0">
              <a:spcBef>
                <a:spcPts val="1600"/>
              </a:spcBef>
              <a:spcAft>
                <a:spcPts val="0"/>
              </a:spcAft>
              <a:buClr>
                <a:schemeClr val="lt2"/>
              </a:buClr>
              <a:buSzPct val="100000"/>
              <a:buFont typeface="Times New Roman"/>
              <a:buChar char="❖"/>
            </a:pPr>
            <a:r>
              <a:rPr lang="en"/>
              <a:t>Data Analysis &amp; Discussion</a:t>
            </a:r>
          </a:p>
          <a:p>
            <a:pPr indent="0" lvl="0" marL="457200" marR="0" rtl="0" algn="l">
              <a:lnSpc>
                <a:spcPct val="115000"/>
              </a:lnSpc>
              <a:spcBef>
                <a:spcPts val="1600"/>
              </a:spcBef>
              <a:spcAft>
                <a:spcPts val="0"/>
              </a:spcAft>
              <a:buClr>
                <a:schemeClr val="lt2"/>
              </a:buClr>
              <a:buSzPct val="25000"/>
              <a:buFont typeface="Roboto"/>
              <a:buNone/>
            </a:pPr>
            <a:r>
              <a:t/>
            </a:r>
            <a:endParaRPr b="0" i="0" sz="1800" u="none" cap="none" strike="noStrike">
              <a:solidFill>
                <a:schemeClr val="lt2"/>
              </a:solidFill>
              <a:latin typeface="Roboto"/>
              <a:ea typeface="Roboto"/>
              <a:cs typeface="Roboto"/>
              <a:sym typeface="Roboto"/>
            </a:endParaRPr>
          </a:p>
          <a:p>
            <a:pPr indent="0" lvl="0" marL="0" marR="0" rtl="0" algn="l">
              <a:lnSpc>
                <a:spcPct val="115000"/>
              </a:lnSpc>
              <a:spcBef>
                <a:spcPts val="1600"/>
              </a:spcBef>
              <a:spcAft>
                <a:spcPts val="0"/>
              </a:spcAft>
              <a:buClr>
                <a:schemeClr val="lt2"/>
              </a:buClr>
              <a:buSzPct val="25000"/>
              <a:buFont typeface="Roboto"/>
              <a:buNone/>
            </a:pPr>
            <a:r>
              <a:t/>
            </a:r>
            <a:endParaRPr b="0" i="0" sz="1800" u="none" cap="none" strike="noStrike">
              <a:solidFill>
                <a:schemeClr val="lt2"/>
              </a:solidFill>
              <a:latin typeface="Roboto"/>
              <a:ea typeface="Roboto"/>
              <a:cs typeface="Roboto"/>
              <a:sym typeface="Roboto"/>
            </a:endParaRPr>
          </a:p>
          <a:p>
            <a:pPr indent="0" lvl="0" marL="0" marR="0" rtl="0" algn="l">
              <a:lnSpc>
                <a:spcPct val="115000"/>
              </a:lnSpc>
              <a:spcBef>
                <a:spcPts val="1600"/>
              </a:spcBef>
              <a:spcAft>
                <a:spcPts val="0"/>
              </a:spcAft>
              <a:buClr>
                <a:schemeClr val="lt2"/>
              </a:buClr>
              <a:buSzPct val="25000"/>
              <a:buFont typeface="Roboto"/>
              <a:buNone/>
            </a:pPr>
            <a:r>
              <a:t/>
            </a:r>
            <a:endParaRPr b="0" i="0" sz="1800" u="none" cap="none" strike="noStrike">
              <a:solidFill>
                <a:schemeClr val="lt2"/>
              </a:solidFill>
              <a:latin typeface="Roboto"/>
              <a:ea typeface="Roboto"/>
              <a:cs typeface="Roboto"/>
              <a:sym typeface="Roboto"/>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98250" y="16350"/>
            <a:ext cx="8826599" cy="602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b="0" i="0" lang="en" sz="3600" u="none" cap="none" strike="noStrike">
                <a:solidFill>
                  <a:schemeClr val="lt1"/>
                </a:solidFill>
                <a:latin typeface="Times New Roman"/>
                <a:ea typeface="Times New Roman"/>
                <a:cs typeface="Times New Roman"/>
                <a:sym typeface="Times New Roman"/>
              </a:rPr>
              <a:t>SVD - Implementation (Incremental SVD)</a:t>
            </a:r>
          </a:p>
        </p:txBody>
      </p:sp>
      <p:sp>
        <p:nvSpPr>
          <p:cNvPr id="158" name="Shape 158"/>
          <p:cNvSpPr txBox="1"/>
          <p:nvPr>
            <p:ph idx="4294967295" type="body"/>
          </p:nvPr>
        </p:nvSpPr>
        <p:spPr>
          <a:xfrm>
            <a:off x="400500" y="827300"/>
            <a:ext cx="8222100" cy="749699"/>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595959"/>
              </a:buClr>
              <a:buSzPct val="100000"/>
              <a:buFont typeface="Arial"/>
              <a:buChar char="❖"/>
            </a:pPr>
            <a:r>
              <a:rPr b="0" i="0" lang="en" sz="1800" u="none" cap="none" strike="noStrike">
                <a:solidFill>
                  <a:srgbClr val="595959"/>
                </a:solidFill>
                <a:latin typeface="Arial"/>
                <a:ea typeface="Arial"/>
                <a:cs typeface="Arial"/>
                <a:sym typeface="Arial"/>
              </a:rPr>
              <a:t>initialize the user/movie feature vectors</a:t>
            </a:r>
          </a:p>
          <a:p>
            <a:pPr indent="-228600" lvl="0" marL="457200" marR="0" rtl="0" algn="l">
              <a:lnSpc>
                <a:spcPct val="115000"/>
              </a:lnSpc>
              <a:spcBef>
                <a:spcPts val="1600"/>
              </a:spcBef>
              <a:spcAft>
                <a:spcPts val="0"/>
              </a:spcAft>
              <a:buClr>
                <a:srgbClr val="595959"/>
              </a:buClr>
              <a:buSzPct val="100000"/>
              <a:buFont typeface="Arial"/>
              <a:buChar char="❖"/>
            </a:pPr>
            <a:r>
              <a:rPr b="0" i="0" lang="en" sz="1800" u="none" cap="none" strike="noStrike">
                <a:solidFill>
                  <a:srgbClr val="595959"/>
                </a:solidFill>
                <a:latin typeface="Arial"/>
                <a:ea typeface="Arial"/>
                <a:cs typeface="Arial"/>
                <a:sym typeface="Arial"/>
              </a:rPr>
              <a:t>training feature one by one, from most significant feature</a:t>
            </a:r>
          </a:p>
        </p:txBody>
      </p:sp>
      <p:pic>
        <p:nvPicPr>
          <p:cNvPr id="159" name="Shape 159"/>
          <p:cNvPicPr preferRelativeResize="0"/>
          <p:nvPr/>
        </p:nvPicPr>
        <p:blipFill rotWithShape="1">
          <a:blip r:embed="rId3">
            <a:alphaModFix/>
          </a:blip>
          <a:srcRect b="0" l="0" r="0" t="0"/>
          <a:stretch/>
        </p:blipFill>
        <p:spPr>
          <a:xfrm>
            <a:off x="1504250" y="1886799"/>
            <a:ext cx="4854600" cy="3230699"/>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98250" y="16350"/>
            <a:ext cx="8826599" cy="602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b="0" i="0" lang="en" sz="3000" u="none" cap="none" strike="noStrike">
                <a:solidFill>
                  <a:schemeClr val="lt1"/>
                </a:solidFill>
                <a:latin typeface="Roboto"/>
                <a:ea typeface="Roboto"/>
                <a:cs typeface="Roboto"/>
                <a:sym typeface="Roboto"/>
              </a:rPr>
              <a:t>SVD - Data Analysis &amp; Discussion</a:t>
            </a:r>
          </a:p>
        </p:txBody>
      </p:sp>
      <p:pic>
        <p:nvPicPr>
          <p:cNvPr id="165" name="Shape 165"/>
          <p:cNvPicPr preferRelativeResize="0"/>
          <p:nvPr/>
        </p:nvPicPr>
        <p:blipFill rotWithShape="1">
          <a:blip r:embed="rId3">
            <a:alphaModFix/>
          </a:blip>
          <a:srcRect b="0" l="0" r="0" t="0"/>
          <a:stretch/>
        </p:blipFill>
        <p:spPr>
          <a:xfrm>
            <a:off x="573450" y="778050"/>
            <a:ext cx="3276654" cy="2026073"/>
          </a:xfrm>
          <a:prstGeom prst="rect">
            <a:avLst/>
          </a:prstGeom>
          <a:noFill/>
          <a:ln>
            <a:noFill/>
          </a:ln>
        </p:spPr>
      </p:pic>
      <p:pic>
        <p:nvPicPr>
          <p:cNvPr id="166" name="Shape 166"/>
          <p:cNvPicPr preferRelativeResize="0"/>
          <p:nvPr/>
        </p:nvPicPr>
        <p:blipFill rotWithShape="1">
          <a:blip r:embed="rId4">
            <a:alphaModFix/>
          </a:blip>
          <a:srcRect b="0" l="0" r="0" t="0"/>
          <a:stretch/>
        </p:blipFill>
        <p:spPr>
          <a:xfrm>
            <a:off x="4735625" y="695274"/>
            <a:ext cx="3411100" cy="2107384"/>
          </a:xfrm>
          <a:prstGeom prst="rect">
            <a:avLst/>
          </a:prstGeom>
          <a:noFill/>
          <a:ln>
            <a:noFill/>
          </a:ln>
        </p:spPr>
      </p:pic>
      <p:pic>
        <p:nvPicPr>
          <p:cNvPr id="167" name="Shape 167"/>
          <p:cNvPicPr preferRelativeResize="0"/>
          <p:nvPr/>
        </p:nvPicPr>
        <p:blipFill rotWithShape="1">
          <a:blip r:embed="rId5">
            <a:alphaModFix/>
          </a:blip>
          <a:srcRect b="0" l="0" r="0" t="0"/>
          <a:stretch/>
        </p:blipFill>
        <p:spPr>
          <a:xfrm>
            <a:off x="573450" y="2869250"/>
            <a:ext cx="3341274" cy="2189899"/>
          </a:xfrm>
          <a:prstGeom prst="rect">
            <a:avLst/>
          </a:prstGeom>
          <a:noFill/>
          <a:ln>
            <a:noFill/>
          </a:ln>
        </p:spPr>
      </p:pic>
      <p:pic>
        <p:nvPicPr>
          <p:cNvPr id="168" name="Shape 168"/>
          <p:cNvPicPr preferRelativeResize="0"/>
          <p:nvPr/>
        </p:nvPicPr>
        <p:blipFill rotWithShape="1">
          <a:blip r:embed="rId6">
            <a:alphaModFix/>
          </a:blip>
          <a:srcRect b="0" l="0" r="0" t="0"/>
          <a:stretch/>
        </p:blipFill>
        <p:spPr>
          <a:xfrm>
            <a:off x="4735625" y="2948836"/>
            <a:ext cx="3411100" cy="211031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98250" y="16350"/>
            <a:ext cx="8826599" cy="602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b="0" i="0" lang="en" sz="3000" u="none" cap="none" strike="noStrike">
                <a:solidFill>
                  <a:schemeClr val="lt1"/>
                </a:solidFill>
                <a:latin typeface="Roboto"/>
                <a:ea typeface="Roboto"/>
                <a:cs typeface="Roboto"/>
                <a:sym typeface="Roboto"/>
              </a:rPr>
              <a:t>SVD - </a:t>
            </a:r>
            <a:r>
              <a:rPr lang="en" sz="3000"/>
              <a:t>Summary</a:t>
            </a:r>
          </a:p>
        </p:txBody>
      </p:sp>
      <p:sp>
        <p:nvSpPr>
          <p:cNvPr id="174" name="Shape 174"/>
          <p:cNvSpPr txBox="1"/>
          <p:nvPr/>
        </p:nvSpPr>
        <p:spPr>
          <a:xfrm>
            <a:off x="727850" y="837025"/>
            <a:ext cx="6647699" cy="4039500"/>
          </a:xfrm>
          <a:prstGeom prst="rect">
            <a:avLst/>
          </a:prstGeom>
          <a:noFill/>
          <a:ln>
            <a:noFill/>
          </a:ln>
        </p:spPr>
        <p:txBody>
          <a:bodyPr anchorCtr="0" anchor="ctr" bIns="91425" lIns="91425" rIns="91425" tIns="91425">
            <a:noAutofit/>
          </a:bodyPr>
          <a:lstStyle/>
          <a:p>
            <a:pPr indent="-342900" lvl="0" marL="457200" marR="0" rtl="0" algn="l">
              <a:lnSpc>
                <a:spcPct val="115000"/>
              </a:lnSpc>
              <a:spcBef>
                <a:spcPts val="0"/>
              </a:spcBef>
              <a:spcAft>
                <a:spcPts val="0"/>
              </a:spcAft>
              <a:buClr>
                <a:srgbClr val="595959"/>
              </a:buClr>
              <a:buSzPct val="128571"/>
              <a:buFont typeface="Arial"/>
              <a:buChar char="❖"/>
            </a:pPr>
            <a:r>
              <a:rPr b="0" i="0" lang="en" sz="1400" u="none" cap="none" strike="noStrike">
                <a:solidFill>
                  <a:srgbClr val="595959"/>
                </a:solidFill>
                <a:latin typeface="Arial"/>
                <a:ea typeface="Arial"/>
                <a:cs typeface="Arial"/>
                <a:sym typeface="Arial"/>
              </a:rPr>
              <a:t>incremental SVD can achieve good RMSE on MovieLen data.</a:t>
            </a:r>
          </a:p>
          <a:p>
            <a:pPr indent="-342900" lvl="1" marL="914400" marR="0" rtl="0" algn="l">
              <a:lnSpc>
                <a:spcPct val="115000"/>
              </a:lnSpc>
              <a:spcBef>
                <a:spcPts val="1600"/>
              </a:spcBef>
              <a:spcAft>
                <a:spcPts val="0"/>
              </a:spcAft>
              <a:buClr>
                <a:srgbClr val="595959"/>
              </a:buClr>
              <a:buSzPct val="100000"/>
              <a:buFont typeface="Arial"/>
              <a:buChar char="➢"/>
            </a:pPr>
            <a:r>
              <a:rPr b="0" i="0" lang="en" sz="1400" u="none" cap="none" strike="noStrike">
                <a:solidFill>
                  <a:srgbClr val="595959"/>
                </a:solidFill>
                <a:latin typeface="Arial"/>
                <a:ea typeface="Arial"/>
                <a:cs typeface="Arial"/>
                <a:sym typeface="Arial"/>
              </a:rPr>
              <a:t>does not need many features, 40-50 features is enough.</a:t>
            </a:r>
          </a:p>
          <a:p>
            <a:pPr indent="-228600" lvl="1" marL="914400" marR="0" rtl="0" algn="l">
              <a:lnSpc>
                <a:spcPct val="115000"/>
              </a:lnSpc>
              <a:spcBef>
                <a:spcPts val="1600"/>
              </a:spcBef>
              <a:spcAft>
                <a:spcPts val="0"/>
              </a:spcAft>
              <a:buClr>
                <a:srgbClr val="595959"/>
              </a:buClr>
              <a:buSzPct val="100000"/>
              <a:buFont typeface="Arial"/>
              <a:buChar char="➢"/>
            </a:pPr>
            <a:r>
              <a:rPr b="0" i="0" lang="en" sz="1400" u="none" cap="none" strike="noStrike">
                <a:solidFill>
                  <a:srgbClr val="595959"/>
                </a:solidFill>
                <a:latin typeface="Arial"/>
                <a:ea typeface="Arial"/>
                <a:cs typeface="Arial"/>
                <a:sym typeface="Arial"/>
              </a:rPr>
              <a:t>initial value &amp; learning rate matters.</a:t>
            </a:r>
          </a:p>
          <a:p>
            <a:pPr indent="-228600" lvl="1" marL="914400" marR="0" rtl="0" algn="l">
              <a:lnSpc>
                <a:spcPct val="115000"/>
              </a:lnSpc>
              <a:spcBef>
                <a:spcPts val="1600"/>
              </a:spcBef>
              <a:spcAft>
                <a:spcPts val="0"/>
              </a:spcAft>
              <a:buClr>
                <a:srgbClr val="595959"/>
              </a:buClr>
              <a:buSzPct val="100000"/>
              <a:buFont typeface="Arial"/>
              <a:buChar char="➢"/>
            </a:pPr>
            <a:r>
              <a:rPr b="0" i="0" lang="en" sz="1400" u="none" cap="none" strike="noStrike">
                <a:solidFill>
                  <a:srgbClr val="595959"/>
                </a:solidFill>
                <a:latin typeface="Arial"/>
                <a:ea typeface="Arial"/>
                <a:cs typeface="Arial"/>
                <a:sym typeface="Arial"/>
              </a:rPr>
              <a:t>overfitting is the problem.</a:t>
            </a:r>
          </a:p>
          <a:p>
            <a:pPr indent="0" lvl="0" marL="457200" marR="0" rtl="0" algn="l">
              <a:lnSpc>
                <a:spcPct val="115000"/>
              </a:lnSpc>
              <a:spcBef>
                <a:spcPts val="1600"/>
              </a:spcBef>
              <a:spcAft>
                <a:spcPts val="0"/>
              </a:spcAft>
              <a:buClr>
                <a:srgbClr val="000000"/>
              </a:buClr>
              <a:buFont typeface="Arial"/>
              <a:buNone/>
            </a:pPr>
            <a:r>
              <a:t/>
            </a:r>
            <a:endParaRPr b="0" i="0" sz="1800" u="none" cap="none" strike="noStrike">
              <a:solidFill>
                <a:srgbClr val="595959"/>
              </a:solidFill>
              <a:latin typeface="Arial"/>
              <a:ea typeface="Arial"/>
              <a:cs typeface="Arial"/>
              <a:sym typeface="Arial"/>
            </a:endParaRPr>
          </a:p>
          <a:p>
            <a:pPr indent="-342900" lvl="0" marL="457200" marR="0" rtl="0" algn="l">
              <a:lnSpc>
                <a:spcPct val="115000"/>
              </a:lnSpc>
              <a:spcBef>
                <a:spcPts val="1600"/>
              </a:spcBef>
              <a:spcAft>
                <a:spcPts val="0"/>
              </a:spcAft>
              <a:buClr>
                <a:srgbClr val="595959"/>
              </a:buClr>
              <a:buSzPct val="100000"/>
              <a:buFont typeface="Arial"/>
              <a:buChar char="❖"/>
            </a:pPr>
            <a:r>
              <a:rPr lang="en" sz="1800">
                <a:solidFill>
                  <a:srgbClr val="595959"/>
                </a:solidFill>
              </a:rPr>
              <a:t>Recommendations:</a:t>
            </a:r>
          </a:p>
          <a:p>
            <a:pPr indent="-228600" lvl="1" marL="914400" marR="0" rtl="0" algn="l">
              <a:lnSpc>
                <a:spcPct val="115000"/>
              </a:lnSpc>
              <a:spcBef>
                <a:spcPts val="1600"/>
              </a:spcBef>
              <a:spcAft>
                <a:spcPts val="0"/>
              </a:spcAft>
              <a:buClr>
                <a:srgbClr val="595959"/>
              </a:buClr>
              <a:buSzPct val="100000"/>
              <a:buFont typeface="Arial"/>
              <a:buChar char="➢"/>
            </a:pPr>
            <a:r>
              <a:rPr b="0" i="0" lang="en" sz="1400" u="none" cap="none" strike="noStrike">
                <a:solidFill>
                  <a:srgbClr val="595959"/>
                </a:solidFill>
                <a:latin typeface="Arial"/>
                <a:ea typeface="Arial"/>
                <a:cs typeface="Arial"/>
                <a:sym typeface="Arial"/>
              </a:rPr>
              <a:t>Too many parameters to tune</a:t>
            </a:r>
          </a:p>
          <a:p>
            <a:pPr indent="-228600" lvl="1" marL="914400" marR="0" rtl="0" algn="l">
              <a:lnSpc>
                <a:spcPct val="115000"/>
              </a:lnSpc>
              <a:spcBef>
                <a:spcPts val="1600"/>
              </a:spcBef>
              <a:spcAft>
                <a:spcPts val="0"/>
              </a:spcAft>
              <a:buClr>
                <a:srgbClr val="595959"/>
              </a:buClr>
              <a:buSzPct val="100000"/>
              <a:buFont typeface="Arial"/>
              <a:buChar char="➢"/>
            </a:pPr>
            <a:r>
              <a:rPr b="0" i="0" lang="en" sz="1400" u="none" cap="none" strike="noStrike">
                <a:solidFill>
                  <a:srgbClr val="595959"/>
                </a:solidFill>
                <a:latin typeface="Arial"/>
                <a:ea typeface="Arial"/>
                <a:cs typeface="Arial"/>
                <a:sym typeface="Arial"/>
              </a:rPr>
              <a:t>Different regularization methods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471900" y="738725"/>
            <a:ext cx="8222100" cy="7677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lang="en" sz="3600">
                <a:latin typeface="Times New Roman"/>
                <a:ea typeface="Times New Roman"/>
                <a:cs typeface="Times New Roman"/>
                <a:sym typeface="Times New Roman"/>
              </a:rPr>
              <a:t>2. Item-Based Collaborative Filtering</a:t>
            </a:r>
          </a:p>
        </p:txBody>
      </p:sp>
      <p:sp>
        <p:nvSpPr>
          <p:cNvPr id="180" name="Shape 180"/>
          <p:cNvSpPr txBox="1"/>
          <p:nvPr>
            <p:ph idx="1" type="body"/>
          </p:nvPr>
        </p:nvSpPr>
        <p:spPr>
          <a:xfrm>
            <a:off x="471900" y="1919075"/>
            <a:ext cx="4487700" cy="27102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lt2"/>
              </a:buClr>
              <a:buSzPct val="100000"/>
              <a:buFont typeface="Times New Roman"/>
              <a:buChar char="❖"/>
            </a:pPr>
            <a:r>
              <a:rPr b="0" i="0" lang="en" sz="1800" u="none" cap="none" strike="noStrike">
                <a:solidFill>
                  <a:schemeClr val="lt2"/>
                </a:solidFill>
                <a:latin typeface="Roboto"/>
                <a:ea typeface="Roboto"/>
                <a:cs typeface="Roboto"/>
                <a:sym typeface="Roboto"/>
              </a:rPr>
              <a:t>Implementation</a:t>
            </a:r>
          </a:p>
          <a:p>
            <a:pPr indent="-228600" lvl="0" marL="457200" marR="0" rtl="0" algn="l">
              <a:lnSpc>
                <a:spcPct val="115000"/>
              </a:lnSpc>
              <a:spcBef>
                <a:spcPts val="1600"/>
              </a:spcBef>
              <a:spcAft>
                <a:spcPts val="0"/>
              </a:spcAft>
              <a:buClr>
                <a:schemeClr val="lt2"/>
              </a:buClr>
              <a:buSzPct val="100000"/>
              <a:buFont typeface="Times New Roman"/>
              <a:buChar char="❖"/>
            </a:pPr>
            <a:r>
              <a:rPr lang="en"/>
              <a:t>Demo</a:t>
            </a:r>
          </a:p>
          <a:p>
            <a:pPr indent="-228600" lvl="0" marL="457200" rtl="0">
              <a:spcBef>
                <a:spcPts val="1600"/>
              </a:spcBef>
              <a:spcAft>
                <a:spcPts val="0"/>
              </a:spcAft>
              <a:buClr>
                <a:schemeClr val="lt2"/>
              </a:buClr>
              <a:buSzPct val="100000"/>
              <a:buFont typeface="Times New Roman"/>
              <a:buChar char="❖"/>
            </a:pPr>
            <a:r>
              <a:rPr lang="en"/>
              <a:t>Data Analysis &amp; Discussion</a:t>
            </a:r>
          </a:p>
          <a:p>
            <a:pPr indent="0" lvl="0" marL="457200" marR="0" rtl="0" algn="l">
              <a:lnSpc>
                <a:spcPct val="115000"/>
              </a:lnSpc>
              <a:spcBef>
                <a:spcPts val="1600"/>
              </a:spcBef>
              <a:spcAft>
                <a:spcPts val="0"/>
              </a:spcAft>
              <a:buClr>
                <a:schemeClr val="lt2"/>
              </a:buClr>
              <a:buSzPct val="25000"/>
              <a:buFont typeface="Roboto"/>
              <a:buNone/>
            </a:pPr>
            <a:r>
              <a:t/>
            </a:r>
            <a:endParaRPr b="0" i="0" sz="1800" u="none" cap="none" strike="noStrike">
              <a:solidFill>
                <a:schemeClr val="lt2"/>
              </a:solidFill>
              <a:latin typeface="Roboto"/>
              <a:ea typeface="Roboto"/>
              <a:cs typeface="Roboto"/>
              <a:sym typeface="Roboto"/>
            </a:endParaRPr>
          </a:p>
          <a:p>
            <a:pPr indent="0" lvl="0" marL="0" marR="0" rtl="0" algn="l">
              <a:lnSpc>
                <a:spcPct val="115000"/>
              </a:lnSpc>
              <a:spcBef>
                <a:spcPts val="1600"/>
              </a:spcBef>
              <a:spcAft>
                <a:spcPts val="0"/>
              </a:spcAft>
              <a:buClr>
                <a:schemeClr val="lt2"/>
              </a:buClr>
              <a:buSzPct val="25000"/>
              <a:buFont typeface="Roboto"/>
              <a:buNone/>
            </a:pPr>
            <a:r>
              <a:t/>
            </a:r>
            <a:endParaRPr b="0" i="0" sz="1800" u="none" cap="none" strike="noStrike">
              <a:solidFill>
                <a:schemeClr val="lt2"/>
              </a:solidFill>
              <a:latin typeface="Roboto"/>
              <a:ea typeface="Roboto"/>
              <a:cs typeface="Roboto"/>
              <a:sym typeface="Roboto"/>
            </a:endParaRPr>
          </a:p>
          <a:p>
            <a:pPr indent="0" lvl="0" marL="0" marR="0" rtl="0" algn="l">
              <a:lnSpc>
                <a:spcPct val="115000"/>
              </a:lnSpc>
              <a:spcBef>
                <a:spcPts val="1600"/>
              </a:spcBef>
              <a:spcAft>
                <a:spcPts val="0"/>
              </a:spcAft>
              <a:buClr>
                <a:schemeClr val="lt2"/>
              </a:buClr>
              <a:buSzPct val="25000"/>
              <a:buFont typeface="Roboto"/>
              <a:buNone/>
            </a:pPr>
            <a:r>
              <a:t/>
            </a:r>
            <a:endParaRPr b="0" i="0" sz="1800" u="none" cap="none" strike="noStrike">
              <a:solidFill>
                <a:schemeClr val="lt2"/>
              </a:solidFill>
              <a:latin typeface="Roboto"/>
              <a:ea typeface="Roboto"/>
              <a:cs typeface="Roboto"/>
              <a:sym typeface="Roboto"/>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98250" y="16350"/>
            <a:ext cx="8826600" cy="602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lang="en" sz="3600">
                <a:latin typeface="Times New Roman"/>
                <a:ea typeface="Times New Roman"/>
                <a:cs typeface="Times New Roman"/>
                <a:sym typeface="Times New Roman"/>
              </a:rPr>
              <a:t>2. IBCF-</a:t>
            </a:r>
            <a:r>
              <a:rPr b="0" i="0" lang="en" sz="3600" u="none" cap="none" strike="noStrike">
                <a:solidFill>
                  <a:schemeClr val="lt1"/>
                </a:solidFill>
                <a:latin typeface="Times New Roman"/>
                <a:ea typeface="Times New Roman"/>
                <a:cs typeface="Times New Roman"/>
                <a:sym typeface="Times New Roman"/>
              </a:rPr>
              <a:t>Implementation </a:t>
            </a:r>
          </a:p>
        </p:txBody>
      </p:sp>
      <p:sp>
        <p:nvSpPr>
          <p:cNvPr id="186" name="Shape 186"/>
          <p:cNvSpPr txBox="1"/>
          <p:nvPr>
            <p:ph idx="4294967295" type="body"/>
          </p:nvPr>
        </p:nvSpPr>
        <p:spPr>
          <a:xfrm>
            <a:off x="460950" y="4069575"/>
            <a:ext cx="8222100" cy="749700"/>
          </a:xfrm>
          <a:prstGeom prst="rect">
            <a:avLst/>
          </a:prstGeom>
          <a:noFill/>
          <a:ln>
            <a:noFill/>
          </a:ln>
        </p:spPr>
        <p:txBody>
          <a:bodyPr anchorCtr="0" anchor="t" bIns="91425" lIns="91425" rIns="91425" tIns="91425">
            <a:noAutofit/>
          </a:bodyPr>
          <a:lstStyle/>
          <a:p>
            <a:pPr lvl="0" marR="0" rtl="0" algn="ctr">
              <a:lnSpc>
                <a:spcPct val="115000"/>
              </a:lnSpc>
              <a:spcBef>
                <a:spcPts val="0"/>
              </a:spcBef>
              <a:spcAft>
                <a:spcPts val="0"/>
              </a:spcAft>
              <a:buNone/>
            </a:pPr>
            <a:r>
              <a:rPr lang="en"/>
              <a:t>User-Item Rating Matrix</a:t>
            </a:r>
          </a:p>
        </p:txBody>
      </p:sp>
      <p:pic>
        <p:nvPicPr>
          <p:cNvPr id="187" name="Shape 187"/>
          <p:cNvPicPr preferRelativeResize="0"/>
          <p:nvPr/>
        </p:nvPicPr>
        <p:blipFill>
          <a:blip r:embed="rId3">
            <a:alphaModFix/>
          </a:blip>
          <a:stretch>
            <a:fillRect/>
          </a:stretch>
        </p:blipFill>
        <p:spPr>
          <a:xfrm>
            <a:off x="1667173" y="1054737"/>
            <a:ext cx="5688750" cy="3034024"/>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