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5C922-3F34-4206-B323-585409D4A443}" v="129" dt="2024-12-21T15:15:58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3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羽良 黄" userId="3a60601834b1cb42" providerId="LiveId" clId="{DC15C922-3F34-4206-B323-585409D4A443}"/>
    <pc:docChg chg="undo redo custSel addSld modSld">
      <pc:chgData name="羽良 黄" userId="3a60601834b1cb42" providerId="LiveId" clId="{DC15C922-3F34-4206-B323-585409D4A443}" dt="2024-12-21T15:15:58.273" v="1018" actId="164"/>
      <pc:docMkLst>
        <pc:docMk/>
      </pc:docMkLst>
      <pc:sldChg chg="addSp delSp modSp mod">
        <pc:chgData name="羽良 黄" userId="3a60601834b1cb42" providerId="LiveId" clId="{DC15C922-3F34-4206-B323-585409D4A443}" dt="2024-12-21T15:12:50.059" v="985" actId="113"/>
        <pc:sldMkLst>
          <pc:docMk/>
          <pc:sldMk cId="799857556" sldId="256"/>
        </pc:sldMkLst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" creationId="{246A4A98-47F6-7AA4-50DE-44C40705543C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5" creationId="{46AC9D81-2390-0680-D170-CC382443EAAF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6" creationId="{C7285EDC-F5E0-644B-0F59-60BC6B45D77D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7" creationId="{A40C78C8-48BE-1BB5-2854-B6FDA1FE09B2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8" creationId="{0183EA72-2291-9DA9-5730-AED1EDF6FA0A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9" creationId="{47F81B8C-E4A9-D918-AF83-2D32182B3152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0" creationId="{727891B8-D24A-4513-A22F-92171395056C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1" creationId="{0C6BAD87-0952-23B0-EAE0-FB1117A7DE58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2" creationId="{57C9836C-0D20-7482-5D0C-7E0FC21AB469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3" creationId="{CD0240E6-CBFA-091D-C2A0-265685F03EB8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5" creationId="{CA1A97C0-65CB-FFDE-18D9-94A158527375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6" creationId="{0A673197-4D25-B32E-24A1-3D1041AA8579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7" creationId="{D52FE0B9-6DC0-4CA2-6F48-35AE28965842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8" creationId="{3718E1BB-703C-0DB1-BF72-8CF80EEF7166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22" creationId="{DA48EE6B-EFE0-145A-89EA-3073C99CC14D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23" creationId="{812C539D-EBBD-7554-3A95-234442A322F7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24" creationId="{822487AD-B541-4B7B-B1EB-94410228B21F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25" creationId="{26FBD402-EDBF-5E4F-8A39-AA6C4870292B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26" creationId="{E49536DC-7349-63FD-A8A3-CBAE1D07CBC1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27" creationId="{05A221AA-244A-E9DA-2A53-D4F503C82DF3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28" creationId="{23B736B4-5D52-429B-9298-70B08E4822B2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29" creationId="{8260B4ED-7B7C-DD1C-7086-BF1F0C346A06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30" creationId="{0A700385-EF08-40FB-8B1B-D0DF71DFA91D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31" creationId="{3E775B96-2B6F-9407-E78D-A1D60379C1CC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32" creationId="{18CB6829-1A57-CC5E-4DC6-FDDCACEEF52A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33" creationId="{05B2D502-BDBF-FFE3-243A-82F77E4A572C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34" creationId="{791CF019-98C0-0E5D-BAD7-D07E8B5C8846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35" creationId="{65433653-82B9-2210-66BC-8B8AB3A1BA06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39" creationId="{85E4830F-4CFB-5AEF-53A5-750193ADDDFD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0" creationId="{DE61DF9D-AFEA-F8EC-5106-82989A57A1DE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1" creationId="{DF29CFF5-CC42-FEFE-A317-F3877649E0DE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2" creationId="{067BB94F-B795-4687-AB8D-3CB5238C34B6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3" creationId="{B513387B-3633-1A37-5DDA-6E093A96A5E6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4" creationId="{87A93AFF-4912-C6A8-28BB-79449B938840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5" creationId="{AE0CFA5C-DE80-DC66-D93F-63F2187356AE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6" creationId="{DF274B06-B2E7-F0C4-7A7C-C92F3A0A6ABB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7" creationId="{C520393E-21E8-125B-61B7-05C18B5F182C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8" creationId="{614ED394-3EFB-81F5-CCA1-BBDA6EB7718B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49" creationId="{59A0CD3D-0203-3F3E-FBBE-31DAB8233289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50" creationId="{4EF590A4-87F2-9D4D-C65E-79A7D9476403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51" creationId="{6E869145-1DD5-D751-3955-FB4E594A13D0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52" creationId="{949AE8EB-C7C5-55B0-A77B-CB485E55BA90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55" creationId="{CD64ADFA-BF48-CF30-0775-CE200A3978C2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56" creationId="{E62896E4-C641-75F4-82F5-2E90DE26DF78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57" creationId="{05D99856-B263-BCAF-7664-38C45A31C413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58" creationId="{3DDB27FE-0F1E-E046-4834-1FB2BACE2EB3}"/>
          </ac:spMkLst>
        </pc:spChg>
        <pc:spChg chg="add del mod">
          <ac:chgData name="羽良 黄" userId="3a60601834b1cb42" providerId="LiveId" clId="{DC15C922-3F34-4206-B323-585409D4A443}" dt="2024-12-21T14:13:17.442" v="52"/>
          <ac:spMkLst>
            <pc:docMk/>
            <pc:sldMk cId="799857556" sldId="256"/>
            <ac:spMk id="61" creationId="{D634EEE1-F87C-621D-2200-F28EA422C0E1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68" creationId="{90A600A3-B380-C4DC-CDCB-44F143AB6A24}"/>
          </ac:spMkLst>
        </pc:spChg>
        <pc:spChg chg="mod topLvl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86" creationId="{266C1104-1839-351D-58E9-C868BB68B9B8}"/>
          </ac:spMkLst>
        </pc:spChg>
        <pc:spChg chg="mod topLvl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87" creationId="{79C4CC97-0860-DD29-1B5B-BD4D21E8C856}"/>
          </ac:spMkLst>
        </pc:spChg>
        <pc:spChg chg="mod topLvl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88" creationId="{3143A617-4CFB-2946-8C80-FE1ABDFF0FCB}"/>
          </ac:spMkLst>
        </pc:spChg>
        <pc:spChg chg="mod topLvl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89" creationId="{D2A3FEF1-3B86-D4DB-0282-F3BCBFCBF53A}"/>
          </ac:spMkLst>
        </pc:spChg>
        <pc:spChg chg="mod topLvl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90" creationId="{98C7B879-5AEC-5525-7087-76D80B0D4CE3}"/>
          </ac:spMkLst>
        </pc:spChg>
        <pc:spChg chg="mod topLvl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91" creationId="{25B701CD-553B-9B80-4FFA-9664CB94B20B}"/>
          </ac:spMkLst>
        </pc:spChg>
        <pc:spChg chg="mod topLvl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92" creationId="{898EB83D-4AA4-5816-9024-F8C76E5D8B98}"/>
          </ac:spMkLst>
        </pc:spChg>
        <pc:spChg chg="mod topLvl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93" creationId="{4201EF97-744E-937A-DF4A-5E49253966DC}"/>
          </ac:spMkLst>
        </pc:spChg>
        <pc:spChg chg="mod topLvl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94" creationId="{478A6CED-C85B-D3E4-A899-2192A550B2D1}"/>
          </ac:spMkLst>
        </pc:spChg>
        <pc:spChg chg="mod topLvl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95" creationId="{594E64CC-62C0-E2CC-80EB-F36210044618}"/>
          </ac:spMkLst>
        </pc:spChg>
        <pc:spChg chg="mod topLvl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96" creationId="{5D6E02E8-BA9E-A808-C5EB-2C80BC72395D}"/>
          </ac:spMkLst>
        </pc:spChg>
        <pc:spChg chg="mod topLvl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97" creationId="{F39C4952-ADCD-A4FF-5EA3-1C7A9FDFCD45}"/>
          </ac:spMkLst>
        </pc:spChg>
        <pc:spChg chg="mod topLvl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98" creationId="{DA34A6FA-11E9-55E0-7800-04DD239E7A31}"/>
          </ac:spMkLst>
        </pc:spChg>
        <pc:spChg chg="mod topLvl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99" creationId="{CCE94C6B-8F93-E3B1-7E4F-E04CB4EE25B3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04" creationId="{82F11F2F-A176-6573-9035-C87ED4E1512C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05" creationId="{B697A51B-2281-2CA0-1909-1B2F5F27CC33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06" creationId="{5503C44D-6957-0EAE-DEEA-1003F50C36C6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07" creationId="{39012A3E-A3EA-6F2F-9AFA-07FDD2DC743E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08" creationId="{09032460-2842-A850-F43C-4AA749F3155F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09" creationId="{0ECFBD8C-67C3-1977-984C-0A9348B696D2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10" creationId="{194EA678-79BB-4540-89E3-77C670E7EC3D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12" creationId="{C5AB8969-D40E-CCAA-ABBC-73D29903AADD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13" creationId="{D685A6F0-9258-FB7A-6CD1-95EA259A72D4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14" creationId="{1566A4F5-D09A-0CEB-F5A5-ED1FD394F33D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15" creationId="{ACF74200-A5B9-4314-2ABD-3000F8AD4935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16" creationId="{6B4CC7FF-EFBD-18DB-A4A7-8AC7FBDC7F85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17" creationId="{F8324D29-FB3E-5572-25BE-CA7A457A2887}"/>
          </ac:spMkLst>
        </pc:spChg>
        <pc:spChg chg="mod">
          <ac:chgData name="羽良 黄" userId="3a60601834b1cb42" providerId="LiveId" clId="{DC15C922-3F34-4206-B323-585409D4A443}" dt="2024-12-21T15:10:43.733" v="946" actId="164"/>
          <ac:spMkLst>
            <pc:docMk/>
            <pc:sldMk cId="799857556" sldId="256"/>
            <ac:spMk id="118" creationId="{56FC063E-4EB4-80C3-2C48-7A96A01A3D9B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33" creationId="{BFFB506A-F1BA-41C3-18E1-EAF28C2D6D63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34" creationId="{984DC278-D11C-3D3A-A94D-1C8A4A982637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35" creationId="{7C48DC88-DA28-A672-E624-310491EF536E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36" creationId="{2B4863D2-F47C-C373-A3B2-320B01BC1641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37" creationId="{683B1837-C63E-D131-6872-C7DC1EDD98E1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38" creationId="{D05B2D72-4FB9-AF78-6E01-67D03CFC1436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39" creationId="{3E1EE81C-91AC-B581-B8DF-6DE81B383155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40" creationId="{70CA559D-0F08-D0D8-C271-99D14C2FA392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41" creationId="{B66D5B96-5B47-F212-F6EF-3D5A07C7D4EA}"/>
          </ac:spMkLst>
        </pc:spChg>
        <pc:spChg chg="add del mod">
          <ac:chgData name="羽良 黄" userId="3a60601834b1cb42" providerId="LiveId" clId="{DC15C922-3F34-4206-B323-585409D4A443}" dt="2024-12-21T14:21:50.965" v="215" actId="478"/>
          <ac:spMkLst>
            <pc:docMk/>
            <pc:sldMk cId="799857556" sldId="256"/>
            <ac:spMk id="142" creationId="{9FBFCE59-9C06-E0F1-F934-1E0EE10D71DE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43" creationId="{DBDB4EC3-7F86-F1B7-E5FB-1511E081DE28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158" creationId="{74D27D6C-58B3-65B9-BA87-72AFD297E7DD}"/>
          </ac:spMkLst>
        </pc:spChg>
        <pc:spChg chg="add del mod">
          <ac:chgData name="羽良 黄" userId="3a60601834b1cb42" providerId="LiveId" clId="{DC15C922-3F34-4206-B323-585409D4A443}" dt="2024-12-21T14:26:58.685" v="268"/>
          <ac:spMkLst>
            <pc:docMk/>
            <pc:sldMk cId="799857556" sldId="256"/>
            <ac:spMk id="159" creationId="{10741140-FE1A-FFE8-DDB6-73C522472D79}"/>
          </ac:spMkLst>
        </pc:spChg>
        <pc:spChg chg="add del mod">
          <ac:chgData name="羽良 黄" userId="3a60601834b1cb42" providerId="LiveId" clId="{DC15C922-3F34-4206-B323-585409D4A443}" dt="2024-12-21T14:28:02.083" v="282" actId="478"/>
          <ac:spMkLst>
            <pc:docMk/>
            <pc:sldMk cId="799857556" sldId="256"/>
            <ac:spMk id="160" creationId="{D34D644D-62D2-6653-9DAC-1CBB2EDE6141}"/>
          </ac:spMkLst>
        </pc:spChg>
        <pc:spChg chg="add del mod">
          <ac:chgData name="羽良 黄" userId="3a60601834b1cb42" providerId="LiveId" clId="{DC15C922-3F34-4206-B323-585409D4A443}" dt="2024-12-21T14:27:59.888" v="281" actId="478"/>
          <ac:spMkLst>
            <pc:docMk/>
            <pc:sldMk cId="799857556" sldId="256"/>
            <ac:spMk id="161" creationId="{D86CCE6E-E20A-06B5-07F5-722665E4A6E0}"/>
          </ac:spMkLst>
        </pc:spChg>
        <pc:spChg chg="add del mod">
          <ac:chgData name="羽良 黄" userId="3a60601834b1cb42" providerId="LiveId" clId="{DC15C922-3F34-4206-B323-585409D4A443}" dt="2024-12-21T14:28:03.855" v="283" actId="478"/>
          <ac:spMkLst>
            <pc:docMk/>
            <pc:sldMk cId="799857556" sldId="256"/>
            <ac:spMk id="162" creationId="{EC80E4A4-EE7D-948F-FBF2-EA05795DCDA1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163" creationId="{06BA4C8B-7815-C4A8-322C-7E260AF0A414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164" creationId="{5523D092-57F5-42D8-1568-4524F702430E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65" creationId="{573E922B-5321-9CD8-D560-CD32F2F198D9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166" creationId="{F2AE6C83-B7D6-E48A-3121-D5219F91973D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167" creationId="{201047C3-1292-A323-1106-D39F85A9BFB1}"/>
          </ac:spMkLst>
        </pc:spChg>
        <pc:spChg chg="add mod">
          <ac:chgData name="羽良 黄" userId="3a60601834b1cb42" providerId="LiveId" clId="{DC15C922-3F34-4206-B323-585409D4A443}" dt="2024-12-21T15:12:15.781" v="979" actId="164"/>
          <ac:spMkLst>
            <pc:docMk/>
            <pc:sldMk cId="799857556" sldId="256"/>
            <ac:spMk id="168" creationId="{F1A35BA8-85CD-435F-09DA-C4A72FDB1AC5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69" creationId="{5B07D3A4-914F-4FD5-6217-CF4D46611D56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70" creationId="{63CDD999-F6D5-0703-965B-303292A0E959}"/>
          </ac:spMkLst>
        </pc:spChg>
        <pc:spChg chg="add mod">
          <ac:chgData name="羽良 黄" userId="3a60601834b1cb42" providerId="LiveId" clId="{DC15C922-3F34-4206-B323-585409D4A443}" dt="2024-12-21T15:12:30.687" v="981" actId="164"/>
          <ac:spMkLst>
            <pc:docMk/>
            <pc:sldMk cId="799857556" sldId="256"/>
            <ac:spMk id="171" creationId="{670236A8-F2DA-505E-D773-F126735FE68C}"/>
          </ac:spMkLst>
        </pc:spChg>
        <pc:spChg chg="add mod">
          <ac:chgData name="羽良 黄" userId="3a60601834b1cb42" providerId="LiveId" clId="{DC15C922-3F34-4206-B323-585409D4A443}" dt="2024-12-21T15:12:45.027" v="983" actId="113"/>
          <ac:spMkLst>
            <pc:docMk/>
            <pc:sldMk cId="799857556" sldId="256"/>
            <ac:spMk id="172" creationId="{F979D090-29D0-9628-C72B-25EEACDFA415}"/>
          </ac:spMkLst>
        </pc:spChg>
        <pc:spChg chg="add mod">
          <ac:chgData name="羽良 黄" userId="3a60601834b1cb42" providerId="LiveId" clId="{DC15C922-3F34-4206-B323-585409D4A443}" dt="2024-12-21T15:12:50.059" v="985" actId="113"/>
          <ac:spMkLst>
            <pc:docMk/>
            <pc:sldMk cId="799857556" sldId="256"/>
            <ac:spMk id="173" creationId="{3D00DDC5-6EFD-308B-CC24-96B69AAEE2A9}"/>
          </ac:spMkLst>
        </pc:spChg>
        <pc:grpChg chg="add mod">
          <ac:chgData name="羽良 黄" userId="3a60601834b1cb42" providerId="LiveId" clId="{DC15C922-3F34-4206-B323-585409D4A443}" dt="2024-12-21T15:12:15.781" v="979" actId="164"/>
          <ac:grpSpMkLst>
            <pc:docMk/>
            <pc:sldMk cId="799857556" sldId="256"/>
            <ac:grpSpMk id="20" creationId="{40FACBD6-1F24-CC5C-D0E9-3C7E8FD65704}"/>
          </ac:grpSpMkLst>
        </pc:grpChg>
        <pc:grpChg chg="add mod">
          <ac:chgData name="羽良 黄" userId="3a60601834b1cb42" providerId="LiveId" clId="{DC15C922-3F34-4206-B323-585409D4A443}" dt="2024-12-21T15:12:15.781" v="979" actId="164"/>
          <ac:grpSpMkLst>
            <pc:docMk/>
            <pc:sldMk cId="799857556" sldId="256"/>
            <ac:grpSpMk id="21" creationId="{23565D39-6428-297C-4DAA-D7058986FB34}"/>
          </ac:grpSpMkLst>
        </pc:grpChg>
        <pc:grpChg chg="add mod">
          <ac:chgData name="羽良 黄" userId="3a60601834b1cb42" providerId="LiveId" clId="{DC15C922-3F34-4206-B323-585409D4A443}" dt="2024-12-21T15:12:15.781" v="979" actId="164"/>
          <ac:grpSpMkLst>
            <pc:docMk/>
            <pc:sldMk cId="799857556" sldId="256"/>
            <ac:grpSpMk id="38" creationId="{DA872573-C0C6-D99F-68EB-3CBAB9FF60A7}"/>
          </ac:grpSpMkLst>
        </pc:grpChg>
        <pc:grpChg chg="add del mod">
          <ac:chgData name="羽良 黄" userId="3a60601834b1cb42" providerId="LiveId" clId="{DC15C922-3F34-4206-B323-585409D4A443}" dt="2024-12-21T14:17:14.366" v="139" actId="165"/>
          <ac:grpSpMkLst>
            <pc:docMk/>
            <pc:sldMk cId="799857556" sldId="256"/>
            <ac:grpSpMk id="85" creationId="{CA4BB45C-2855-CBF6-8CE5-BA1E8ECA86B2}"/>
          </ac:grpSpMkLst>
        </pc:grpChg>
        <pc:grpChg chg="add mod">
          <ac:chgData name="羽良 黄" userId="3a60601834b1cb42" providerId="LiveId" clId="{DC15C922-3F34-4206-B323-585409D4A443}" dt="2024-12-21T15:12:30.687" v="981" actId="164"/>
          <ac:grpSpMkLst>
            <pc:docMk/>
            <pc:sldMk cId="799857556" sldId="256"/>
            <ac:grpSpMk id="102" creationId="{C2E875F7-2444-27F3-82E7-E159406EB5DE}"/>
          </ac:grpSpMkLst>
        </pc:grpChg>
        <pc:grpChg chg="add mod">
          <ac:chgData name="羽良 黄" userId="3a60601834b1cb42" providerId="LiveId" clId="{DC15C922-3F34-4206-B323-585409D4A443}" dt="2024-12-21T15:12:30.687" v="981" actId="164"/>
          <ac:grpSpMkLst>
            <pc:docMk/>
            <pc:sldMk cId="799857556" sldId="256"/>
            <ac:grpSpMk id="103" creationId="{6296C534-9891-D73F-1219-D6D2294C745D}"/>
          </ac:grpSpMkLst>
        </pc:grpChg>
        <pc:grpChg chg="add mod">
          <ac:chgData name="羽良 黄" userId="3a60601834b1cb42" providerId="LiveId" clId="{DC15C922-3F34-4206-B323-585409D4A443}" dt="2024-12-21T15:12:30.687" v="981" actId="164"/>
          <ac:grpSpMkLst>
            <pc:docMk/>
            <pc:sldMk cId="799857556" sldId="256"/>
            <ac:grpSpMk id="111" creationId="{5937969B-417D-EE64-8D0D-8B9E8566068B}"/>
          </ac:grpSpMkLst>
        </pc:grpChg>
        <pc:grpChg chg="add mod">
          <ac:chgData name="羽良 黄" userId="3a60601834b1cb42" providerId="LiveId" clId="{DC15C922-3F34-4206-B323-585409D4A443}" dt="2024-12-21T15:10:43.733" v="946" actId="164"/>
          <ac:grpSpMkLst>
            <pc:docMk/>
            <pc:sldMk cId="799857556" sldId="256"/>
            <ac:grpSpMk id="174" creationId="{9ABE57CB-CCC3-1F33-6D30-AA9A7761DCDD}"/>
          </ac:grpSpMkLst>
        </pc:grpChg>
        <pc:grpChg chg="add mod">
          <ac:chgData name="羽良 黄" userId="3a60601834b1cb42" providerId="LiveId" clId="{DC15C922-3F34-4206-B323-585409D4A443}" dt="2024-12-21T15:12:30.687" v="981" actId="164"/>
          <ac:grpSpMkLst>
            <pc:docMk/>
            <pc:sldMk cId="799857556" sldId="256"/>
            <ac:grpSpMk id="175" creationId="{722B32F9-4BF4-50FC-2677-6BC2F613C671}"/>
          </ac:grpSpMkLst>
        </pc:grpChg>
        <pc:grpChg chg="add mod">
          <ac:chgData name="羽良 黄" userId="3a60601834b1cb42" providerId="LiveId" clId="{DC15C922-3F34-4206-B323-585409D4A443}" dt="2024-12-21T15:12:30.687" v="981" actId="164"/>
          <ac:grpSpMkLst>
            <pc:docMk/>
            <pc:sldMk cId="799857556" sldId="256"/>
            <ac:grpSpMk id="176" creationId="{A7B25187-7B6C-8FFC-5E5B-065FEF088036}"/>
          </ac:grpSpMkLst>
        </pc:grpChg>
        <pc:cxnChg chg="add mod">
          <ac:chgData name="羽良 黄" userId="3a60601834b1cb42" providerId="LiveId" clId="{DC15C922-3F34-4206-B323-585409D4A443}" dt="2024-12-21T15:10:43.733" v="946" actId="164"/>
          <ac:cxnSpMkLst>
            <pc:docMk/>
            <pc:sldMk cId="799857556" sldId="256"/>
            <ac:cxnSpMk id="3" creationId="{65CDFF92-2F31-FBE9-C243-41827FC599E4}"/>
          </ac:cxnSpMkLst>
        </pc:cxnChg>
        <pc:cxnChg chg="add mod">
          <ac:chgData name="羽良 黄" userId="3a60601834b1cb42" providerId="LiveId" clId="{DC15C922-3F34-4206-B323-585409D4A443}" dt="2024-12-21T15:10:43.733" v="946" actId="164"/>
          <ac:cxnSpMkLst>
            <pc:docMk/>
            <pc:sldMk cId="799857556" sldId="256"/>
            <ac:cxnSpMk id="19" creationId="{FA871E4A-11B7-98A9-1007-B63816494379}"/>
          </ac:cxnSpMkLst>
        </pc:cxnChg>
        <pc:cxnChg chg="mod">
          <ac:chgData name="羽良 黄" userId="3a60601834b1cb42" providerId="LiveId" clId="{DC15C922-3F34-4206-B323-585409D4A443}" dt="2024-12-21T15:10:43.733" v="946" actId="164"/>
          <ac:cxnSpMkLst>
            <pc:docMk/>
            <pc:sldMk cId="799857556" sldId="256"/>
            <ac:cxnSpMk id="36" creationId="{F214BB15-E252-B9C4-A691-A5C632CFEC33}"/>
          </ac:cxnSpMkLst>
        </pc:cxnChg>
        <pc:cxnChg chg="mod">
          <ac:chgData name="羽良 黄" userId="3a60601834b1cb42" providerId="LiveId" clId="{DC15C922-3F34-4206-B323-585409D4A443}" dt="2024-12-21T15:10:43.733" v="946" actId="164"/>
          <ac:cxnSpMkLst>
            <pc:docMk/>
            <pc:sldMk cId="799857556" sldId="256"/>
            <ac:cxnSpMk id="37" creationId="{BAEECEA2-702E-E353-81FD-72991DDA37BD}"/>
          </ac:cxnSpMkLst>
        </pc:cxnChg>
        <pc:cxnChg chg="mod">
          <ac:chgData name="羽良 黄" userId="3a60601834b1cb42" providerId="LiveId" clId="{DC15C922-3F34-4206-B323-585409D4A443}" dt="2024-12-21T15:10:43.733" v="946" actId="164"/>
          <ac:cxnSpMkLst>
            <pc:docMk/>
            <pc:sldMk cId="799857556" sldId="256"/>
            <ac:cxnSpMk id="53" creationId="{714D0F30-B18A-3F01-19CE-FBACB04BC276}"/>
          </ac:cxnSpMkLst>
        </pc:cxnChg>
        <pc:cxnChg chg="mod">
          <ac:chgData name="羽良 黄" userId="3a60601834b1cb42" providerId="LiveId" clId="{DC15C922-3F34-4206-B323-585409D4A443}" dt="2024-12-21T15:10:43.733" v="946" actId="164"/>
          <ac:cxnSpMkLst>
            <pc:docMk/>
            <pc:sldMk cId="799857556" sldId="256"/>
            <ac:cxnSpMk id="54" creationId="{36C94585-0C5D-7736-9D5B-7D35243D6178}"/>
          </ac:cxnSpMkLst>
        </pc:cxnChg>
        <pc:cxnChg chg="add mod">
          <ac:chgData name="羽良 黄" userId="3a60601834b1cb42" providerId="LiveId" clId="{DC15C922-3F34-4206-B323-585409D4A443}" dt="2024-12-21T15:12:15.781" v="979" actId="164"/>
          <ac:cxnSpMkLst>
            <pc:docMk/>
            <pc:sldMk cId="799857556" sldId="256"/>
            <ac:cxnSpMk id="60" creationId="{C6A13638-3D8A-7F79-814E-C6FCEDD7F89B}"/>
          </ac:cxnSpMkLst>
        </pc:cxnChg>
        <pc:cxnChg chg="add mod">
          <ac:chgData name="羽良 黄" userId="3a60601834b1cb42" providerId="LiveId" clId="{DC15C922-3F34-4206-B323-585409D4A443}" dt="2024-12-21T15:12:15.781" v="979" actId="164"/>
          <ac:cxnSpMkLst>
            <pc:docMk/>
            <pc:sldMk cId="799857556" sldId="256"/>
            <ac:cxnSpMk id="62" creationId="{FD0911FF-F22D-2B54-5F17-EF546E54A2D0}"/>
          </ac:cxnSpMkLst>
        </pc:cxnChg>
        <pc:cxnChg chg="add mod">
          <ac:chgData name="羽良 黄" userId="3a60601834b1cb42" providerId="LiveId" clId="{DC15C922-3F34-4206-B323-585409D4A443}" dt="2024-12-21T15:12:15.781" v="979" actId="164"/>
          <ac:cxnSpMkLst>
            <pc:docMk/>
            <pc:sldMk cId="799857556" sldId="256"/>
            <ac:cxnSpMk id="65" creationId="{5E225495-D020-C769-2CA3-1467B087403C}"/>
          </ac:cxnSpMkLst>
        </pc:cxnChg>
        <pc:cxnChg chg="add mod">
          <ac:chgData name="羽良 黄" userId="3a60601834b1cb42" providerId="LiveId" clId="{DC15C922-3F34-4206-B323-585409D4A443}" dt="2024-12-21T15:12:15.781" v="979" actId="164"/>
          <ac:cxnSpMkLst>
            <pc:docMk/>
            <pc:sldMk cId="799857556" sldId="256"/>
            <ac:cxnSpMk id="70" creationId="{634FFFFD-D8B2-1363-19D9-15AD6129183E}"/>
          </ac:cxnSpMkLst>
        </pc:cxnChg>
        <pc:cxnChg chg="add mod">
          <ac:chgData name="羽良 黄" userId="3a60601834b1cb42" providerId="LiveId" clId="{DC15C922-3F34-4206-B323-585409D4A443}" dt="2024-12-21T15:12:15.781" v="979" actId="164"/>
          <ac:cxnSpMkLst>
            <pc:docMk/>
            <pc:sldMk cId="799857556" sldId="256"/>
            <ac:cxnSpMk id="73" creationId="{D026A3ED-6D6B-FFF4-7A96-464354E9AF61}"/>
          </ac:cxnSpMkLst>
        </pc:cxnChg>
        <pc:cxnChg chg="add mod">
          <ac:chgData name="羽良 黄" userId="3a60601834b1cb42" providerId="LiveId" clId="{DC15C922-3F34-4206-B323-585409D4A443}" dt="2024-12-21T15:12:15.781" v="979" actId="164"/>
          <ac:cxnSpMkLst>
            <pc:docMk/>
            <pc:sldMk cId="799857556" sldId="256"/>
            <ac:cxnSpMk id="75" creationId="{2208E3C8-DC56-AA68-3BB8-17D391561548}"/>
          </ac:cxnSpMkLst>
        </pc:cxnChg>
        <pc:cxnChg chg="add mod">
          <ac:chgData name="羽良 黄" userId="3a60601834b1cb42" providerId="LiveId" clId="{DC15C922-3F34-4206-B323-585409D4A443}" dt="2024-12-21T15:12:15.781" v="979" actId="164"/>
          <ac:cxnSpMkLst>
            <pc:docMk/>
            <pc:sldMk cId="799857556" sldId="256"/>
            <ac:cxnSpMk id="76" creationId="{2B52C902-593F-F362-9C85-00E0435208C3}"/>
          </ac:cxnSpMkLst>
        </pc:cxnChg>
        <pc:cxnChg chg="add mod">
          <ac:chgData name="羽良 黄" userId="3a60601834b1cb42" providerId="LiveId" clId="{DC15C922-3F34-4206-B323-585409D4A443}" dt="2024-12-21T15:12:15.781" v="979" actId="164"/>
          <ac:cxnSpMkLst>
            <pc:docMk/>
            <pc:sldMk cId="799857556" sldId="256"/>
            <ac:cxnSpMk id="79" creationId="{AD33E40A-446C-9722-37FD-0A6D0349578F}"/>
          </ac:cxnSpMkLst>
        </pc:cxnChg>
        <pc:cxnChg chg="add mod">
          <ac:chgData name="羽良 黄" userId="3a60601834b1cb42" providerId="LiveId" clId="{DC15C922-3F34-4206-B323-585409D4A443}" dt="2024-12-21T15:12:15.781" v="979" actId="164"/>
          <ac:cxnSpMkLst>
            <pc:docMk/>
            <pc:sldMk cId="799857556" sldId="256"/>
            <ac:cxnSpMk id="82" creationId="{F2DDCF89-2F4F-CADB-23F1-15A110C999C4}"/>
          </ac:cxnSpMkLst>
        </pc:cxnChg>
        <pc:cxnChg chg="mod topLvl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00" creationId="{7461379E-AC35-FD5A-E84F-CCE5FF5F498C}"/>
          </ac:cxnSpMkLst>
        </pc:cxnChg>
        <pc:cxnChg chg="mod topLvl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01" creationId="{76E1EF56-FFDD-307C-A99A-8FE6FFFDB4AD}"/>
          </ac:cxnSpMkLst>
        </pc:cxnChg>
        <pc:cxnChg chg="add mod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19" creationId="{8D8C4903-7657-8405-E69D-F446E8C01835}"/>
          </ac:cxnSpMkLst>
        </pc:cxnChg>
        <pc:cxnChg chg="add mod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23" creationId="{9605FCF9-2A82-A653-041E-7AB7992A3763}"/>
          </ac:cxnSpMkLst>
        </pc:cxnChg>
        <pc:cxnChg chg="add mod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27" creationId="{25A01D0A-82FF-4DF0-0199-C6E65230292F}"/>
          </ac:cxnSpMkLst>
        </pc:cxnChg>
        <pc:cxnChg chg="add mod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30" creationId="{D9F91DFC-1BC2-33C2-C348-9B7AF694C9B4}"/>
          </ac:cxnSpMkLst>
        </pc:cxnChg>
        <pc:cxnChg chg="add mod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45" creationId="{AF9780C1-64FE-4264-A67C-1356563ABB96}"/>
          </ac:cxnSpMkLst>
        </pc:cxnChg>
        <pc:cxnChg chg="add mod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47" creationId="{91630D46-1DF8-69E1-C797-C877F0689E90}"/>
          </ac:cxnSpMkLst>
        </pc:cxnChg>
        <pc:cxnChg chg="add mod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52" creationId="{4F40286C-1C15-97F8-F6D3-3E7DDE0679D0}"/>
          </ac:cxnSpMkLst>
        </pc:cxnChg>
        <pc:cxnChg chg="add mod">
          <ac:chgData name="羽良 黄" userId="3a60601834b1cb42" providerId="LiveId" clId="{DC15C922-3F34-4206-B323-585409D4A443}" dt="2024-12-21T15:12:30.687" v="981" actId="164"/>
          <ac:cxnSpMkLst>
            <pc:docMk/>
            <pc:sldMk cId="799857556" sldId="256"/>
            <ac:cxnSpMk id="155" creationId="{89975152-AB75-9204-CFBB-9B30CC20E9BA}"/>
          </ac:cxnSpMkLst>
        </pc:cxnChg>
      </pc:sldChg>
      <pc:sldChg chg="addSp delSp modSp new mod">
        <pc:chgData name="羽良 黄" userId="3a60601834b1cb42" providerId="LiveId" clId="{DC15C922-3F34-4206-B323-585409D4A443}" dt="2024-12-21T15:15:58.273" v="1018" actId="164"/>
        <pc:sldMkLst>
          <pc:docMk/>
          <pc:sldMk cId="82360877" sldId="257"/>
        </pc:sldMkLst>
        <pc:spChg chg="del">
          <ac:chgData name="羽良 黄" userId="3a60601834b1cb42" providerId="LiveId" clId="{DC15C922-3F34-4206-B323-585409D4A443}" dt="2024-12-21T14:33:40.633" v="380" actId="478"/>
          <ac:spMkLst>
            <pc:docMk/>
            <pc:sldMk cId="82360877" sldId="257"/>
            <ac:spMk id="2" creationId="{DD171B71-6236-1B60-950D-CC097682CDA3}"/>
          </ac:spMkLst>
        </pc:spChg>
        <pc:spChg chg="del">
          <ac:chgData name="羽良 黄" userId="3a60601834b1cb42" providerId="LiveId" clId="{DC15C922-3F34-4206-B323-585409D4A443}" dt="2024-12-21T14:33:42.064" v="381" actId="478"/>
          <ac:spMkLst>
            <pc:docMk/>
            <pc:sldMk cId="82360877" sldId="257"/>
            <ac:spMk id="3" creationId="{0EFA1C3D-6065-7171-412E-2545358789DB}"/>
          </ac:spMkLst>
        </pc:spChg>
        <pc:spChg chg="add 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4" creationId="{6C0105FD-89D8-997D-BF4F-932903AE4936}"/>
          </ac:spMkLst>
        </pc:spChg>
        <pc:spChg chg="add 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5" creationId="{F3EC9634-55F8-4F4F-23AA-19EDA1549E6E}"/>
          </ac:spMkLst>
        </pc:spChg>
        <pc:spChg chg="add del mod topLvl">
          <ac:chgData name="羽良 黄" userId="3a60601834b1cb42" providerId="LiveId" clId="{DC15C922-3F34-4206-B323-585409D4A443}" dt="2024-12-21T14:42:44.122" v="488" actId="478"/>
          <ac:spMkLst>
            <pc:docMk/>
            <pc:sldMk cId="82360877" sldId="257"/>
            <ac:spMk id="6" creationId="{AA56A3BE-BBAA-0345-6089-824AF0E23038}"/>
          </ac:spMkLst>
        </pc:spChg>
        <pc:spChg chg="add del mod topLvl">
          <ac:chgData name="羽良 黄" userId="3a60601834b1cb42" providerId="LiveId" clId="{DC15C922-3F34-4206-B323-585409D4A443}" dt="2024-12-21T14:42:47.789" v="490" actId="478"/>
          <ac:spMkLst>
            <pc:docMk/>
            <pc:sldMk cId="82360877" sldId="257"/>
            <ac:spMk id="7" creationId="{758D9BBD-D97B-1989-2132-9715AD6EEDAF}"/>
          </ac:spMkLst>
        </pc:spChg>
        <pc:spChg chg="add del mod topLvl">
          <ac:chgData name="羽良 黄" userId="3a60601834b1cb42" providerId="LiveId" clId="{DC15C922-3F34-4206-B323-585409D4A443}" dt="2024-12-21T14:42:45.595" v="489" actId="478"/>
          <ac:spMkLst>
            <pc:docMk/>
            <pc:sldMk cId="82360877" sldId="257"/>
            <ac:spMk id="8" creationId="{A29EB8E0-AD3B-4595-CB1A-3B37A7CDC17A}"/>
          </ac:spMkLst>
        </pc:spChg>
        <pc:spChg chg="add 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9" creationId="{F4E733AE-E01D-ADE9-C3C2-A0A14FD404C5}"/>
          </ac:spMkLst>
        </pc:spChg>
        <pc:spChg chg="add del mod topLvl">
          <ac:chgData name="羽良 黄" userId="3a60601834b1cb42" providerId="LiveId" clId="{DC15C922-3F34-4206-B323-585409D4A443}" dt="2024-12-21T14:42:53.926" v="494" actId="478"/>
          <ac:spMkLst>
            <pc:docMk/>
            <pc:sldMk cId="82360877" sldId="257"/>
            <ac:spMk id="10" creationId="{29E30FE1-AE55-A2A1-9E42-7F60D6217DB8}"/>
          </ac:spMkLst>
        </pc:spChg>
        <pc:spChg chg="add del mod topLvl">
          <ac:chgData name="羽良 黄" userId="3a60601834b1cb42" providerId="LiveId" clId="{DC15C922-3F34-4206-B323-585409D4A443}" dt="2024-12-21T14:42:56.004" v="496" actId="478"/>
          <ac:spMkLst>
            <pc:docMk/>
            <pc:sldMk cId="82360877" sldId="257"/>
            <ac:spMk id="11" creationId="{C9D1187E-1D8F-4568-6B7A-C996C05B6603}"/>
          </ac:spMkLst>
        </pc:spChg>
        <pc:spChg chg="add del mod topLvl">
          <ac:chgData name="羽良 黄" userId="3a60601834b1cb42" providerId="LiveId" clId="{DC15C922-3F34-4206-B323-585409D4A443}" dt="2024-12-21T14:43:27.738" v="506" actId="478"/>
          <ac:spMkLst>
            <pc:docMk/>
            <pc:sldMk cId="82360877" sldId="257"/>
            <ac:spMk id="12" creationId="{F0E6237E-5B75-AA22-ECA3-E3CE30F3EC43}"/>
          </ac:spMkLst>
        </pc:spChg>
        <pc:spChg chg="add del mod topLvl">
          <ac:chgData name="羽良 黄" userId="3a60601834b1cb42" providerId="LiveId" clId="{DC15C922-3F34-4206-B323-585409D4A443}" dt="2024-12-21T14:44:18.132" v="533" actId="478"/>
          <ac:spMkLst>
            <pc:docMk/>
            <pc:sldMk cId="82360877" sldId="257"/>
            <ac:spMk id="13" creationId="{49E0D5F0-E34E-2433-E9D2-DF92518A7007}"/>
          </ac:spMkLst>
        </pc:spChg>
        <pc:spChg chg="add del mod topLvl">
          <ac:chgData name="羽良 黄" userId="3a60601834b1cb42" providerId="LiveId" clId="{DC15C922-3F34-4206-B323-585409D4A443}" dt="2024-12-21T14:45:14.547" v="540" actId="478"/>
          <ac:spMkLst>
            <pc:docMk/>
            <pc:sldMk cId="82360877" sldId="257"/>
            <ac:spMk id="14" creationId="{F0446106-DBFB-8699-F2CA-AD7EEEA0C980}"/>
          </ac:spMkLst>
        </pc:spChg>
        <pc:spChg chg="add del mod topLvl">
          <ac:chgData name="羽良 黄" userId="3a60601834b1cb42" providerId="LiveId" clId="{DC15C922-3F34-4206-B323-585409D4A443}" dt="2024-12-21T14:45:19.769" v="541" actId="478"/>
          <ac:spMkLst>
            <pc:docMk/>
            <pc:sldMk cId="82360877" sldId="257"/>
            <ac:spMk id="15" creationId="{5AD67C71-DA17-08AE-2120-1BCFEE5F1B74}"/>
          </ac:spMkLst>
        </pc:spChg>
        <pc:spChg chg="add del mod topLvl">
          <ac:chgData name="羽良 黄" userId="3a60601834b1cb42" providerId="LiveId" clId="{DC15C922-3F34-4206-B323-585409D4A443}" dt="2024-12-21T14:45:24.436" v="542" actId="478"/>
          <ac:spMkLst>
            <pc:docMk/>
            <pc:sldMk cId="82360877" sldId="257"/>
            <ac:spMk id="16" creationId="{D9A878EB-B2BD-E0CB-E812-A08AC77A03CD}"/>
          </ac:spMkLst>
        </pc:spChg>
        <pc:spChg chg="add 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17" creationId="{82528219-D93B-182B-1429-B21B69A5597C}"/>
          </ac:spMkLst>
        </pc:spChg>
        <pc:spChg chg="add del mod topLvl">
          <ac:chgData name="羽良 黄" userId="3a60601834b1cb42" providerId="LiveId" clId="{DC15C922-3F34-4206-B323-585409D4A443}" dt="2024-12-21T14:45:39.423" v="546" actId="478"/>
          <ac:spMkLst>
            <pc:docMk/>
            <pc:sldMk cId="82360877" sldId="257"/>
            <ac:spMk id="18" creationId="{E512FA12-0591-3953-F6C8-0FE04EFD4CA8}"/>
          </ac:spMkLst>
        </pc:spChg>
        <pc:spChg chg="add del mod topLvl">
          <ac:chgData name="羽良 黄" userId="3a60601834b1cb42" providerId="LiveId" clId="{DC15C922-3F34-4206-B323-585409D4A443}" dt="2024-12-21T14:45:39.423" v="546" actId="478"/>
          <ac:spMkLst>
            <pc:docMk/>
            <pc:sldMk cId="82360877" sldId="257"/>
            <ac:spMk id="19" creationId="{41B84CD8-73C8-3BBD-8268-6A9FEF9EE026}"/>
          </ac:spMkLst>
        </pc:spChg>
        <pc:spChg chg="add del mod topLvl">
          <ac:chgData name="羽良 黄" userId="3a60601834b1cb42" providerId="LiveId" clId="{DC15C922-3F34-4206-B323-585409D4A443}" dt="2024-12-21T14:45:39.423" v="546" actId="478"/>
          <ac:spMkLst>
            <pc:docMk/>
            <pc:sldMk cId="82360877" sldId="257"/>
            <ac:spMk id="20" creationId="{758CE4A3-A331-F480-A191-525257002EC6}"/>
          </ac:spMkLst>
        </pc:spChg>
        <pc:spChg chg="del mod topLvl">
          <ac:chgData name="羽良 黄" userId="3a60601834b1cb42" providerId="LiveId" clId="{DC15C922-3F34-4206-B323-585409D4A443}" dt="2024-12-21T14:42:50.602" v="493" actId="478"/>
          <ac:spMkLst>
            <pc:docMk/>
            <pc:sldMk cId="82360877" sldId="257"/>
            <ac:spMk id="23" creationId="{19835E76-8B6A-60CD-376B-7D431D680107}"/>
          </ac:spMkLst>
        </pc:spChg>
        <pc:spChg chg="del mod topLvl">
          <ac:chgData name="羽良 黄" userId="3a60601834b1cb42" providerId="LiveId" clId="{DC15C922-3F34-4206-B323-585409D4A443}" dt="2024-12-21T14:42:49.948" v="492" actId="478"/>
          <ac:spMkLst>
            <pc:docMk/>
            <pc:sldMk cId="82360877" sldId="257"/>
            <ac:spMk id="24" creationId="{D1847526-3032-CC2B-8D2F-50A600477B38}"/>
          </ac:spMkLst>
        </pc:spChg>
        <pc:spChg chg="del mod topLvl">
          <ac:chgData name="羽良 黄" userId="3a60601834b1cb42" providerId="LiveId" clId="{DC15C922-3F34-4206-B323-585409D4A443}" dt="2024-12-21T14:43:11.388" v="501" actId="478"/>
          <ac:spMkLst>
            <pc:docMk/>
            <pc:sldMk cId="82360877" sldId="257"/>
            <ac:spMk id="25" creationId="{241DD308-5917-0710-C973-8BE720D54BBF}"/>
          </ac:spMkLst>
        </pc:spChg>
        <pc:spChg chg="del mod topLvl">
          <ac:chgData name="羽良 黄" userId="3a60601834b1cb42" providerId="LiveId" clId="{DC15C922-3F34-4206-B323-585409D4A443}" dt="2024-12-21T14:42:49.507" v="491" actId="478"/>
          <ac:spMkLst>
            <pc:docMk/>
            <pc:sldMk cId="82360877" sldId="257"/>
            <ac:spMk id="26" creationId="{04444677-98F3-FFC1-C120-5E0142B04565}"/>
          </ac:spMkLst>
        </pc:spChg>
        <pc:spChg chg="del mod topLvl">
          <ac:chgData name="羽良 黄" userId="3a60601834b1cb42" providerId="LiveId" clId="{DC15C922-3F34-4206-B323-585409D4A443}" dt="2024-12-21T14:42:59.206" v="497" actId="478"/>
          <ac:spMkLst>
            <pc:docMk/>
            <pc:sldMk cId="82360877" sldId="257"/>
            <ac:spMk id="27" creationId="{9574E562-A38B-A57A-A323-AFEF9BDE4501}"/>
          </ac:spMkLst>
        </pc:spChg>
        <pc:spChg chg="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28" creationId="{848F76FA-C518-4C3A-D9BD-FA1A765D1A19}"/>
          </ac:spMkLst>
        </pc:spChg>
        <pc:spChg chg="del mod topLvl">
          <ac:chgData name="羽良 黄" userId="3a60601834b1cb42" providerId="LiveId" clId="{DC15C922-3F34-4206-B323-585409D4A443}" dt="2024-12-21T14:42:54.931" v="495" actId="478"/>
          <ac:spMkLst>
            <pc:docMk/>
            <pc:sldMk cId="82360877" sldId="257"/>
            <ac:spMk id="29" creationId="{55D09897-8F76-126D-6B06-28CF77B15D07}"/>
          </ac:spMkLst>
        </pc:spChg>
        <pc:spChg chg="del mod topLvl">
          <ac:chgData name="羽良 黄" userId="3a60601834b1cb42" providerId="LiveId" clId="{DC15C922-3F34-4206-B323-585409D4A443}" dt="2024-12-21T14:43:26.977" v="505" actId="478"/>
          <ac:spMkLst>
            <pc:docMk/>
            <pc:sldMk cId="82360877" sldId="257"/>
            <ac:spMk id="30" creationId="{6609FAD0-B51C-8A91-2071-F7364462C757}"/>
          </ac:spMkLst>
        </pc:spChg>
        <pc:spChg chg="del mod topLvl">
          <ac:chgData name="羽良 黄" userId="3a60601834b1cb42" providerId="LiveId" clId="{DC15C922-3F34-4206-B323-585409D4A443}" dt="2024-12-21T14:44:18.132" v="533" actId="478"/>
          <ac:spMkLst>
            <pc:docMk/>
            <pc:sldMk cId="82360877" sldId="257"/>
            <ac:spMk id="31" creationId="{5F80F6AF-E41B-11FB-DBFD-DA0BF8FC3E80}"/>
          </ac:spMkLst>
        </pc:spChg>
        <pc:spChg chg="del mod topLvl">
          <ac:chgData name="羽良 黄" userId="3a60601834b1cb42" providerId="LiveId" clId="{DC15C922-3F34-4206-B323-585409D4A443}" dt="2024-12-21T14:45:14.547" v="540" actId="478"/>
          <ac:spMkLst>
            <pc:docMk/>
            <pc:sldMk cId="82360877" sldId="257"/>
            <ac:spMk id="32" creationId="{EBBC130D-F057-D577-3D0E-FFEB7B00D3FE}"/>
          </ac:spMkLst>
        </pc:spChg>
        <pc:spChg chg="del mod topLvl">
          <ac:chgData name="羽良 黄" userId="3a60601834b1cb42" providerId="LiveId" clId="{DC15C922-3F34-4206-B323-585409D4A443}" dt="2024-12-21T14:45:19.769" v="541" actId="478"/>
          <ac:spMkLst>
            <pc:docMk/>
            <pc:sldMk cId="82360877" sldId="257"/>
            <ac:spMk id="33" creationId="{6244C459-2410-A897-BCB9-E921B99132C9}"/>
          </ac:spMkLst>
        </pc:spChg>
        <pc:spChg chg="del mod topLvl">
          <ac:chgData name="羽良 黄" userId="3a60601834b1cb42" providerId="LiveId" clId="{DC15C922-3F34-4206-B323-585409D4A443}" dt="2024-12-21T14:45:24.436" v="542" actId="478"/>
          <ac:spMkLst>
            <pc:docMk/>
            <pc:sldMk cId="82360877" sldId="257"/>
            <ac:spMk id="34" creationId="{C508BC70-6F3E-D63C-2BBC-7419FADD62DD}"/>
          </ac:spMkLst>
        </pc:spChg>
        <pc:spChg chg="del mod topLvl">
          <ac:chgData name="羽良 黄" userId="3a60601834b1cb42" providerId="LiveId" clId="{DC15C922-3F34-4206-B323-585409D4A443}" dt="2024-12-21T14:45:27.044" v="543" actId="478"/>
          <ac:spMkLst>
            <pc:docMk/>
            <pc:sldMk cId="82360877" sldId="257"/>
            <ac:spMk id="35" creationId="{4261E082-2751-7B85-0C92-C8EF32AD2117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36" creationId="{5082D137-7871-2554-4F3A-71ACF3F0261B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37" creationId="{A28BA640-F21E-2A95-8B51-3FE19BADD3AE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38" creationId="{7ACEC561-9D8D-6BD6-721D-6D0970634961}"/>
          </ac:spMkLst>
        </pc:spChg>
        <pc:spChg chg="del mod topLvl">
          <ac:chgData name="羽良 黄" userId="3a60601834b1cb42" providerId="LiveId" clId="{DC15C922-3F34-4206-B323-585409D4A443}" dt="2024-12-21T14:43:17.593" v="503" actId="478"/>
          <ac:spMkLst>
            <pc:docMk/>
            <pc:sldMk cId="82360877" sldId="257"/>
            <ac:spMk id="40" creationId="{8E25F7EC-6786-F5FA-62C0-3907B341B0B1}"/>
          </ac:spMkLst>
        </pc:spChg>
        <pc:spChg chg="del mod topLvl">
          <ac:chgData name="羽良 黄" userId="3a60601834b1cb42" providerId="LiveId" clId="{DC15C922-3F34-4206-B323-585409D4A443}" dt="2024-12-21T14:43:15.973" v="502" actId="478"/>
          <ac:spMkLst>
            <pc:docMk/>
            <pc:sldMk cId="82360877" sldId="257"/>
            <ac:spMk id="41" creationId="{A20396F6-ED62-1E37-0180-29E1567FB3F6}"/>
          </ac:spMkLst>
        </pc:spChg>
        <pc:spChg chg="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42" creationId="{F6A9F807-AE4D-2FB4-87FF-94D557E1E746}"/>
          </ac:spMkLst>
        </pc:spChg>
        <pc:spChg chg="del mod topLvl">
          <ac:chgData name="羽良 黄" userId="3a60601834b1cb42" providerId="LiveId" clId="{DC15C922-3F34-4206-B323-585409D4A443}" dt="2024-12-21T14:43:05.411" v="500" actId="478"/>
          <ac:spMkLst>
            <pc:docMk/>
            <pc:sldMk cId="82360877" sldId="257"/>
            <ac:spMk id="43" creationId="{B49F0DB7-30FE-279F-E08D-79FF62E31B02}"/>
          </ac:spMkLst>
        </pc:spChg>
        <pc:spChg chg="del mod topLvl">
          <ac:chgData name="羽良 黄" userId="3a60601834b1cb42" providerId="LiveId" clId="{DC15C922-3F34-4206-B323-585409D4A443}" dt="2024-12-21T14:43:03.601" v="498" actId="478"/>
          <ac:spMkLst>
            <pc:docMk/>
            <pc:sldMk cId="82360877" sldId="257"/>
            <ac:spMk id="44" creationId="{0DD152A6-87B0-3EA5-1A92-0B226D70CF3E}"/>
          </ac:spMkLst>
        </pc:spChg>
        <pc:spChg chg="del mod topLvl">
          <ac:chgData name="羽良 黄" userId="3a60601834b1cb42" providerId="LiveId" clId="{DC15C922-3F34-4206-B323-585409D4A443}" dt="2024-12-21T14:43:04.125" v="499" actId="478"/>
          <ac:spMkLst>
            <pc:docMk/>
            <pc:sldMk cId="82360877" sldId="257"/>
            <ac:spMk id="45" creationId="{44D57EEA-60DE-759B-8AA5-3489D5E8C0A8}"/>
          </ac:spMkLst>
        </pc:spChg>
        <pc:spChg chg="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46" creationId="{5F5B313D-0A7B-6BD8-ACC3-5139341B9A28}"/>
          </ac:spMkLst>
        </pc:spChg>
        <pc:spChg chg="del mod topLvl">
          <ac:chgData name="羽良 黄" userId="3a60601834b1cb42" providerId="LiveId" clId="{DC15C922-3F34-4206-B323-585409D4A443}" dt="2024-12-21T14:43:25.388" v="504" actId="478"/>
          <ac:spMkLst>
            <pc:docMk/>
            <pc:sldMk cId="82360877" sldId="257"/>
            <ac:spMk id="47" creationId="{2764F419-63C4-48AC-E60A-46E341E1AF7F}"/>
          </ac:spMkLst>
        </pc:spChg>
        <pc:spChg chg="del mod topLvl">
          <ac:chgData name="羽良 黄" userId="3a60601834b1cb42" providerId="LiveId" clId="{DC15C922-3F34-4206-B323-585409D4A443}" dt="2024-12-21T14:44:18.132" v="533" actId="478"/>
          <ac:spMkLst>
            <pc:docMk/>
            <pc:sldMk cId="82360877" sldId="257"/>
            <ac:spMk id="48" creationId="{E20C9B00-AD16-FCC8-7694-38CD2C631353}"/>
          </ac:spMkLst>
        </pc:spChg>
        <pc:spChg chg="del mod topLvl">
          <ac:chgData name="羽良 黄" userId="3a60601834b1cb42" providerId="LiveId" clId="{DC15C922-3F34-4206-B323-585409D4A443}" dt="2024-12-21T14:45:14.547" v="540" actId="478"/>
          <ac:spMkLst>
            <pc:docMk/>
            <pc:sldMk cId="82360877" sldId="257"/>
            <ac:spMk id="49" creationId="{B5A07566-ACD9-52B7-6EB4-CF202EE2B432}"/>
          </ac:spMkLst>
        </pc:spChg>
        <pc:spChg chg="del mod topLvl">
          <ac:chgData name="羽良 黄" userId="3a60601834b1cb42" providerId="LiveId" clId="{DC15C922-3F34-4206-B323-585409D4A443}" dt="2024-12-21T14:45:19.769" v="541" actId="478"/>
          <ac:spMkLst>
            <pc:docMk/>
            <pc:sldMk cId="82360877" sldId="257"/>
            <ac:spMk id="50" creationId="{A6DBBE80-EF7B-DCAA-EC24-91359E1F0BA6}"/>
          </ac:spMkLst>
        </pc:spChg>
        <pc:spChg chg="del mod topLvl">
          <ac:chgData name="羽良 黄" userId="3a60601834b1cb42" providerId="LiveId" clId="{DC15C922-3F34-4206-B323-585409D4A443}" dt="2024-12-21T14:45:24.436" v="542" actId="478"/>
          <ac:spMkLst>
            <pc:docMk/>
            <pc:sldMk cId="82360877" sldId="257"/>
            <ac:spMk id="51" creationId="{F827B294-9691-024F-BAD5-67257181B8B2}"/>
          </ac:spMkLst>
        </pc:spChg>
        <pc:spChg chg="del mod topLvl">
          <ac:chgData name="羽良 黄" userId="3a60601834b1cb42" providerId="LiveId" clId="{DC15C922-3F34-4206-B323-585409D4A443}" dt="2024-12-21T14:45:27.044" v="543" actId="478"/>
          <ac:spMkLst>
            <pc:docMk/>
            <pc:sldMk cId="82360877" sldId="257"/>
            <ac:spMk id="52" creationId="{7A7E3DD4-3F5E-E27A-6B50-0C5F75061DA2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53" creationId="{1BCD9D8D-9777-1A6E-02AE-1C97463CDA2D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54" creationId="{CD32A1BC-5BA4-A73E-D5E2-C8709330610F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55" creationId="{1ECBC6A6-1239-23F4-E58D-49EA3EE1D397}"/>
          </ac:spMkLst>
        </pc:spChg>
        <pc:spChg chg="del mod topLvl">
          <ac:chgData name="羽良 黄" userId="3a60601834b1cb42" providerId="LiveId" clId="{DC15C922-3F34-4206-B323-585409D4A443}" dt="2024-12-21T14:43:42.924" v="518" actId="478"/>
          <ac:spMkLst>
            <pc:docMk/>
            <pc:sldMk cId="82360877" sldId="257"/>
            <ac:spMk id="57" creationId="{6E8AC575-5E8A-AD6C-2C01-EC9008D91EB7}"/>
          </ac:spMkLst>
        </pc:spChg>
        <pc:spChg chg="del mod topLvl">
          <ac:chgData name="羽良 黄" userId="3a60601834b1cb42" providerId="LiveId" clId="{DC15C922-3F34-4206-B323-585409D4A443}" dt="2024-12-21T14:43:38.745" v="512" actId="478"/>
          <ac:spMkLst>
            <pc:docMk/>
            <pc:sldMk cId="82360877" sldId="257"/>
            <ac:spMk id="58" creationId="{FEEAF90E-559D-7571-0A70-2BA0C0E913E0}"/>
          </ac:spMkLst>
        </pc:spChg>
        <pc:spChg chg="del mod topLvl">
          <ac:chgData name="羽良 黄" userId="3a60601834b1cb42" providerId="LiveId" clId="{DC15C922-3F34-4206-B323-585409D4A443}" dt="2024-12-21T14:43:39.587" v="513" actId="478"/>
          <ac:spMkLst>
            <pc:docMk/>
            <pc:sldMk cId="82360877" sldId="257"/>
            <ac:spMk id="59" creationId="{1D07DBD6-F1BF-FF08-68DA-EA51CD536475}"/>
          </ac:spMkLst>
        </pc:spChg>
        <pc:spChg chg="del mod topLvl">
          <ac:chgData name="羽良 黄" userId="3a60601834b1cb42" providerId="LiveId" clId="{DC15C922-3F34-4206-B323-585409D4A443}" dt="2024-12-21T14:43:40.161" v="514" actId="478"/>
          <ac:spMkLst>
            <pc:docMk/>
            <pc:sldMk cId="82360877" sldId="257"/>
            <ac:spMk id="60" creationId="{4DCC9009-DA38-A673-162B-522B298E1BCE}"/>
          </ac:spMkLst>
        </pc:spChg>
        <pc:spChg chg="del mod topLvl">
          <ac:chgData name="羽良 黄" userId="3a60601834b1cb42" providerId="LiveId" clId="{DC15C922-3F34-4206-B323-585409D4A443}" dt="2024-12-21T14:43:40.718" v="515" actId="478"/>
          <ac:spMkLst>
            <pc:docMk/>
            <pc:sldMk cId="82360877" sldId="257"/>
            <ac:spMk id="61" creationId="{AF008FA4-5D09-87BB-7EA0-23252FF6EDF1}"/>
          </ac:spMkLst>
        </pc:spChg>
        <pc:spChg chg="del mod topLvl">
          <ac:chgData name="羽良 黄" userId="3a60601834b1cb42" providerId="LiveId" clId="{DC15C922-3F34-4206-B323-585409D4A443}" dt="2024-12-21T14:43:41.340" v="516" actId="478"/>
          <ac:spMkLst>
            <pc:docMk/>
            <pc:sldMk cId="82360877" sldId="257"/>
            <ac:spMk id="62" creationId="{1F93BA88-B838-87A5-8622-3AB1C04E3A46}"/>
          </ac:spMkLst>
        </pc:spChg>
        <pc:spChg chg="del mod topLvl">
          <ac:chgData name="羽良 黄" userId="3a60601834b1cb42" providerId="LiveId" clId="{DC15C922-3F34-4206-B323-585409D4A443}" dt="2024-12-21T14:43:41.887" v="517" actId="478"/>
          <ac:spMkLst>
            <pc:docMk/>
            <pc:sldMk cId="82360877" sldId="257"/>
            <ac:spMk id="63" creationId="{38F47E30-DD8F-D80C-A341-449ABC5058A2}"/>
          </ac:spMkLst>
        </pc:spChg>
        <pc:spChg chg="del mod topLvl">
          <ac:chgData name="羽良 黄" userId="3a60601834b1cb42" providerId="LiveId" clId="{DC15C922-3F34-4206-B323-585409D4A443}" dt="2024-12-21T14:43:28.689" v="507" actId="478"/>
          <ac:spMkLst>
            <pc:docMk/>
            <pc:sldMk cId="82360877" sldId="257"/>
            <ac:spMk id="64" creationId="{9CB7DBAC-2535-9D30-CCAB-BA78F4A0D5BC}"/>
          </ac:spMkLst>
        </pc:spChg>
        <pc:spChg chg="del mod topLvl">
          <ac:chgData name="羽良 黄" userId="3a60601834b1cb42" providerId="LiveId" clId="{DC15C922-3F34-4206-B323-585409D4A443}" dt="2024-12-21T14:44:18.132" v="533" actId="478"/>
          <ac:spMkLst>
            <pc:docMk/>
            <pc:sldMk cId="82360877" sldId="257"/>
            <ac:spMk id="65" creationId="{28434504-2B6B-E220-88EF-F21EF9B4FDE4}"/>
          </ac:spMkLst>
        </pc:spChg>
        <pc:spChg chg="del mod topLvl">
          <ac:chgData name="羽良 黄" userId="3a60601834b1cb42" providerId="LiveId" clId="{DC15C922-3F34-4206-B323-585409D4A443}" dt="2024-12-21T14:45:14.547" v="540" actId="478"/>
          <ac:spMkLst>
            <pc:docMk/>
            <pc:sldMk cId="82360877" sldId="257"/>
            <ac:spMk id="66" creationId="{9772C07D-731A-8F27-8B72-8AE11D2062F8}"/>
          </ac:spMkLst>
        </pc:spChg>
        <pc:spChg chg="del mod topLvl">
          <ac:chgData name="羽良 黄" userId="3a60601834b1cb42" providerId="LiveId" clId="{DC15C922-3F34-4206-B323-585409D4A443}" dt="2024-12-21T14:45:19.769" v="541" actId="478"/>
          <ac:spMkLst>
            <pc:docMk/>
            <pc:sldMk cId="82360877" sldId="257"/>
            <ac:spMk id="67" creationId="{BDC79D23-25B3-3467-FEA4-BAFF7B9EB9E9}"/>
          </ac:spMkLst>
        </pc:spChg>
        <pc:spChg chg="del mod topLvl">
          <ac:chgData name="羽良 黄" userId="3a60601834b1cb42" providerId="LiveId" clId="{DC15C922-3F34-4206-B323-585409D4A443}" dt="2024-12-21T14:45:24.436" v="542" actId="478"/>
          <ac:spMkLst>
            <pc:docMk/>
            <pc:sldMk cId="82360877" sldId="257"/>
            <ac:spMk id="68" creationId="{F49479BD-7C74-18EF-E086-FC2463F29009}"/>
          </ac:spMkLst>
        </pc:spChg>
        <pc:spChg chg="del mod topLvl">
          <ac:chgData name="羽良 黄" userId="3a60601834b1cb42" providerId="LiveId" clId="{DC15C922-3F34-4206-B323-585409D4A443}" dt="2024-12-21T14:45:27.044" v="543" actId="478"/>
          <ac:spMkLst>
            <pc:docMk/>
            <pc:sldMk cId="82360877" sldId="257"/>
            <ac:spMk id="69" creationId="{8D99DD86-5598-500D-43A0-36E4C5CCF29C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70" creationId="{B64A093A-7E7E-174C-98CF-91F774718965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71" creationId="{BF2026AF-F03B-F997-B74B-C94D4036196B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72" creationId="{5E1CF375-8CBC-0462-A18B-2242D6AE8423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74" creationId="{2AF86DC9-63DB-96BD-B784-C4367F90C29A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75" creationId="{428A859A-8E0E-85B2-B980-7AFA1A7FFF73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76" creationId="{ED8E4700-EA5C-F052-6148-BA59D2D584E0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77" creationId="{B95C43C1-911C-3319-8BB8-4F094ABE12DA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78" creationId="{72517D14-A501-9213-A1FE-45A57C7539B8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79" creationId="{03D16464-100C-1459-F38E-2DE156D3CFF3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80" creationId="{47F29A53-30D3-7228-5118-A7844338765D}"/>
          </ac:spMkLst>
        </pc:spChg>
        <pc:spChg chg="del mod topLvl">
          <ac:chgData name="羽良 黄" userId="3a60601834b1cb42" providerId="LiveId" clId="{DC15C922-3F34-4206-B323-585409D4A443}" dt="2024-12-21T14:43:29.238" v="508" actId="478"/>
          <ac:spMkLst>
            <pc:docMk/>
            <pc:sldMk cId="82360877" sldId="257"/>
            <ac:spMk id="81" creationId="{D5090AE9-A301-CE59-EB0F-F6A5416DD3BE}"/>
          </ac:spMkLst>
        </pc:spChg>
        <pc:spChg chg="del mod topLvl">
          <ac:chgData name="羽良 黄" userId="3a60601834b1cb42" providerId="LiveId" clId="{DC15C922-3F34-4206-B323-585409D4A443}" dt="2024-12-21T14:44:18.132" v="533" actId="478"/>
          <ac:spMkLst>
            <pc:docMk/>
            <pc:sldMk cId="82360877" sldId="257"/>
            <ac:spMk id="82" creationId="{F613B21A-9A68-C65B-DA85-C662611D9C4A}"/>
          </ac:spMkLst>
        </pc:spChg>
        <pc:spChg chg="del mod topLvl">
          <ac:chgData name="羽良 黄" userId="3a60601834b1cb42" providerId="LiveId" clId="{DC15C922-3F34-4206-B323-585409D4A443}" dt="2024-12-21T14:45:14.547" v="540" actId="478"/>
          <ac:spMkLst>
            <pc:docMk/>
            <pc:sldMk cId="82360877" sldId="257"/>
            <ac:spMk id="83" creationId="{33D79E60-25A8-FB79-25A4-6AE646483995}"/>
          </ac:spMkLst>
        </pc:spChg>
        <pc:spChg chg="del mod topLvl">
          <ac:chgData name="羽良 黄" userId="3a60601834b1cb42" providerId="LiveId" clId="{DC15C922-3F34-4206-B323-585409D4A443}" dt="2024-12-21T14:45:19.769" v="541" actId="478"/>
          <ac:spMkLst>
            <pc:docMk/>
            <pc:sldMk cId="82360877" sldId="257"/>
            <ac:spMk id="84" creationId="{4BE53F4E-DEF9-70A0-62F0-53055913F511}"/>
          </ac:spMkLst>
        </pc:spChg>
        <pc:spChg chg="del mod topLvl">
          <ac:chgData name="羽良 黄" userId="3a60601834b1cb42" providerId="LiveId" clId="{DC15C922-3F34-4206-B323-585409D4A443}" dt="2024-12-21T14:45:24.436" v="542" actId="478"/>
          <ac:spMkLst>
            <pc:docMk/>
            <pc:sldMk cId="82360877" sldId="257"/>
            <ac:spMk id="85" creationId="{446DB696-DAE3-7E5E-CD45-B3DC2D505210}"/>
          </ac:spMkLst>
        </pc:spChg>
        <pc:spChg chg="del mod topLvl">
          <ac:chgData name="羽良 黄" userId="3a60601834b1cb42" providerId="LiveId" clId="{DC15C922-3F34-4206-B323-585409D4A443}" dt="2024-12-21T14:45:27.044" v="543" actId="478"/>
          <ac:spMkLst>
            <pc:docMk/>
            <pc:sldMk cId="82360877" sldId="257"/>
            <ac:spMk id="86" creationId="{232A5B08-7A81-5567-0C00-F3B3D1D44A96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87" creationId="{55470885-4B18-7EF4-E8CD-775D80D4145E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88" creationId="{B6007097-D7CF-0267-6393-352BAFAED7A4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89" creationId="{A3FA0DAB-918A-BDB0-1B8B-2B5305EE7C35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91" creationId="{293E8A9F-898E-16DD-8719-1206CDFAA04D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92" creationId="{7087955F-FA2B-0538-B15A-F11C02931349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93" creationId="{CC64BA19-5CB2-562A-379C-6541C83CDACB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94" creationId="{086BDB73-9DEF-7144-BBDC-81F309B79DF2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95" creationId="{D8932ADC-5FC2-AA5B-7B8C-3C157D66FCAE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96" creationId="{34C9B4D7-25CD-6CA4-3E7F-E4B3F0039B0A}"/>
          </ac:spMkLst>
        </pc:spChg>
        <pc:spChg chg="del mod topLvl">
          <ac:chgData name="羽良 黄" userId="3a60601834b1cb42" providerId="LiveId" clId="{DC15C922-3F34-4206-B323-585409D4A443}" dt="2024-12-21T14:44:02.254" v="532" actId="478"/>
          <ac:spMkLst>
            <pc:docMk/>
            <pc:sldMk cId="82360877" sldId="257"/>
            <ac:spMk id="97" creationId="{41357D8E-AFF0-C0C3-EFB4-5676E221323A}"/>
          </ac:spMkLst>
        </pc:spChg>
        <pc:spChg chg="del mod topLvl">
          <ac:chgData name="羽良 黄" userId="3a60601834b1cb42" providerId="LiveId" clId="{DC15C922-3F34-4206-B323-585409D4A443}" dt="2024-12-21T14:43:29.845" v="509" actId="478"/>
          <ac:spMkLst>
            <pc:docMk/>
            <pc:sldMk cId="82360877" sldId="257"/>
            <ac:spMk id="98" creationId="{0B9E3B69-F592-AB76-2CEF-9BF89EE27084}"/>
          </ac:spMkLst>
        </pc:spChg>
        <pc:spChg chg="del mod topLvl">
          <ac:chgData name="羽良 黄" userId="3a60601834b1cb42" providerId="LiveId" clId="{DC15C922-3F34-4206-B323-585409D4A443}" dt="2024-12-21T14:44:18.132" v="533" actId="478"/>
          <ac:spMkLst>
            <pc:docMk/>
            <pc:sldMk cId="82360877" sldId="257"/>
            <ac:spMk id="99" creationId="{7DF2033A-8B9A-3807-279C-AB9415949B16}"/>
          </ac:spMkLst>
        </pc:spChg>
        <pc:spChg chg="del mod topLvl">
          <ac:chgData name="羽良 黄" userId="3a60601834b1cb42" providerId="LiveId" clId="{DC15C922-3F34-4206-B323-585409D4A443}" dt="2024-12-21T14:45:14.547" v="540" actId="478"/>
          <ac:spMkLst>
            <pc:docMk/>
            <pc:sldMk cId="82360877" sldId="257"/>
            <ac:spMk id="100" creationId="{2260CC8F-77FA-2BB9-77C1-44625752E614}"/>
          </ac:spMkLst>
        </pc:spChg>
        <pc:spChg chg="del mod topLvl">
          <ac:chgData name="羽良 黄" userId="3a60601834b1cb42" providerId="LiveId" clId="{DC15C922-3F34-4206-B323-585409D4A443}" dt="2024-12-21T14:45:19.769" v="541" actId="478"/>
          <ac:spMkLst>
            <pc:docMk/>
            <pc:sldMk cId="82360877" sldId="257"/>
            <ac:spMk id="101" creationId="{72E4B879-A441-2194-B6AF-032BD91431FA}"/>
          </ac:spMkLst>
        </pc:spChg>
        <pc:spChg chg="del mod topLvl">
          <ac:chgData name="羽良 黄" userId="3a60601834b1cb42" providerId="LiveId" clId="{DC15C922-3F34-4206-B323-585409D4A443}" dt="2024-12-21T14:45:24.436" v="542" actId="478"/>
          <ac:spMkLst>
            <pc:docMk/>
            <pc:sldMk cId="82360877" sldId="257"/>
            <ac:spMk id="102" creationId="{E8E0661A-8E04-1EF7-3F9A-2006ABBEDC36}"/>
          </ac:spMkLst>
        </pc:spChg>
        <pc:spChg chg="del mod topLvl">
          <ac:chgData name="羽良 黄" userId="3a60601834b1cb42" providerId="LiveId" clId="{DC15C922-3F34-4206-B323-585409D4A443}" dt="2024-12-21T14:45:27.044" v="543" actId="478"/>
          <ac:spMkLst>
            <pc:docMk/>
            <pc:sldMk cId="82360877" sldId="257"/>
            <ac:spMk id="103" creationId="{AF599ED8-4310-0410-B7BB-98970BB0F5D6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104" creationId="{BDACA7A0-533D-7358-4189-3427224ECF71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105" creationId="{57DB71F7-DDB1-3F02-FA4F-868DE8C03649}"/>
          </ac:spMkLst>
        </pc:spChg>
        <pc:spChg chg="del mod topLvl">
          <ac:chgData name="羽良 黄" userId="3a60601834b1cb42" providerId="LiveId" clId="{DC15C922-3F34-4206-B323-585409D4A443}" dt="2024-12-21T14:45:34.444" v="544" actId="478"/>
          <ac:spMkLst>
            <pc:docMk/>
            <pc:sldMk cId="82360877" sldId="257"/>
            <ac:spMk id="106" creationId="{9001A3FA-A254-73C8-C92F-CEAC1E69391E}"/>
          </ac:spMkLst>
        </pc:spChg>
        <pc:spChg chg="del mod topLvl">
          <ac:chgData name="羽良 黄" userId="3a60601834b1cb42" providerId="LiveId" clId="{DC15C922-3F34-4206-B323-585409D4A443}" dt="2024-12-21T14:43:52.514" v="521" actId="478"/>
          <ac:spMkLst>
            <pc:docMk/>
            <pc:sldMk cId="82360877" sldId="257"/>
            <ac:spMk id="108" creationId="{EC8FB3AA-D4C8-2733-C478-AD400C8711E3}"/>
          </ac:spMkLst>
        </pc:spChg>
        <pc:spChg chg="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109" creationId="{D533CB7D-41C5-96C8-73CF-307672237AC5}"/>
          </ac:spMkLst>
        </pc:spChg>
        <pc:spChg chg="del mod topLvl">
          <ac:chgData name="羽良 黄" userId="3a60601834b1cb42" providerId="LiveId" clId="{DC15C922-3F34-4206-B323-585409D4A443}" dt="2024-12-21T14:43:53.047" v="522" actId="478"/>
          <ac:spMkLst>
            <pc:docMk/>
            <pc:sldMk cId="82360877" sldId="257"/>
            <ac:spMk id="110" creationId="{3A71B702-ABCC-6685-8BBB-8E63CC77312E}"/>
          </ac:spMkLst>
        </pc:spChg>
        <pc:spChg chg="del mod topLvl">
          <ac:chgData name="羽良 黄" userId="3a60601834b1cb42" providerId="LiveId" clId="{DC15C922-3F34-4206-B323-585409D4A443}" dt="2024-12-21T14:43:54.582" v="525" actId="478"/>
          <ac:spMkLst>
            <pc:docMk/>
            <pc:sldMk cId="82360877" sldId="257"/>
            <ac:spMk id="111" creationId="{2219E238-718F-9DDD-B80F-45C15BFE6515}"/>
          </ac:spMkLst>
        </pc:spChg>
        <pc:spChg chg="del mod topLvl">
          <ac:chgData name="羽良 黄" userId="3a60601834b1cb42" providerId="LiveId" clId="{DC15C922-3F34-4206-B323-585409D4A443}" dt="2024-12-21T14:43:55.765" v="527" actId="478"/>
          <ac:spMkLst>
            <pc:docMk/>
            <pc:sldMk cId="82360877" sldId="257"/>
            <ac:spMk id="112" creationId="{AB22C41A-D471-B17F-A76F-71DD960366F3}"/>
          </ac:spMkLst>
        </pc:spChg>
        <pc:spChg chg="del mod topLvl">
          <ac:chgData name="羽良 黄" userId="3a60601834b1cb42" providerId="LiveId" clId="{DC15C922-3F34-4206-B323-585409D4A443}" dt="2024-12-21T14:43:56.965" v="529" actId="478"/>
          <ac:spMkLst>
            <pc:docMk/>
            <pc:sldMk cId="82360877" sldId="257"/>
            <ac:spMk id="113" creationId="{F05E4BB9-1DD2-518F-015B-32A80A66E557}"/>
          </ac:spMkLst>
        </pc:spChg>
        <pc:spChg chg="del mod topLvl">
          <ac:chgData name="羽良 黄" userId="3a60601834b1cb42" providerId="LiveId" clId="{DC15C922-3F34-4206-B323-585409D4A443}" dt="2024-12-21T14:43:58.581" v="531" actId="478"/>
          <ac:spMkLst>
            <pc:docMk/>
            <pc:sldMk cId="82360877" sldId="257"/>
            <ac:spMk id="114" creationId="{7EED7B21-4D65-DCFD-204C-CE8FF66E96D3}"/>
          </ac:spMkLst>
        </pc:spChg>
        <pc:spChg chg="del mod topLvl">
          <ac:chgData name="羽良 黄" userId="3a60601834b1cb42" providerId="LiveId" clId="{DC15C922-3F34-4206-B323-585409D4A443}" dt="2024-12-21T14:43:30.305" v="510" actId="478"/>
          <ac:spMkLst>
            <pc:docMk/>
            <pc:sldMk cId="82360877" sldId="257"/>
            <ac:spMk id="115" creationId="{7AF8B0D9-9720-4622-ECCD-4A10D93FDC9E}"/>
          </ac:spMkLst>
        </pc:spChg>
        <pc:spChg chg="del mod topLvl">
          <ac:chgData name="羽良 黄" userId="3a60601834b1cb42" providerId="LiveId" clId="{DC15C922-3F34-4206-B323-585409D4A443}" dt="2024-12-21T14:44:18.132" v="533" actId="478"/>
          <ac:spMkLst>
            <pc:docMk/>
            <pc:sldMk cId="82360877" sldId="257"/>
            <ac:spMk id="116" creationId="{DC0933B7-C784-59E4-2CBD-1319411A87E8}"/>
          </ac:spMkLst>
        </pc:spChg>
        <pc:spChg chg="del mod topLvl">
          <ac:chgData name="羽良 黄" userId="3a60601834b1cb42" providerId="LiveId" clId="{DC15C922-3F34-4206-B323-585409D4A443}" dt="2024-12-21T14:45:14.547" v="540" actId="478"/>
          <ac:spMkLst>
            <pc:docMk/>
            <pc:sldMk cId="82360877" sldId="257"/>
            <ac:spMk id="117" creationId="{CEB03D0C-9CFF-F428-1CE8-89883E2BE5B4}"/>
          </ac:spMkLst>
        </pc:spChg>
        <pc:spChg chg="del mod topLvl">
          <ac:chgData name="羽良 黄" userId="3a60601834b1cb42" providerId="LiveId" clId="{DC15C922-3F34-4206-B323-585409D4A443}" dt="2024-12-21T14:45:19.769" v="541" actId="478"/>
          <ac:spMkLst>
            <pc:docMk/>
            <pc:sldMk cId="82360877" sldId="257"/>
            <ac:spMk id="118" creationId="{950DCA48-86C3-987A-22B6-88440B2B1E66}"/>
          </ac:spMkLst>
        </pc:spChg>
        <pc:spChg chg="del mod topLvl">
          <ac:chgData name="羽良 黄" userId="3a60601834b1cb42" providerId="LiveId" clId="{DC15C922-3F34-4206-B323-585409D4A443}" dt="2024-12-21T14:45:24.436" v="542" actId="478"/>
          <ac:spMkLst>
            <pc:docMk/>
            <pc:sldMk cId="82360877" sldId="257"/>
            <ac:spMk id="119" creationId="{58FA0E87-1EDB-B9A2-3F34-8E311BEA96FB}"/>
          </ac:spMkLst>
        </pc:spChg>
        <pc:spChg chg="del mod topLvl">
          <ac:chgData name="羽良 黄" userId="3a60601834b1cb42" providerId="LiveId" clId="{DC15C922-3F34-4206-B323-585409D4A443}" dt="2024-12-21T14:45:27.044" v="543" actId="478"/>
          <ac:spMkLst>
            <pc:docMk/>
            <pc:sldMk cId="82360877" sldId="257"/>
            <ac:spMk id="120" creationId="{9D35B35F-F613-E586-9270-0F84BA393C63}"/>
          </ac:spMkLst>
        </pc:spChg>
        <pc:spChg chg="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121" creationId="{A9DAC7C7-60A3-D3EE-281A-911C3F09FB66}"/>
          </ac:spMkLst>
        </pc:spChg>
        <pc:spChg chg="del mod topLvl">
          <ac:chgData name="羽良 黄" userId="3a60601834b1cb42" providerId="LiveId" clId="{DC15C922-3F34-4206-B323-585409D4A443}" dt="2024-12-21T14:45:37.654" v="545" actId="478"/>
          <ac:spMkLst>
            <pc:docMk/>
            <pc:sldMk cId="82360877" sldId="257"/>
            <ac:spMk id="122" creationId="{3BEE065A-20B7-E78E-7F77-B97884068347}"/>
          </ac:spMkLst>
        </pc:spChg>
        <pc:spChg chg="del mod topLvl">
          <ac:chgData name="羽良 黄" userId="3a60601834b1cb42" providerId="LiveId" clId="{DC15C922-3F34-4206-B323-585409D4A443}" dt="2024-12-21T14:45:37.654" v="545" actId="478"/>
          <ac:spMkLst>
            <pc:docMk/>
            <pc:sldMk cId="82360877" sldId="257"/>
            <ac:spMk id="123" creationId="{4B7F2577-3C2F-2661-30D9-FF982598FC2A}"/>
          </ac:spMkLst>
        </pc:spChg>
        <pc:spChg chg="del mod topLvl">
          <ac:chgData name="羽良 黄" userId="3a60601834b1cb42" providerId="LiveId" clId="{DC15C922-3F34-4206-B323-585409D4A443}" dt="2024-12-21T14:43:50.611" v="520" actId="478"/>
          <ac:spMkLst>
            <pc:docMk/>
            <pc:sldMk cId="82360877" sldId="257"/>
            <ac:spMk id="125" creationId="{B4A958AF-EF4B-9A2D-D2EF-38BB69B5B860}"/>
          </ac:spMkLst>
        </pc:spChg>
        <pc:spChg chg="del mod topLvl">
          <ac:chgData name="羽良 黄" userId="3a60601834b1cb42" providerId="LiveId" clId="{DC15C922-3F34-4206-B323-585409D4A443}" dt="2024-12-21T14:43:49.742" v="519" actId="478"/>
          <ac:spMkLst>
            <pc:docMk/>
            <pc:sldMk cId="82360877" sldId="257"/>
            <ac:spMk id="126" creationId="{94D4390C-B13D-3AC2-2B99-ACAE750D9FBE}"/>
          </ac:spMkLst>
        </pc:spChg>
        <pc:spChg chg="del mod topLvl">
          <ac:chgData name="羽良 黄" userId="3a60601834b1cb42" providerId="LiveId" clId="{DC15C922-3F34-4206-B323-585409D4A443}" dt="2024-12-21T14:43:53.661" v="523" actId="478"/>
          <ac:spMkLst>
            <pc:docMk/>
            <pc:sldMk cId="82360877" sldId="257"/>
            <ac:spMk id="127" creationId="{2B2AC072-EE40-498E-B8AC-46410C5E4F20}"/>
          </ac:spMkLst>
        </pc:spChg>
        <pc:spChg chg="del mod topLvl">
          <ac:chgData name="羽良 黄" userId="3a60601834b1cb42" providerId="LiveId" clId="{DC15C922-3F34-4206-B323-585409D4A443}" dt="2024-12-21T14:43:54.097" v="524" actId="478"/>
          <ac:spMkLst>
            <pc:docMk/>
            <pc:sldMk cId="82360877" sldId="257"/>
            <ac:spMk id="128" creationId="{211EDC54-6035-5A20-059D-CCA6062FC8F6}"/>
          </ac:spMkLst>
        </pc:spChg>
        <pc:spChg chg="del mod topLvl">
          <ac:chgData name="羽良 黄" userId="3a60601834b1cb42" providerId="LiveId" clId="{DC15C922-3F34-4206-B323-585409D4A443}" dt="2024-12-21T14:43:55.267" v="526" actId="478"/>
          <ac:spMkLst>
            <pc:docMk/>
            <pc:sldMk cId="82360877" sldId="257"/>
            <ac:spMk id="129" creationId="{1AB9A52D-3126-FC2D-C893-8D66FBC4580E}"/>
          </ac:spMkLst>
        </pc:spChg>
        <pc:spChg chg="del mod topLvl">
          <ac:chgData name="羽良 黄" userId="3a60601834b1cb42" providerId="LiveId" clId="{DC15C922-3F34-4206-B323-585409D4A443}" dt="2024-12-21T14:43:56.481" v="528" actId="478"/>
          <ac:spMkLst>
            <pc:docMk/>
            <pc:sldMk cId="82360877" sldId="257"/>
            <ac:spMk id="130" creationId="{8A8A0AD0-2A69-5F7A-FF78-36413497A60B}"/>
          </ac:spMkLst>
        </pc:spChg>
        <pc:spChg chg="del mod topLvl">
          <ac:chgData name="羽良 黄" userId="3a60601834b1cb42" providerId="LiveId" clId="{DC15C922-3F34-4206-B323-585409D4A443}" dt="2024-12-21T14:43:57.954" v="530" actId="478"/>
          <ac:spMkLst>
            <pc:docMk/>
            <pc:sldMk cId="82360877" sldId="257"/>
            <ac:spMk id="131" creationId="{14295D21-E8A5-194C-F0C7-BF1436A6060B}"/>
          </ac:spMkLst>
        </pc:spChg>
        <pc:spChg chg="del mod topLvl">
          <ac:chgData name="羽良 黄" userId="3a60601834b1cb42" providerId="LiveId" clId="{DC15C922-3F34-4206-B323-585409D4A443}" dt="2024-12-21T14:43:31.857" v="511" actId="478"/>
          <ac:spMkLst>
            <pc:docMk/>
            <pc:sldMk cId="82360877" sldId="257"/>
            <ac:spMk id="132" creationId="{686317E8-2E14-5352-018F-BCF680E67744}"/>
          </ac:spMkLst>
        </pc:spChg>
        <pc:spChg chg="del mod topLvl">
          <ac:chgData name="羽良 黄" userId="3a60601834b1cb42" providerId="LiveId" clId="{DC15C922-3F34-4206-B323-585409D4A443}" dt="2024-12-21T14:44:18.132" v="533" actId="478"/>
          <ac:spMkLst>
            <pc:docMk/>
            <pc:sldMk cId="82360877" sldId="257"/>
            <ac:spMk id="133" creationId="{AB7709B8-232A-6E36-7B03-455966F0C0C8}"/>
          </ac:spMkLst>
        </pc:spChg>
        <pc:spChg chg="del mod topLvl">
          <ac:chgData name="羽良 黄" userId="3a60601834b1cb42" providerId="LiveId" clId="{DC15C922-3F34-4206-B323-585409D4A443}" dt="2024-12-21T14:45:09.021" v="539" actId="478"/>
          <ac:spMkLst>
            <pc:docMk/>
            <pc:sldMk cId="82360877" sldId="257"/>
            <ac:spMk id="134" creationId="{1B05E4FF-69F8-5BC7-82AE-5A0F3CD45263}"/>
          </ac:spMkLst>
        </pc:spChg>
        <pc:spChg chg="mod topLvl">
          <ac:chgData name="羽良 黄" userId="3a60601834b1cb42" providerId="LiveId" clId="{DC15C922-3F34-4206-B323-585409D4A443}" dt="2024-12-21T14:46:03.998" v="550" actId="164"/>
          <ac:spMkLst>
            <pc:docMk/>
            <pc:sldMk cId="82360877" sldId="257"/>
            <ac:spMk id="135" creationId="{AA9E9CB9-9261-C2E3-0305-C70533EDBDCE}"/>
          </ac:spMkLst>
        </pc:spChg>
        <pc:spChg chg="del mod topLvl">
          <ac:chgData name="羽良 黄" userId="3a60601834b1cb42" providerId="LiveId" clId="{DC15C922-3F34-4206-B323-585409D4A443}" dt="2024-12-21T14:45:07.843" v="538" actId="478"/>
          <ac:spMkLst>
            <pc:docMk/>
            <pc:sldMk cId="82360877" sldId="257"/>
            <ac:spMk id="136" creationId="{00F90617-7CAE-9E55-45AB-054C469AB25C}"/>
          </ac:spMkLst>
        </pc:spChg>
        <pc:spChg chg="del mod topLvl">
          <ac:chgData name="羽良 黄" userId="3a60601834b1cb42" providerId="LiveId" clId="{DC15C922-3F34-4206-B323-585409D4A443}" dt="2024-12-21T14:45:04.270" v="537" actId="478"/>
          <ac:spMkLst>
            <pc:docMk/>
            <pc:sldMk cId="82360877" sldId="257"/>
            <ac:spMk id="137" creationId="{A72CF941-093A-802F-4110-414B5E516F37}"/>
          </ac:spMkLst>
        </pc:spChg>
        <pc:spChg chg="del mod topLvl">
          <ac:chgData name="羽良 黄" userId="3a60601834b1cb42" providerId="LiveId" clId="{DC15C922-3F34-4206-B323-585409D4A443}" dt="2024-12-21T14:45:00.647" v="534" actId="478"/>
          <ac:spMkLst>
            <pc:docMk/>
            <pc:sldMk cId="82360877" sldId="257"/>
            <ac:spMk id="138" creationId="{4AF2ED74-15B8-9615-4ED5-E5229251F709}"/>
          </ac:spMkLst>
        </pc:spChg>
        <pc:spChg chg="del mod topLvl">
          <ac:chgData name="羽良 黄" userId="3a60601834b1cb42" providerId="LiveId" clId="{DC15C922-3F34-4206-B323-585409D4A443}" dt="2024-12-21T14:45:01.354" v="535" actId="478"/>
          <ac:spMkLst>
            <pc:docMk/>
            <pc:sldMk cId="82360877" sldId="257"/>
            <ac:spMk id="139" creationId="{24A6A43F-CFA4-0C11-F59C-E6520FD833D2}"/>
          </ac:spMkLst>
        </pc:spChg>
        <pc:spChg chg="del mod topLvl">
          <ac:chgData name="羽良 黄" userId="3a60601834b1cb42" providerId="LiveId" clId="{DC15C922-3F34-4206-B323-585409D4A443}" dt="2024-12-21T14:45:01.843" v="536" actId="478"/>
          <ac:spMkLst>
            <pc:docMk/>
            <pc:sldMk cId="82360877" sldId="257"/>
            <ac:spMk id="140" creationId="{3386C77E-CA6C-58E8-65B0-5BD75B137A9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43" creationId="{25A4251B-AB64-F13B-361B-72A4B91B700B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44" creationId="{4FE9B013-F3AA-72E5-ECBF-6032205AAE4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45" creationId="{88F2AF82-7C44-6E90-D72E-3C76CA5F346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46" creationId="{F478E481-F6DA-AF9E-36DF-420A85989505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47" creationId="{C7381680-8D0C-C1F1-6B06-039F4E97CFBE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48" creationId="{9BD9C268-73AB-554A-50B7-DA72F8F89049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49" creationId="{6628E461-D3F7-8FD3-16AA-079DD6F87C69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0" creationId="{D7279BD8-39CE-77B7-E709-F8EC5AEA85D2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1" creationId="{DB1F9D79-2796-F21F-9F19-7DA9E6F1CB6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2" creationId="{3CD3CA8B-2802-5E2D-203C-BF6C90E8702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3" creationId="{ECA3172F-5A43-6C3A-B769-3C2C80EC40C5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4" creationId="{97728681-F5FE-0C52-6975-101DB7FB91B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5" creationId="{4341555E-94CE-8697-4C41-3DEE9CC16F7A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6" creationId="{1306D2DB-7576-B5F2-81FE-DC73784A812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7" creationId="{56A98825-A816-AF0D-5F77-F66E076EE5D9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8" creationId="{E5903715-2C14-0180-AEEF-48F20523E729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59" creationId="{3BEFF3B6-BB05-63B2-DCE9-6CF27088C2BB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0" creationId="{7FDF2393-8162-2B77-C852-10D112E60F8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1" creationId="{0BEE23AD-00C0-9EC8-FA78-073093634E71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2" creationId="{C3748312-8709-3908-C6EA-91BB524A0E96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3" creationId="{C151D370-2B42-F93F-BB87-E09B7941271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4" creationId="{04789260-8C12-C2D6-28B4-B6B5EC10AC26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5" creationId="{1E2DD667-AB05-5B68-2F8D-FA3ADD88CF69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6" creationId="{7A3DF103-443E-2B66-FE37-7060C6FE96A2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7" creationId="{1C05A1CF-5A0C-F8C8-8F70-8DBAB63CE2B0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8" creationId="{60D125C2-836B-FA45-5591-4AE0DD993F7B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69" creationId="{B0434B07-03B5-F457-02BA-681009DE6E3B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0" creationId="{27155BAE-D56E-7F05-0426-E5F1E7ABB836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1" creationId="{C2DDD59F-7F95-CFF9-33ED-F3459F9D7523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2" creationId="{1C46D249-DD64-A651-CF96-A9D3551C3AFB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3" creationId="{742537CF-BF2C-D7E0-538B-3850671E1C61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4" creationId="{C17577E1-761F-BDF7-A958-0A9F9DCDE585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5" creationId="{11708F20-AD07-8680-E1E8-6FFB157996C6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6" creationId="{06528BA8-38D4-968A-6558-75D2E73E6F5A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7" creationId="{5DE84E09-DF41-A17F-AC90-F60B40850960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8" creationId="{4B5D0771-F7ED-BE7F-9F9F-D400E32B02E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79" creationId="{2215E27F-8366-E297-0DF2-EBE8E26AB43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0" creationId="{C25AAC21-14AC-77F7-1072-106B8DA3C84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1" creationId="{80D388D7-C68C-1E41-5A90-3D125936A75E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2" creationId="{DAA2EEEB-7283-9576-8B05-7686F982C6B3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3" creationId="{12040DD0-72A3-94ED-B0FF-DEA851575FC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4" creationId="{98173FD3-0DD2-2C08-36D6-4F2852E75FCF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5" creationId="{B80B5F8A-FEE7-0B80-AD07-5806D1FF8B6E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6" creationId="{EA5BB893-6B7A-E681-CCF8-6D444981CBBF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7" creationId="{FFC0BD79-3698-0D82-279B-D59524787E9E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8" creationId="{A094AE61-359C-626A-DE3D-8FCB114230D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89" creationId="{8CC53D8B-2380-EC7A-927E-284EF90BB8EE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0" creationId="{9DAA5A9D-5AFB-265C-9FB6-4E82BE76317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1" creationId="{D27688AB-B747-8CD2-2984-7F5ECD131AAC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2" creationId="{DE3E566A-93B0-A6E0-9C1B-D0A3ED794ECF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3" creationId="{4778721E-44D4-7338-B2C1-EE3763022D3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4" creationId="{B369F71C-E62D-A612-F8B2-C7C0E9BE7B9F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5" creationId="{B968DFAB-488A-7910-DBCE-14D8579873B0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6" creationId="{C6782AC5-0655-AC2D-BD21-038E5CCF9546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7" creationId="{153FC9E5-1EF3-01A4-A14B-33012C41256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8" creationId="{47FF457E-48D9-FF37-C2BF-6CA018573D50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199" creationId="{9A62AF5C-D752-99E1-2D8C-FC3CF999461C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0" creationId="{CCCB0A85-1A02-A1C0-C6B6-7C9A01F019DB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1" creationId="{73851AAA-9214-8556-5EAB-BE5499BCC76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2" creationId="{0D121DA9-5061-7A09-D5AF-E840B4001B6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3" creationId="{7AF98B7A-B923-B21B-F0CC-13E77425993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4" creationId="{EAF60C4E-1577-8C7D-CCB4-41A91101467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5" creationId="{C5C57641-DB8D-EC39-9201-04090B8DE522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6" creationId="{4C2E7749-96EB-13F4-1C93-20820C0CC32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7" creationId="{A5D2E0DC-0D99-2FE3-6976-916A1F889569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8" creationId="{5C11409C-2005-83E3-3C4D-4D27A0A6F5EC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09" creationId="{B6BE0E9C-FA90-AC82-4256-856DC62FAC7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0" creationId="{8039F6F4-BBC9-8600-8366-B95F1214EAEF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1" creationId="{50045C5B-79F0-DB05-3394-25D745F2BB6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2" creationId="{460F019F-514D-6EA8-4D54-3ED00414DC8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3" creationId="{4B32E341-00FD-AD2F-D2BE-42DCA7FD380A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4" creationId="{5AC131F8-F3EB-B9EC-1ABB-2E2BDD876651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5" creationId="{E305B148-CFE3-8A45-6A12-5B63FAD89C9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6" creationId="{111B88CC-41C9-0A83-0E8E-BB6B44C6D8D1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7" creationId="{7B3A6E78-309D-9A27-C7A1-438684C08D16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8" creationId="{287E5DCD-1C4E-1364-21AD-4095F5FD62AF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19" creationId="{EB24255F-31E8-00E6-20A3-CBB6433E394E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0" creationId="{1138E34D-47EC-3859-D228-7D7760844ECA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1" creationId="{D4C4F320-4277-0763-760C-4D7569F10E13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2" creationId="{9EC9C950-B067-F56A-40F7-07721EB42BEA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3" creationId="{139EDF8D-3EE0-7A4C-08C2-E54F16B6EA3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4" creationId="{482A1DFD-6E73-0E0A-4ECD-89EEF3B9AF3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5" creationId="{5B4003D0-4DAC-9AD0-FF24-D8D2462BB6B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6" creationId="{578F559F-9E29-EEFE-7EC5-29C9DAF0E292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7" creationId="{92B79ED8-7932-4C86-E009-6FFA8CC97462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8" creationId="{7ADC9957-3CB5-F8B7-B35C-8E0182922EA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29" creationId="{65EDEBF7-CDB0-DB84-528D-EC7C340921F0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0" creationId="{469885A4-0BC1-ADE5-1CAD-A03C7E046CB3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1" creationId="{39F9D0E0-BB3E-25CB-9A17-A8BB211C7A5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2" creationId="{4A53FC0E-C24A-A0E1-802C-ACD7ACCDFD23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3" creationId="{1BED6F73-F047-26B5-FE61-EFAE87B7D822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4" creationId="{DD312219-0A10-B135-BBDB-6436895A248F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5" creationId="{5B77E68C-9121-FA3E-46A8-D1DB3E514A7F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6" creationId="{321AADAC-7405-91ED-2F4C-CEFE75334D4C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7" creationId="{A9D8B07D-FB1F-E261-E68B-5668034D9D89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8" creationId="{4D619465-38E2-8151-6963-7252B90504F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39" creationId="{C00682B4-4662-0A60-7AAF-F11D14411870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0" creationId="{86F7560C-7E40-995F-2104-1F1963EE734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1" creationId="{41BA3146-65D6-7478-7914-A1416EC3937B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2" creationId="{B7D17CB3-D8E4-B58D-8EB6-C1280BB2C3BA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3" creationId="{4560CE22-1C4F-2BF5-53D1-A2CA28FB9B83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4" creationId="{F695398D-6192-B132-25EF-891892EDC51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5" creationId="{07CCC5AF-467B-7A41-75B0-C1AEC86219C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6" creationId="{7EF5D3D9-2FF8-F642-8D18-CAF3CDC42716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7" creationId="{DBFD1768-C248-359F-8C00-4578A58A8C00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8" creationId="{28E4D799-4873-229A-C73F-A4D2C19F4F86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49" creationId="{A69D837E-73E3-85A5-BAE4-9FA3D3BB6AC5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0" creationId="{F80B5E8C-9418-5CA4-7302-59A7F163146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1" creationId="{804CC094-20ED-3B41-1E5E-B241C0E6F2F1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2" creationId="{C71FFE1C-E780-91FD-25D0-B07C36794839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3" creationId="{AC2E43DC-9733-43E4-BB49-1D5890C2D63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4" creationId="{4D71F0F4-87F0-4D61-6643-DABFB8007995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5" creationId="{5696119F-C9D2-ECB7-E2D3-5644CD14DCB0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6" creationId="{1F2B25B9-F5CD-D969-0485-D3A6F4DE2C9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7" creationId="{203DAC3F-FBF4-8C4B-ECE4-4D322131709F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8" creationId="{9C797ED3-E34F-277A-5D70-752FF71F1F5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59" creationId="{583EDE53-AC8F-C29E-9E71-7BA58AA48AA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0" creationId="{FD38994F-4BDF-0AFC-B5EF-E505B3253B6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1" creationId="{0F2300B5-BDFD-0F26-5D63-B02EB56BF81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2" creationId="{F8334E18-581C-80FD-76F9-B2CAD468DBA7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3" creationId="{72B59429-A1BF-21CD-7CC1-13523DD9CE81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4" creationId="{1CD691E2-0646-B9E6-5777-02B85CCC371D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5" creationId="{0BA7E9E4-647B-DA74-CA36-8882116E5D7A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6" creationId="{3507761F-4589-FC28-82E8-26BD27DD6D58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7" creationId="{FC274265-B445-F023-5562-64BA7B855432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8" creationId="{301CF493-6C60-E29E-19DB-D192EBFF2F94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69" creationId="{0FD29182-4301-D306-6AC8-C860A18E6E09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70" creationId="{C70B63A1-E6DD-FC46-E69F-60082A6BC2AC}"/>
          </ac:spMkLst>
        </pc:spChg>
        <pc:spChg chg="mod">
          <ac:chgData name="羽良 黄" userId="3a60601834b1cb42" providerId="LiveId" clId="{DC15C922-3F34-4206-B323-585409D4A443}" dt="2024-12-21T14:41:32.922" v="483"/>
          <ac:spMkLst>
            <pc:docMk/>
            <pc:sldMk cId="82360877" sldId="257"/>
            <ac:spMk id="271" creationId="{D9D4F0AF-F078-2942-2E3A-5E3F2667C9C4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72" creationId="{FE5FCB21-F128-1E11-278D-266FB3BBFE6C}"/>
          </ac:spMkLst>
        </pc:spChg>
        <pc:spChg chg="add del mod">
          <ac:chgData name="羽良 黄" userId="3a60601834b1cb42" providerId="LiveId" clId="{DC15C922-3F34-4206-B323-585409D4A443}" dt="2024-12-21T14:49:24.864" v="576" actId="478"/>
          <ac:spMkLst>
            <pc:docMk/>
            <pc:sldMk cId="82360877" sldId="257"/>
            <ac:spMk id="274" creationId="{C3608151-C992-3F11-0FC4-612F813894AF}"/>
          </ac:spMkLst>
        </pc:spChg>
        <pc:spChg chg="add del mod">
          <ac:chgData name="羽良 黄" userId="3a60601834b1cb42" providerId="LiveId" clId="{DC15C922-3F34-4206-B323-585409D4A443}" dt="2024-12-21T14:49:25.656" v="577" actId="478"/>
          <ac:spMkLst>
            <pc:docMk/>
            <pc:sldMk cId="82360877" sldId="257"/>
            <ac:spMk id="275" creationId="{0A07B81D-F9CC-0A7B-762C-11A50E420A4E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77" creationId="{471EE6AD-2F2D-1583-8548-9E0BAECCEE81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78" creationId="{BA880E72-5EDF-1D50-D92B-79A9F1447A82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79" creationId="{17D311A5-3F13-67A3-F3C0-1F69CFB3F903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0" creationId="{607448E8-95DA-695E-FF36-2FF61E4E66C8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1" creationId="{5B47D314-D06C-139F-01D6-D3C0A39058F2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2" creationId="{ECD20FED-3D19-D5AA-DB46-ABB2C9AB60DC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3" creationId="{F7B536DC-46BF-0B77-B659-18F9050B0D89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4" creationId="{53DFF6D5-15E2-303C-B238-3DE11DB9320A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5" creationId="{DB6AF779-FF7F-0F69-84C3-A4AF64F796CE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6" creationId="{142197CE-71CB-03E7-0C13-E4069750667C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7" creationId="{39785473-A823-F18C-3F62-AD4331A75017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8" creationId="{D860D4C8-A65F-99ED-FECB-F4BEBEDEC3D7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89" creationId="{B4F1055E-6645-E1DE-2885-0446BF09E8A6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0" creationId="{0957E13D-F568-BF4F-30CF-72A9A095F382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1" creationId="{1E40B3DF-8323-83B1-4B35-E95B16AADF50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2" creationId="{85FDF138-0DF8-2794-0E03-071D7D7A0C5E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3" creationId="{96A96929-E4F4-1F28-157C-A49C87DAFE28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4" creationId="{478440EE-935B-CF18-109A-0C6A3A3DFBA4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5" creationId="{1704E212-7266-1E48-8DF9-94381C07E85C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6" creationId="{7166E36B-4F0E-8F0D-07EF-CE95512784EF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7" creationId="{5C1275F4-A148-5D8B-166B-7F8F702661C1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8" creationId="{9D1FBDD8-68AE-83EE-77DF-DF958ACB3F6B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299" creationId="{328086AC-DEAB-D4C7-B970-89A530C70F72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0" creationId="{EF9178A7-3371-E09F-9457-5E190F300E42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1" creationId="{C29155E5-C2ED-F21C-31B6-0714E7DBCD73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2" creationId="{F03C7DFB-6939-0020-82F2-713419DDF70F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3" creationId="{D50182DC-CAC0-C1ED-EDA1-31D32909BF06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4" creationId="{7D03ED71-516A-7E0F-B49D-5155C887FFBF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5" creationId="{D0607D18-E7CA-7982-4188-5FA64C68A879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6" creationId="{DFA2379F-8475-4FED-79EE-231CEAC4607B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7" creationId="{9D5448F3-1A3D-2D52-9064-5611AEFF6EE9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8" creationId="{26683232-EEDB-49EB-B0FE-8AD7F0DCA34B}"/>
          </ac:spMkLst>
        </pc:spChg>
        <pc:spChg chg="add del 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09" creationId="{76769EB6-7C66-19D5-4893-9980460AD403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12" creationId="{61C849EA-E117-79DA-032B-8675536D21DE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13" creationId="{B484E526-5D2D-9588-F39B-8F511B37881E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14" creationId="{9CC9992F-E1FC-80EA-68E6-17CF00D2EC2A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15" creationId="{A56716FA-269E-BABF-6CE4-0BEC2923FFCF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16" creationId="{BE3CA797-6B04-334D-DF4F-A8C8C456957A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17" creationId="{71795C27-8240-C021-FF0D-4FA627751DBE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18" creationId="{52A09627-25D4-4C5A-6C7F-B36D900F657A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19" creationId="{66A3E6EA-B9ED-F91D-C231-705F073E4567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0" creationId="{B2DDFF0D-B5C4-C7B2-4E0D-C9164892EA33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1" creationId="{CE55A8A8-A8A9-3082-88E6-0FC8C590C108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2" creationId="{4F89CEC8-EF08-17C7-8AAE-F833CBD0D2E5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3" creationId="{6E67B420-8D7D-13ED-0D76-E1800314CDC8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4" creationId="{B9292588-D09A-9618-27B0-14B2D2E2334F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5" creationId="{5B3BAD8B-57F6-8951-E6A2-AD3A59A29792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6" creationId="{F708A794-492B-78AD-FCCA-D50DA764142D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7" creationId="{0517D416-9C88-EC18-0123-428890FFDB9F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8" creationId="{DA389D51-D134-E4B4-847E-606E90AC1E97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29" creationId="{67DBCFAE-E027-C73F-450B-E20BF2B5AAB9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0" creationId="{2F7E12B2-D061-5CD4-6692-FBE331B7C2E2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1" creationId="{6170F740-A67C-CE0E-F8A4-5E9BD0BAAED8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2" creationId="{E645615F-56C3-C9F2-2EA3-2EDD9970A711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3" creationId="{5AC63BE8-BCCA-E4F8-5BAB-C19375159F29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4" creationId="{B43A7A4B-2E8B-D709-4F29-1C74AFB20EEE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5" creationId="{39192BB3-1323-AA2D-2078-5B11235A9797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6" creationId="{1CC9AC7B-1DD4-AB1D-D97B-7D90780DEF8F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7" creationId="{9F459EFB-38FD-AFC8-A1D4-86C27C47E80E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8" creationId="{7F05F8FE-5FC9-D468-1CA1-227B2FE3D75E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39" creationId="{8C95C85E-CE0B-8FB8-0FFB-D6DB3A82A855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40" creationId="{F978BA3D-BB6B-EA22-5964-952ED6AB2B45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41" creationId="{E3366963-EEF1-00DE-609A-CA4168EEF574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42" creationId="{2A43E0B0-10F4-4809-6216-9E42990750BC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43" creationId="{1D331540-57D7-131F-88B5-BF578C009744}"/>
          </ac:spMkLst>
        </pc:spChg>
        <pc:spChg chg="mod topLvl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44" creationId="{5B1B12BC-90D3-65E8-E94F-C4FC42E09584}"/>
          </ac:spMkLst>
        </pc:spChg>
        <pc:spChg chg="add del">
          <ac:chgData name="羽良 黄" userId="3a60601834b1cb42" providerId="LiveId" clId="{DC15C922-3F34-4206-B323-585409D4A443}" dt="2024-12-21T14:54:29.131" v="668" actId="11529"/>
          <ac:spMkLst>
            <pc:docMk/>
            <pc:sldMk cId="82360877" sldId="257"/>
            <ac:spMk id="346" creationId="{0601FE20-BBDC-37D8-6DBE-C0D3E29FBE74}"/>
          </ac:spMkLst>
        </pc:spChg>
        <pc:spChg chg="add del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47" creationId="{484CEEF3-02CA-3E6A-A28D-BE88C5C30310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48" creationId="{D89E4B42-DC6D-C9F2-373B-164645CD33EA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49" creationId="{27620EF4-831A-DE3D-B103-7BD2C3F8468F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50" creationId="{51EDAA15-283D-95D4-CE9C-6B57D44DB147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64" creationId="{10FDC239-1A02-75E0-8348-72F8E9817807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65" creationId="{C75278F8-C443-066D-1C0C-0A7ACB9735F6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66" creationId="{2B0339AB-8D97-4AE1-8EED-99677030C34B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67" creationId="{900F3F43-0975-D413-3DC8-2A74C334851C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68" creationId="{12CBE122-5A27-13A8-0A25-352C7CC2475B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69" creationId="{3EAA3B3B-F8D6-2399-126F-9BDD250462F0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70" creationId="{C55BB701-B439-D467-1F32-3329CF48E88A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71" creationId="{999FC68E-7869-1A3E-F9BC-61D0C935A3B5}"/>
          </ac:spMkLst>
        </pc:spChg>
        <pc:spChg chg="add del mod">
          <ac:chgData name="羽良 黄" userId="3a60601834b1cb42" providerId="LiveId" clId="{DC15C922-3F34-4206-B323-585409D4A443}" dt="2024-12-21T15:09:22.120" v="938" actId="478"/>
          <ac:spMkLst>
            <pc:docMk/>
            <pc:sldMk cId="82360877" sldId="257"/>
            <ac:spMk id="372" creationId="{34EA4E50-804C-4127-C2A8-588EBDFFF780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73" creationId="{DCCA002E-CFE9-104C-B956-3FB6AA7F948F}"/>
          </ac:spMkLst>
        </pc:spChg>
        <pc:spChg chg="add del mod">
          <ac:chgData name="羽良 黄" userId="3a60601834b1cb42" providerId="LiveId" clId="{DC15C922-3F34-4206-B323-585409D4A443}" dt="2024-12-21T15:09:23.095" v="939" actId="478"/>
          <ac:spMkLst>
            <pc:docMk/>
            <pc:sldMk cId="82360877" sldId="257"/>
            <ac:spMk id="374" creationId="{B82D5625-4FCC-F0B0-B354-D2EF03DFB369}"/>
          </ac:spMkLst>
        </pc:spChg>
        <pc:spChg chg="add del mod">
          <ac:chgData name="羽良 黄" userId="3a60601834b1cb42" providerId="LiveId" clId="{DC15C922-3F34-4206-B323-585409D4A443}" dt="2024-12-21T15:09:23.755" v="940" actId="478"/>
          <ac:spMkLst>
            <pc:docMk/>
            <pc:sldMk cId="82360877" sldId="257"/>
            <ac:spMk id="375" creationId="{F8E2C5DB-8353-6604-807F-7FCD05F1C930}"/>
          </ac:spMkLst>
        </pc:spChg>
        <pc:spChg chg="add mod">
          <ac:chgData name="羽良 黄" userId="3a60601834b1cb42" providerId="LiveId" clId="{DC15C922-3F34-4206-B323-585409D4A443}" dt="2024-12-21T15:15:58.273" v="1018" actId="164"/>
          <ac:spMkLst>
            <pc:docMk/>
            <pc:sldMk cId="82360877" sldId="257"/>
            <ac:spMk id="376" creationId="{53BB2F96-1376-F55A-65D2-9DD03F66A296}"/>
          </ac:spMkLst>
        </pc:spChg>
        <pc:grpChg chg="add del mod">
          <ac:chgData name="羽良 黄" userId="3a60601834b1cb42" providerId="LiveId" clId="{DC15C922-3F34-4206-B323-585409D4A443}" dt="2024-12-21T14:41:17.030" v="480" actId="165"/>
          <ac:grpSpMkLst>
            <pc:docMk/>
            <pc:sldMk cId="82360877" sldId="257"/>
            <ac:grpSpMk id="21" creationId="{1A96F93A-4B42-2593-95F3-AE2EF92EF4F0}"/>
          </ac:grpSpMkLst>
        </pc:grpChg>
        <pc:grpChg chg="add del mod">
          <ac:chgData name="羽良 黄" userId="3a60601834b1cb42" providerId="LiveId" clId="{DC15C922-3F34-4206-B323-585409D4A443}" dt="2024-12-21T14:41:17.030" v="480" actId="165"/>
          <ac:grpSpMkLst>
            <pc:docMk/>
            <pc:sldMk cId="82360877" sldId="257"/>
            <ac:grpSpMk id="22" creationId="{815F83D3-3EB6-0F4B-1E46-B638CBD9B399}"/>
          </ac:grpSpMkLst>
        </pc:grpChg>
        <pc:grpChg chg="add del mod">
          <ac:chgData name="羽良 黄" userId="3a60601834b1cb42" providerId="LiveId" clId="{DC15C922-3F34-4206-B323-585409D4A443}" dt="2024-12-21T14:41:17.030" v="480" actId="165"/>
          <ac:grpSpMkLst>
            <pc:docMk/>
            <pc:sldMk cId="82360877" sldId="257"/>
            <ac:grpSpMk id="39" creationId="{BC3B10EF-A2FE-7397-3B82-B985733280BD}"/>
          </ac:grpSpMkLst>
        </pc:grpChg>
        <pc:grpChg chg="add del mod">
          <ac:chgData name="羽良 黄" userId="3a60601834b1cb42" providerId="LiveId" clId="{DC15C922-3F34-4206-B323-585409D4A443}" dt="2024-12-21T14:41:17.030" v="480" actId="165"/>
          <ac:grpSpMkLst>
            <pc:docMk/>
            <pc:sldMk cId="82360877" sldId="257"/>
            <ac:grpSpMk id="56" creationId="{D3B133EC-E272-7911-2F84-F05FD9F873B0}"/>
          </ac:grpSpMkLst>
        </pc:grpChg>
        <pc:grpChg chg="add del mod">
          <ac:chgData name="羽良 黄" userId="3a60601834b1cb42" providerId="LiveId" clId="{DC15C922-3F34-4206-B323-585409D4A443}" dt="2024-12-21T14:41:17.030" v="480" actId="165"/>
          <ac:grpSpMkLst>
            <pc:docMk/>
            <pc:sldMk cId="82360877" sldId="257"/>
            <ac:grpSpMk id="73" creationId="{2F017B5C-4B4E-9154-4693-C489A972E3E9}"/>
          </ac:grpSpMkLst>
        </pc:grpChg>
        <pc:grpChg chg="add del mod">
          <ac:chgData name="羽良 黄" userId="3a60601834b1cb42" providerId="LiveId" clId="{DC15C922-3F34-4206-B323-585409D4A443}" dt="2024-12-21T14:41:17.030" v="480" actId="165"/>
          <ac:grpSpMkLst>
            <pc:docMk/>
            <pc:sldMk cId="82360877" sldId="257"/>
            <ac:grpSpMk id="90" creationId="{FDF8454E-35CC-B932-FEB4-E53FFF0FA9D6}"/>
          </ac:grpSpMkLst>
        </pc:grpChg>
        <pc:grpChg chg="add del mod">
          <ac:chgData name="羽良 黄" userId="3a60601834b1cb42" providerId="LiveId" clId="{DC15C922-3F34-4206-B323-585409D4A443}" dt="2024-12-21T14:41:17.030" v="480" actId="165"/>
          <ac:grpSpMkLst>
            <pc:docMk/>
            <pc:sldMk cId="82360877" sldId="257"/>
            <ac:grpSpMk id="107" creationId="{A2B7FABB-8090-D0E5-A3A6-1F1485FDB393}"/>
          </ac:grpSpMkLst>
        </pc:grpChg>
        <pc:grpChg chg="add del mod">
          <ac:chgData name="羽良 黄" userId="3a60601834b1cb42" providerId="LiveId" clId="{DC15C922-3F34-4206-B323-585409D4A443}" dt="2024-12-21T14:41:17.030" v="480" actId="165"/>
          <ac:grpSpMkLst>
            <pc:docMk/>
            <pc:sldMk cId="82360877" sldId="257"/>
            <ac:grpSpMk id="124" creationId="{CF643E09-13EE-45F6-B444-0C31F2C17A3F}"/>
          </ac:grpSpMkLst>
        </pc:grpChg>
        <pc:grpChg chg="add del mod">
          <ac:chgData name="羽良 黄" userId="3a60601834b1cb42" providerId="LiveId" clId="{DC15C922-3F34-4206-B323-585409D4A443}" dt="2024-12-21T14:42:37.270" v="487" actId="165"/>
          <ac:grpSpMkLst>
            <pc:docMk/>
            <pc:sldMk cId="82360877" sldId="257"/>
            <ac:grpSpMk id="141" creationId="{21F9C13C-94C9-5946-87C3-1B9AD9639A34}"/>
          </ac:grpSpMkLst>
        </pc:grpChg>
        <pc:grpChg chg="add del mod">
          <ac:chgData name="羽良 黄" userId="3a60601834b1cb42" providerId="LiveId" clId="{DC15C922-3F34-4206-B323-585409D4A443}" dt="2024-12-21T14:45:50.747" v="547" actId="478"/>
          <ac:grpSpMkLst>
            <pc:docMk/>
            <pc:sldMk cId="82360877" sldId="257"/>
            <ac:grpSpMk id="142" creationId="{06789455-10A6-06FF-22A1-1C9A686B23A4}"/>
          </ac:grpSpMkLst>
        </pc:grpChg>
        <pc:grpChg chg="add mod">
          <ac:chgData name="羽良 黄" userId="3a60601834b1cb42" providerId="LiveId" clId="{DC15C922-3F34-4206-B323-585409D4A443}" dt="2024-12-21T15:15:58.273" v="1018" actId="164"/>
          <ac:grpSpMkLst>
            <pc:docMk/>
            <pc:sldMk cId="82360877" sldId="257"/>
            <ac:grpSpMk id="273" creationId="{4F25AEF1-18F0-955A-1E4B-55B404C5B4AA}"/>
          </ac:grpSpMkLst>
        </pc:grpChg>
        <pc:grpChg chg="add del mod">
          <ac:chgData name="羽良 黄" userId="3a60601834b1cb42" providerId="LiveId" clId="{DC15C922-3F34-4206-B323-585409D4A443}" dt="2024-12-21T14:49:44.047" v="580" actId="165"/>
          <ac:grpSpMkLst>
            <pc:docMk/>
            <pc:sldMk cId="82360877" sldId="257"/>
            <ac:grpSpMk id="276" creationId="{5B06279E-7ED3-7A42-65CB-43DD38C34D16}"/>
          </ac:grpSpMkLst>
        </pc:grpChg>
        <pc:grpChg chg="add del mod">
          <ac:chgData name="羽良 黄" userId="3a60601834b1cb42" providerId="LiveId" clId="{DC15C922-3F34-4206-B323-585409D4A443}" dt="2024-12-21T14:58:53.048" v="747" actId="165"/>
          <ac:grpSpMkLst>
            <pc:docMk/>
            <pc:sldMk cId="82360877" sldId="257"/>
            <ac:grpSpMk id="310" creationId="{AEE123F4-45B4-9DAB-10DE-DCA6D1EBFACA}"/>
          </ac:grpSpMkLst>
        </pc:grpChg>
        <pc:grpChg chg="add del mod">
          <ac:chgData name="羽良 黄" userId="3a60601834b1cb42" providerId="LiveId" clId="{DC15C922-3F34-4206-B323-585409D4A443}" dt="2024-12-21T14:52:54.670" v="648" actId="165"/>
          <ac:grpSpMkLst>
            <pc:docMk/>
            <pc:sldMk cId="82360877" sldId="257"/>
            <ac:grpSpMk id="311" creationId="{FEB42F6E-CBF1-DD28-56BE-EABB32092561}"/>
          </ac:grpSpMkLst>
        </pc:grpChg>
        <pc:grpChg chg="add del mod">
          <ac:chgData name="羽良 黄" userId="3a60601834b1cb42" providerId="LiveId" clId="{DC15C922-3F34-4206-B323-585409D4A443}" dt="2024-12-21T15:15:36.739" v="1014" actId="165"/>
          <ac:grpSpMkLst>
            <pc:docMk/>
            <pc:sldMk cId="82360877" sldId="257"/>
            <ac:grpSpMk id="345" creationId="{1B4852EB-8277-DD1A-1318-5A3659DE640C}"/>
          </ac:grpSpMkLst>
        </pc:grpChg>
        <pc:grpChg chg="add del mod">
          <ac:chgData name="羽良 黄" userId="3a60601834b1cb42" providerId="LiveId" clId="{DC15C922-3F34-4206-B323-585409D4A443}" dt="2024-12-21T15:15:48.035" v="1016" actId="165"/>
          <ac:grpSpMkLst>
            <pc:docMk/>
            <pc:sldMk cId="82360877" sldId="257"/>
            <ac:grpSpMk id="351" creationId="{446CB57A-0E38-06EC-3ED3-53E23EF99522}"/>
          </ac:grpSpMkLst>
        </pc:grpChg>
        <pc:grpChg chg="add mod">
          <ac:chgData name="羽良 黄" userId="3a60601834b1cb42" providerId="LiveId" clId="{DC15C922-3F34-4206-B323-585409D4A443}" dt="2024-12-21T15:15:58.273" v="1018" actId="164"/>
          <ac:grpSpMkLst>
            <pc:docMk/>
            <pc:sldMk cId="82360877" sldId="257"/>
            <ac:grpSpMk id="390" creationId="{182A8D36-1CB4-856D-C2FD-6C9E130D170D}"/>
          </ac:grpSpMkLst>
        </pc:grpChg>
        <pc:cxnChg chg="add mod">
          <ac:chgData name="羽良 黄" userId="3a60601834b1cb42" providerId="LiveId" clId="{DC15C922-3F34-4206-B323-585409D4A443}" dt="2024-12-21T15:15:58.273" v="1018" actId="164"/>
          <ac:cxnSpMkLst>
            <pc:docMk/>
            <pc:sldMk cId="82360877" sldId="257"/>
            <ac:cxnSpMk id="353" creationId="{21E4A16C-2CB7-CD23-39BB-B5703D0FCC96}"/>
          </ac:cxnSpMkLst>
        </pc:cxnChg>
        <pc:cxnChg chg="add mod">
          <ac:chgData name="羽良 黄" userId="3a60601834b1cb42" providerId="LiveId" clId="{DC15C922-3F34-4206-B323-585409D4A443}" dt="2024-12-21T15:15:58.273" v="1018" actId="164"/>
          <ac:cxnSpMkLst>
            <pc:docMk/>
            <pc:sldMk cId="82360877" sldId="257"/>
            <ac:cxnSpMk id="354" creationId="{F5B0756F-F5CE-30EB-8263-8E730D908933}"/>
          </ac:cxnSpMkLst>
        </pc:cxnChg>
        <pc:cxnChg chg="add mod">
          <ac:chgData name="羽良 黄" userId="3a60601834b1cb42" providerId="LiveId" clId="{DC15C922-3F34-4206-B323-585409D4A443}" dt="2024-12-21T15:15:58.273" v="1018" actId="164"/>
          <ac:cxnSpMkLst>
            <pc:docMk/>
            <pc:sldMk cId="82360877" sldId="257"/>
            <ac:cxnSpMk id="357" creationId="{E0233E66-F834-B151-EBC2-1C1ACC12639D}"/>
          </ac:cxnSpMkLst>
        </pc:cxnChg>
        <pc:cxnChg chg="add mod">
          <ac:chgData name="羽良 黄" userId="3a60601834b1cb42" providerId="LiveId" clId="{DC15C922-3F34-4206-B323-585409D4A443}" dt="2024-12-21T15:15:58.273" v="1018" actId="164"/>
          <ac:cxnSpMkLst>
            <pc:docMk/>
            <pc:sldMk cId="82360877" sldId="257"/>
            <ac:cxnSpMk id="360" creationId="{36400C6D-447A-E2E9-6C59-051A49F3190B}"/>
          </ac:cxnSpMkLst>
        </pc:cxnChg>
        <pc:cxnChg chg="add mod">
          <ac:chgData name="羽良 黄" userId="3a60601834b1cb42" providerId="LiveId" clId="{DC15C922-3F34-4206-B323-585409D4A443}" dt="2024-12-21T15:15:58.273" v="1018" actId="164"/>
          <ac:cxnSpMkLst>
            <pc:docMk/>
            <pc:sldMk cId="82360877" sldId="257"/>
            <ac:cxnSpMk id="378" creationId="{B0B83FE8-62FE-AAFC-B49E-B4C461A8A7FF}"/>
          </ac:cxnSpMkLst>
        </pc:cxnChg>
        <pc:cxnChg chg="add mod">
          <ac:chgData name="羽良 黄" userId="3a60601834b1cb42" providerId="LiveId" clId="{DC15C922-3F34-4206-B323-585409D4A443}" dt="2024-12-21T15:15:58.273" v="1018" actId="164"/>
          <ac:cxnSpMkLst>
            <pc:docMk/>
            <pc:sldMk cId="82360877" sldId="257"/>
            <ac:cxnSpMk id="379" creationId="{65A0DCDD-1866-97D7-7391-C6C4D4874768}"/>
          </ac:cxnSpMkLst>
        </pc:cxnChg>
        <pc:cxnChg chg="add mod">
          <ac:chgData name="羽良 黄" userId="3a60601834b1cb42" providerId="LiveId" clId="{DC15C922-3F34-4206-B323-585409D4A443}" dt="2024-12-21T15:15:58.273" v="1018" actId="164"/>
          <ac:cxnSpMkLst>
            <pc:docMk/>
            <pc:sldMk cId="82360877" sldId="257"/>
            <ac:cxnSpMk id="382" creationId="{F61512CA-1E75-F6CC-8E3F-D0EAEB2C250A}"/>
          </ac:cxnSpMkLst>
        </pc:cxnChg>
        <pc:cxnChg chg="add mod">
          <ac:chgData name="羽良 黄" userId="3a60601834b1cb42" providerId="LiveId" clId="{DC15C922-3F34-4206-B323-585409D4A443}" dt="2024-12-21T15:15:58.273" v="1018" actId="164"/>
          <ac:cxnSpMkLst>
            <pc:docMk/>
            <pc:sldMk cId="82360877" sldId="257"/>
            <ac:cxnSpMk id="387" creationId="{CA57217A-C741-2BF4-519B-E266620A980A}"/>
          </ac:cxnSpMkLst>
        </pc:cxnChg>
      </pc:sldChg>
      <pc:sldChg chg="addSp delSp modSp add mod">
        <pc:chgData name="羽良 黄" userId="3a60601834b1cb42" providerId="LiveId" clId="{DC15C922-3F34-4206-B323-585409D4A443}" dt="2024-12-21T14:49:14.410" v="575" actId="14100"/>
        <pc:sldMkLst>
          <pc:docMk/>
          <pc:sldMk cId="4155745580" sldId="258"/>
        </pc:sldMkLst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" creationId="{B5773C06-75B7-0166-0082-E92E530C1D8D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1" creationId="{BBBAB783-07F1-FEB9-626E-61545625175A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2" creationId="{6E11E962-0FC3-BB10-AA7B-4CE6DB99D706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9" creationId="{84DDCF22-9555-6B67-A4AC-6355DC9695E2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56" creationId="{877EC7F7-9AA4-678E-873B-3B3C8D48C80C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73" creationId="{E4C36E4A-C3EB-8C1B-37D1-0EADA8A6F800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90" creationId="{45EA0C87-64DE-2A46-9BAE-0899B6CDEFAE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107" creationId="{70598319-AC47-30D6-8056-B2BF043689B3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124" creationId="{31FFA06B-AD56-2DC4-66C8-D1FAB8039229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72" creationId="{A907914E-8435-01F2-F304-8A2FE9D7B5D5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73" creationId="{3371C98C-06EE-C921-8168-D0D8FD5C2455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74" creationId="{78F6685C-C025-9F6B-7B94-62AB21009CD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75" creationId="{6B464E8C-3F04-5A2F-DDA5-2BE1BCF06F2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76" creationId="{0C697F2C-23EB-B6D0-F785-97B64A997960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77" creationId="{78FEC71D-36EF-8523-F327-64977A6AE527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78" creationId="{C2D146F9-F862-98D5-D842-97AF686D5AF1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79" creationId="{14D8B338-11F0-E10B-AE21-FABA1A3833A7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80" creationId="{3E3D2DBC-8490-14E9-1CD5-6156EA54F009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81" creationId="{45F920C6-D759-E5A4-3004-FEA118CB22D8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82" creationId="{875520DC-E22A-8B11-427E-34A8D7B69D0D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83" creationId="{D8F4EBCB-E6F6-0B87-E2CD-F384E40D606B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84" creationId="{69A50458-FEE9-9977-5B49-D4FA32AD9593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85" creationId="{7763B3B1-81A4-CC3A-3D0F-9B7EA84830FA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86" creationId="{5CA4F1FF-DD61-DCC1-63A1-CF0BD5DE1083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87" creationId="{690DC588-EAF0-C0C0-1130-85FF3EAFC1D6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88" creationId="{52424B37-5099-1802-5DC4-2B58EEEE1FE8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89" creationId="{6544F95F-B8F8-5251-0EA0-6638574968C8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90" creationId="{215481EA-A10F-C796-B8BC-7A82708C7FCA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91" creationId="{2ED35365-251F-925C-6598-90DC79777A5A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92" creationId="{72044EC9-AEE5-30B2-8866-15B41CFC921B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93" creationId="{83DF7DC7-165F-EC3B-3FDC-E788DE103A2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94" creationId="{E3C53C05-AC7D-619D-9F74-E6C4AA15501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295" creationId="{50D3B301-B50D-8E1F-A82F-EF65B6AB9FBE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96" creationId="{D7901B71-09AC-6049-0107-C143A0B7196F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97" creationId="{C47F93D6-D84F-AFF3-9C6C-FFE3A603A2B9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98" creationId="{7AD62E22-B70C-7D53-F279-3A74F3A9590C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299" creationId="{B5A7136B-C458-3D0D-D750-C7A48D8AE020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0" creationId="{F4042E73-9DB5-B44B-4754-58310A3B8417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1" creationId="{C6C4CFAF-4606-994D-7BAE-8BDDB445A94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2" creationId="{F226405D-1AC0-AE19-46E7-E9C81E8B8FE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3" creationId="{51CC1603-BF7A-492D-D42F-4AC7DE8D4FBF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4" creationId="{348007F1-B1F2-45B0-DFFA-76A0BC40CA2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5" creationId="{E7D8F9B9-93B2-463A-6C0B-AECB6BBBA2E6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6" creationId="{C803125E-08CC-9EBB-5123-7555EC9B1EA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7" creationId="{202D4213-C1E3-6927-DFDC-5FCF351E29B9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8" creationId="{AB660737-9B8F-5452-D9B9-7AE9C193A616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09" creationId="{38CD1F9B-B892-05E2-A10F-77C3CDA790E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10" creationId="{90542F9E-A8E7-4A27-B064-8EE46F055455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11" creationId="{48B3C463-9FB0-F9D0-D46C-DEF18737FC15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12" creationId="{7A5F914F-0AB2-12F0-A6AF-30A9B09ACD1C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13" creationId="{4200B074-B582-5AD6-F8AB-F4A2105EB433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14" creationId="{55692C7A-E44A-7EC1-2835-A108DAA66304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15" creationId="{9BEAE529-CE65-145D-44BD-A31F43A4BF3B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16" creationId="{2F11992A-7553-34B8-5729-2154632C396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17" creationId="{F86BAAB3-713C-E0A4-D229-8F1D1C3C9B27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18" creationId="{DBF8DD68-1EB0-7766-1DFA-026304AD84AF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19" creationId="{CB42CB13-3BFB-2B3D-0C2A-417F10E36C0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20" creationId="{568D9B95-7822-C0BA-5A38-B4A0C84B164A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21" creationId="{AA21F859-375E-5B67-8622-0EF11BB2C30D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22" creationId="{1833251C-5180-0015-52E8-A94118265046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23" creationId="{7F7B1343-2A9F-639C-C9A2-ADDBE6403965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24" creationId="{E03B473D-58B6-B5BB-D29A-E734A2292C58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25" creationId="{2270171F-2752-3C43-BD08-421F08028E0F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26" creationId="{DAC523C6-49CD-5E6F-42CB-938A02BB4FF3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27" creationId="{2E4C8DE9-ACE2-E0DC-09BC-2D94F2CBE717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28" creationId="{3639C490-95D6-84A5-1084-801A70B826F8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29" creationId="{094BA0D6-6423-AA98-FE55-99CFD5235697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30" creationId="{7155F3FE-FB5E-32E9-CD05-74CAC1DB2371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31" creationId="{0CEEFFD2-0EC0-0A35-7EB0-ABE2EC552C69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32" creationId="{F8650D63-E3CA-EECC-7205-8EABCC0315CB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33" creationId="{4298DACA-8BA8-0CFF-4269-EB6C06C6CA33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34" creationId="{799CA408-7BBD-9BAD-3355-5872F0E21851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35" creationId="{89707A19-F992-D324-8391-D92D236D9AF9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36" creationId="{40C4D6E6-9D7B-B119-826C-A6D01CCD6F26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37" creationId="{15D3DE4E-BFE1-6893-F7B9-DC4C03B6EBEC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38" creationId="{D78C905A-357B-3A68-5573-9314CC6D1A9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39" creationId="{1D7FC520-26F3-0F19-97B3-5768D483ED29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40" creationId="{F173B4CC-5ABB-2094-EDA4-4141D3CD79E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41" creationId="{D9A47C1F-8EE4-91CE-517D-E40A438F81B6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42" creationId="{0F9F2659-D656-6E85-A100-9A9D5C838A8A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43" creationId="{13745220-A146-7FB0-3B0B-82B2EA5514CB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44" creationId="{611BCD07-B24E-AC4F-ABBC-73DD470949A8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45" creationId="{40BD7B54-3785-B0EC-88A2-958F976CB4D9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46" creationId="{3026533E-65CD-2153-72FE-FD66D2E81FF8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47" creationId="{1C4F254A-C6AE-36DB-3C4C-756CF73B9668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48" creationId="{5344B92A-88E0-F0DD-152E-F9823F63A1B1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49" creationId="{F6082961-3BFC-4A55-2ADD-F57659029C7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0" creationId="{A39DD83A-356C-BB28-5581-A22BDE170FFE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1" creationId="{68982B3F-6A31-95A9-328B-0AEDF67016BA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2" creationId="{4EF5583E-C32F-89C1-8EFB-29C47467D33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3" creationId="{F4E42A24-A3F3-A2CB-3FB9-DE363A30B32D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4" creationId="{71E6EEEE-438C-739A-81C3-E2FA6F2A4DF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5" creationId="{6C541AC3-3566-A3BF-D92D-3687548DA678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6" creationId="{56CA4EB3-B81E-C865-F51D-6158D9EDB7C3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7" creationId="{766C0A22-4EFB-741A-B0A1-BCAF21E319A8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8" creationId="{C8748A75-65E6-6999-A883-78CB25D93867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59" creationId="{BD60B54D-B302-3E64-ADC4-F0739426DF9C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60" creationId="{95A48A5F-E44A-C659-9BC6-0FB982A724A8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61" creationId="{05CE8C0F-E124-D8D7-627A-8F8D87BB0218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62" creationId="{315CA8FF-1E02-F82D-62EF-DB6B4112B9F2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63" creationId="{ABFA383C-3914-59CB-EC59-30FD6D518ADB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64" creationId="{0A5B1F8F-D8B8-3034-700A-E98AD72BFDE5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65" creationId="{83F93393-FF1D-4B9E-9F48-4480638A96E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66" creationId="{86D8596F-FF1E-1E4B-AA22-7DB86D520457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67" creationId="{CCEFDF76-3D6E-7BC0-EA9C-41319C0204FA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68" creationId="{B5DC3290-CA7D-473D-BA43-21301A10937C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69" creationId="{FF6C6A76-7AC2-20C5-0ACF-F537C2379ECC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70" creationId="{62F30DDC-C4A6-CC40-C586-CB92DFD3051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71" creationId="{323E7436-DA06-8E9A-8164-9B25D30BB0BC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72" creationId="{CDF98D43-5A61-C2BF-195D-12F3D27FF51A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73" creationId="{A7A85635-CD3A-FC30-1211-1B62519096A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74" creationId="{6AEFC401-FB24-9C6D-9375-70FCC946A95A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75" creationId="{FC932BCF-2940-76A5-B91A-549DC075DA37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76" creationId="{114201EC-877C-52A5-0994-3561FFA495D4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77" creationId="{758D312D-BD34-8A2A-718E-84F68F1EED2F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78" creationId="{14A9EF68-01CE-C7A5-0380-FF1AA8B66928}"/>
          </ac:spMkLst>
        </pc:spChg>
        <pc:spChg chg="mod topLvl">
          <ac:chgData name="羽良 黄" userId="3a60601834b1cb42" providerId="LiveId" clId="{DC15C922-3F34-4206-B323-585409D4A443}" dt="2024-12-21T14:48:53.181" v="570" actId="164"/>
          <ac:spMkLst>
            <pc:docMk/>
            <pc:sldMk cId="4155745580" sldId="258"/>
            <ac:spMk id="379" creationId="{F13825A3-0C42-549A-EEB9-20E43921DC53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0" creationId="{C0012B92-3767-790D-0772-07E4188CF810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1" creationId="{15F69AB0-0C15-319B-0B4B-9BB53367323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2" creationId="{1EAFF358-F0D1-13C4-1E4E-52F24B0BC754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3" creationId="{FD49A22D-AE32-B364-4C87-D1E98B3C7353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4" creationId="{9C7E3DF4-AF6E-DC77-7D98-580DCD6132AF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5" creationId="{0DFEEA81-813C-EF4C-4EB5-2365957F559C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6" creationId="{3282AE6D-1EE0-5D59-1384-F6C446EA136F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7" creationId="{E7BB189C-33AC-1615-D448-41D10DBF744F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8" creationId="{E7D1DC6A-609C-EFC2-7364-43AE2D9876E9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89" creationId="{17B8EEBB-D27A-8733-8839-44FDD2C6CC1F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90" creationId="{FF9B90ED-B620-9E81-85BA-692D43AA29D2}"/>
          </ac:spMkLst>
        </pc:spChg>
        <pc:spChg chg="del mod topLvl">
          <ac:chgData name="羽良 黄" userId="3a60601834b1cb42" providerId="LiveId" clId="{DC15C922-3F34-4206-B323-585409D4A443}" dt="2024-12-21T14:48:21.163" v="567" actId="478"/>
          <ac:spMkLst>
            <pc:docMk/>
            <pc:sldMk cId="4155745580" sldId="258"/>
            <ac:spMk id="391" creationId="{B08887E4-2ED4-9C64-1AB4-384D37DF3D0B}"/>
          </ac:spMkLst>
        </pc:spChg>
        <pc:grpChg chg="add del mod">
          <ac:chgData name="羽良 黄" userId="3a60601834b1cb42" providerId="LiveId" clId="{DC15C922-3F34-4206-B323-585409D4A443}" dt="2024-12-21T14:48:08.981" v="566" actId="165"/>
          <ac:grpSpMkLst>
            <pc:docMk/>
            <pc:sldMk cId="4155745580" sldId="258"/>
            <ac:grpSpMk id="2" creationId="{A09D71A8-E6EC-658F-C9C7-95BFC8C02DD6}"/>
          </ac:grpSpMkLst>
        </pc:grpChg>
        <pc:grpChg chg="del">
          <ac:chgData name="羽良 黄" userId="3a60601834b1cb42" providerId="LiveId" clId="{DC15C922-3F34-4206-B323-585409D4A443}" dt="2024-12-21T14:41:38.910" v="485" actId="478"/>
          <ac:grpSpMkLst>
            <pc:docMk/>
            <pc:sldMk cId="4155745580" sldId="258"/>
            <ac:grpSpMk id="142" creationId="{06789455-10A6-06FF-22A1-1C9A686B23A4}"/>
          </ac:grpSpMkLst>
        </pc:grpChg>
        <pc:grpChg chg="add mod">
          <ac:chgData name="羽良 黄" userId="3a60601834b1cb42" providerId="LiveId" clId="{DC15C922-3F34-4206-B323-585409D4A443}" dt="2024-12-21T14:49:14.410" v="575" actId="14100"/>
          <ac:grpSpMkLst>
            <pc:docMk/>
            <pc:sldMk cId="4155745580" sldId="258"/>
            <ac:grpSpMk id="392" creationId="{8379EAE6-AE37-5B35-F49F-993C40B99F2F}"/>
          </ac:grpSpMkLst>
        </pc:grpChg>
      </pc:sldChg>
    </pc:docChg>
  </pc:docChgLst>
  <pc:docChgLst>
    <pc:chgData name="羽良 黄" userId="3a60601834b1cb42" providerId="LiveId" clId="{317339C5-770E-47D7-84A7-D6276064EC5A}"/>
    <pc:docChg chg="custSel addSld modSld">
      <pc:chgData name="羽良 黄" userId="3a60601834b1cb42" providerId="LiveId" clId="{317339C5-770E-47D7-84A7-D6276064EC5A}" dt="2024-12-22T02:59:39.906" v="58" actId="20577"/>
      <pc:docMkLst>
        <pc:docMk/>
      </pc:docMkLst>
      <pc:sldChg chg="addSp delSp modSp new mod">
        <pc:chgData name="羽良 黄" userId="3a60601834b1cb42" providerId="LiveId" clId="{317339C5-770E-47D7-84A7-D6276064EC5A}" dt="2024-12-22T02:59:39.906" v="58" actId="20577"/>
        <pc:sldMkLst>
          <pc:docMk/>
          <pc:sldMk cId="799857556" sldId="256"/>
        </pc:sldMkLst>
        <pc:spChg chg="del">
          <ac:chgData name="羽良 黄" userId="3a60601834b1cb42" providerId="LiveId" clId="{317339C5-770E-47D7-84A7-D6276064EC5A}" dt="2024-12-21T13:07:18.838" v="1" actId="478"/>
          <ac:spMkLst>
            <pc:docMk/>
            <pc:sldMk cId="799857556" sldId="256"/>
            <ac:spMk id="2" creationId="{7F82512D-B49C-C635-B76B-D2F24B68CD27}"/>
          </ac:spMkLst>
        </pc:spChg>
        <pc:spChg chg="del">
          <ac:chgData name="羽良 黄" userId="3a60601834b1cb42" providerId="LiveId" clId="{317339C5-770E-47D7-84A7-D6276064EC5A}" dt="2024-12-21T13:07:20.658" v="2" actId="478"/>
          <ac:spMkLst>
            <pc:docMk/>
            <pc:sldMk cId="799857556" sldId="256"/>
            <ac:spMk id="3" creationId="{29FCB8D9-B68D-8B7C-047D-6EAD92CD7581}"/>
          </ac:spMkLst>
        </pc:spChg>
        <pc:spChg chg="add mod">
          <ac:chgData name="羽良 黄" userId="3a60601834b1cb42" providerId="LiveId" clId="{317339C5-770E-47D7-84A7-D6276064EC5A}" dt="2024-12-21T13:12:44.202" v="34" actId="207"/>
          <ac:spMkLst>
            <pc:docMk/>
            <pc:sldMk cId="799857556" sldId="256"/>
            <ac:spMk id="4" creationId="{246A4A98-47F6-7AA4-50DE-44C40705543C}"/>
          </ac:spMkLst>
        </pc:spChg>
        <pc:spChg chg="add mod">
          <ac:chgData name="羽良 黄" userId="3a60601834b1cb42" providerId="LiveId" clId="{317339C5-770E-47D7-84A7-D6276064EC5A}" dt="2024-12-21T13:09:01.368" v="9" actId="1076"/>
          <ac:spMkLst>
            <pc:docMk/>
            <pc:sldMk cId="799857556" sldId="256"/>
            <ac:spMk id="5" creationId="{46AC9D81-2390-0680-D170-CC382443EAAF}"/>
          </ac:spMkLst>
        </pc:spChg>
        <pc:spChg chg="add mod">
          <ac:chgData name="羽良 黄" userId="3a60601834b1cb42" providerId="LiveId" clId="{317339C5-770E-47D7-84A7-D6276064EC5A}" dt="2024-12-21T13:12:50.748" v="36" actId="207"/>
          <ac:spMkLst>
            <pc:docMk/>
            <pc:sldMk cId="799857556" sldId="256"/>
            <ac:spMk id="6" creationId="{C7285EDC-F5E0-644B-0F59-60BC6B45D77D}"/>
          </ac:spMkLst>
        </pc:spChg>
        <pc:spChg chg="add mod">
          <ac:chgData name="羽良 黄" userId="3a60601834b1cb42" providerId="LiveId" clId="{317339C5-770E-47D7-84A7-D6276064EC5A}" dt="2024-12-21T13:09:14.809" v="13" actId="1076"/>
          <ac:spMkLst>
            <pc:docMk/>
            <pc:sldMk cId="799857556" sldId="256"/>
            <ac:spMk id="7" creationId="{A40C78C8-48BE-1BB5-2854-B6FDA1FE09B2}"/>
          </ac:spMkLst>
        </pc:spChg>
        <pc:spChg chg="add mod">
          <ac:chgData name="羽良 黄" userId="3a60601834b1cb42" providerId="LiveId" clId="{317339C5-770E-47D7-84A7-D6276064EC5A}" dt="2024-12-21T13:12:55.677" v="38" actId="207"/>
          <ac:spMkLst>
            <pc:docMk/>
            <pc:sldMk cId="799857556" sldId="256"/>
            <ac:spMk id="8" creationId="{0183EA72-2291-9DA9-5730-AED1EDF6FA0A}"/>
          </ac:spMkLst>
        </pc:spChg>
        <pc:spChg chg="add mod">
          <ac:chgData name="羽良 黄" userId="3a60601834b1cb42" providerId="LiveId" clId="{317339C5-770E-47D7-84A7-D6276064EC5A}" dt="2024-12-21T13:13:05.199" v="41" actId="207"/>
          <ac:spMkLst>
            <pc:docMk/>
            <pc:sldMk cId="799857556" sldId="256"/>
            <ac:spMk id="9" creationId="{47F81B8C-E4A9-D918-AF83-2D32182B3152}"/>
          </ac:spMkLst>
        </pc:spChg>
        <pc:spChg chg="add mod">
          <ac:chgData name="羽良 黄" userId="3a60601834b1cb42" providerId="LiveId" clId="{317339C5-770E-47D7-84A7-D6276064EC5A}" dt="2024-12-21T13:09:35.695" v="17" actId="1076"/>
          <ac:spMkLst>
            <pc:docMk/>
            <pc:sldMk cId="799857556" sldId="256"/>
            <ac:spMk id="10" creationId="{727891B8-D24A-4513-A22F-92171395056C}"/>
          </ac:spMkLst>
        </pc:spChg>
        <pc:spChg chg="add mod">
          <ac:chgData name="羽良 黄" userId="3a60601834b1cb42" providerId="LiveId" clId="{317339C5-770E-47D7-84A7-D6276064EC5A}" dt="2024-12-21T13:13:08.766" v="42" actId="207"/>
          <ac:spMkLst>
            <pc:docMk/>
            <pc:sldMk cId="799857556" sldId="256"/>
            <ac:spMk id="11" creationId="{0C6BAD87-0952-23B0-EAE0-FB1117A7DE58}"/>
          </ac:spMkLst>
        </pc:spChg>
        <pc:spChg chg="add mod">
          <ac:chgData name="羽良 黄" userId="3a60601834b1cb42" providerId="LiveId" clId="{317339C5-770E-47D7-84A7-D6276064EC5A}" dt="2024-12-21T13:09:35.695" v="17" actId="1076"/>
          <ac:spMkLst>
            <pc:docMk/>
            <pc:sldMk cId="799857556" sldId="256"/>
            <ac:spMk id="12" creationId="{57C9836C-0D20-7482-5D0C-7E0FC21AB469}"/>
          </ac:spMkLst>
        </pc:spChg>
        <pc:spChg chg="add mod">
          <ac:chgData name="羽良 黄" userId="3a60601834b1cb42" providerId="LiveId" clId="{317339C5-770E-47D7-84A7-D6276064EC5A}" dt="2024-12-21T13:13:12.524" v="43" actId="207"/>
          <ac:spMkLst>
            <pc:docMk/>
            <pc:sldMk cId="799857556" sldId="256"/>
            <ac:spMk id="13" creationId="{CD0240E6-CBFA-091D-C2A0-265685F03EB8}"/>
          </ac:spMkLst>
        </pc:spChg>
        <pc:spChg chg="add del mod">
          <ac:chgData name="羽良 黄" userId="3a60601834b1cb42" providerId="LiveId" clId="{317339C5-770E-47D7-84A7-D6276064EC5A}" dt="2024-12-21T13:11:41.172" v="21" actId="478"/>
          <ac:spMkLst>
            <pc:docMk/>
            <pc:sldMk cId="799857556" sldId="256"/>
            <ac:spMk id="14" creationId="{B4B2A075-7431-85A0-5D72-02BD0D97A76C}"/>
          </ac:spMkLst>
        </pc:spChg>
        <pc:spChg chg="add mod">
          <ac:chgData name="羽良 黄" userId="3a60601834b1cb42" providerId="LiveId" clId="{317339C5-770E-47D7-84A7-D6276064EC5A}" dt="2024-12-21T13:12:07.969" v="26" actId="1076"/>
          <ac:spMkLst>
            <pc:docMk/>
            <pc:sldMk cId="799857556" sldId="256"/>
            <ac:spMk id="15" creationId="{CA1A97C0-65CB-FFDE-18D9-94A158527375}"/>
          </ac:spMkLst>
        </pc:spChg>
        <pc:spChg chg="add mod">
          <ac:chgData name="羽良 黄" userId="3a60601834b1cb42" providerId="LiveId" clId="{317339C5-770E-47D7-84A7-D6276064EC5A}" dt="2024-12-21T13:12:14.346" v="28" actId="1076"/>
          <ac:spMkLst>
            <pc:docMk/>
            <pc:sldMk cId="799857556" sldId="256"/>
            <ac:spMk id="16" creationId="{0A673197-4D25-B32E-24A1-3D1041AA8579}"/>
          </ac:spMkLst>
        </pc:spChg>
        <pc:spChg chg="add mod">
          <ac:chgData name="羽良 黄" userId="3a60601834b1cb42" providerId="LiveId" clId="{317339C5-770E-47D7-84A7-D6276064EC5A}" dt="2024-12-21T13:12:30.406" v="30" actId="1076"/>
          <ac:spMkLst>
            <pc:docMk/>
            <pc:sldMk cId="799857556" sldId="256"/>
            <ac:spMk id="17" creationId="{D52FE0B9-6DC0-4CA2-6F48-35AE28965842}"/>
          </ac:spMkLst>
        </pc:spChg>
        <pc:spChg chg="add mod">
          <ac:chgData name="羽良 黄" userId="3a60601834b1cb42" providerId="LiveId" clId="{317339C5-770E-47D7-84A7-D6276064EC5A}" dt="2024-12-21T13:12:36.802" v="32" actId="1076"/>
          <ac:spMkLst>
            <pc:docMk/>
            <pc:sldMk cId="799857556" sldId="256"/>
            <ac:spMk id="18" creationId="{3718E1BB-703C-0DB1-BF72-8CF80EEF7166}"/>
          </ac:spMkLst>
        </pc:spChg>
        <pc:spChg chg="mod">
          <ac:chgData name="羽良 黄" userId="3a60601834b1cb42" providerId="LiveId" clId="{317339C5-770E-47D7-84A7-D6276064EC5A}" dt="2024-12-22T02:59:34.625" v="54" actId="20577"/>
          <ac:spMkLst>
            <pc:docMk/>
            <pc:sldMk cId="799857556" sldId="256"/>
            <ac:spMk id="168" creationId="{F1A35BA8-85CD-435F-09DA-C4A72FDB1AC5}"/>
          </ac:spMkLst>
        </pc:spChg>
        <pc:spChg chg="mod">
          <ac:chgData name="羽良 黄" userId="3a60601834b1cb42" providerId="LiveId" clId="{317339C5-770E-47D7-84A7-D6276064EC5A}" dt="2024-12-22T02:59:39.906" v="58" actId="20577"/>
          <ac:spMkLst>
            <pc:docMk/>
            <pc:sldMk cId="799857556" sldId="256"/>
            <ac:spMk id="169" creationId="{5B07D3A4-914F-4FD5-6217-CF4D46611D56}"/>
          </ac:spMkLst>
        </pc:spChg>
      </pc:sldChg>
      <pc:sldChg chg="modSp mod">
        <pc:chgData name="羽良 黄" userId="3a60601834b1cb42" providerId="LiveId" clId="{317339C5-770E-47D7-84A7-D6276064EC5A}" dt="2024-12-22T02:15:42.949" v="50" actId="255"/>
        <pc:sldMkLst>
          <pc:docMk/>
          <pc:sldMk cId="82360877" sldId="257"/>
        </pc:sldMkLst>
        <pc:spChg chg="mod">
          <ac:chgData name="羽良 黄" userId="3a60601834b1cb42" providerId="LiveId" clId="{317339C5-770E-47D7-84A7-D6276064EC5A}" dt="2024-12-22T02:15:13.736" v="47" actId="255"/>
          <ac:spMkLst>
            <pc:docMk/>
            <pc:sldMk cId="82360877" sldId="257"/>
            <ac:spMk id="368" creationId="{12CBE122-5A27-13A8-0A25-352C7CC2475B}"/>
          </ac:spMkLst>
        </pc:spChg>
        <pc:spChg chg="mod">
          <ac:chgData name="羽良 黄" userId="3a60601834b1cb42" providerId="LiveId" clId="{317339C5-770E-47D7-84A7-D6276064EC5A}" dt="2024-12-22T02:15:23.600" v="48" actId="255"/>
          <ac:spMkLst>
            <pc:docMk/>
            <pc:sldMk cId="82360877" sldId="257"/>
            <ac:spMk id="369" creationId="{3EAA3B3B-F8D6-2399-126F-9BDD250462F0}"/>
          </ac:spMkLst>
        </pc:spChg>
        <pc:spChg chg="mod">
          <ac:chgData name="羽良 黄" userId="3a60601834b1cb42" providerId="LiveId" clId="{317339C5-770E-47D7-84A7-D6276064EC5A}" dt="2024-12-22T02:15:42.949" v="50" actId="255"/>
          <ac:spMkLst>
            <pc:docMk/>
            <pc:sldMk cId="82360877" sldId="257"/>
            <ac:spMk id="370" creationId="{C55BB701-B439-D467-1F32-3329CF48E88A}"/>
          </ac:spMkLst>
        </pc:spChg>
        <pc:spChg chg="mod">
          <ac:chgData name="羽良 黄" userId="3a60601834b1cb42" providerId="LiveId" clId="{317339C5-770E-47D7-84A7-D6276064EC5A}" dt="2024-12-22T02:15:36.739" v="49" actId="255"/>
          <ac:spMkLst>
            <pc:docMk/>
            <pc:sldMk cId="82360877" sldId="257"/>
            <ac:spMk id="371" creationId="{999FC68E-7869-1A3E-F9BC-61D0C935A3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3F8CC-A90C-4758-91FC-F96FCBDBEA8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7878-3210-463A-93C6-B2E636529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7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7878-3210-463A-93C6-B2E6365290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1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B185-E5B0-3743-AACE-723D52F2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F1F310-F511-C695-4A08-028D0CDC4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79294-6AB7-9A7A-BE25-0D0FF218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B0A8D-7F5F-D1F1-4964-98443C4A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7833F-5560-437F-FCA0-C8C37AA1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5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2ACE6-51F9-132D-266D-241C6EE0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2E6BF9-6744-975A-35DA-EC508B8CF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47B69-5C7C-905A-E823-069745B9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FFDBA-C0A3-A656-16A5-706ED0BE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7C99E-6DFF-9C1F-AD0D-7216DF42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3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5F7540-B6E5-8621-17EB-8FA6068EB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4D9A1-EBBD-72D6-6773-B3FB7760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45A2E-832A-2897-6F68-36EE7FC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08663-9AA1-7405-6808-6FEEEDA4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DBD83-F6E3-D41D-2C90-72C4D701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1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51459-DA4C-6446-0404-FB916349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FFEB0-8F7E-DA6F-31B0-CEA22C493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80495-E195-6047-EE4F-0B65EF75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5FCC3-86CA-AAB3-6614-264CD616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58762-E2F0-8B7F-537B-4F230833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01C9A-CD66-1DA4-448B-76D5DC41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66909-F773-600B-4143-211B9D10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BF8E7-211E-A154-8E15-795C396B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E0E1-D510-3514-16C7-59B93FA9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6E4C2-898B-181A-7CBC-86FEF70A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2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AF5E6-4044-4228-8D1C-E4DDFC8C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EAFB7-31D3-2146-567A-5E3E1631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C8EA2-8E24-B45F-6156-80FCBB65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7D02F-E670-6DE7-F31A-F88C304F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EAE6F-EF0E-9109-CBF0-4AA715AD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44F7F-9191-9EF9-C89B-65A1FD0E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1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860C9-7113-5371-D802-843ECFE1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27C5D-A7D3-EFFD-3584-5F933DDD5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8B376-11E9-26FC-0BB0-C6C79111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D98AAB-7417-AC02-A5D4-F65A70C55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6C6B0A-6C52-58CB-EF72-13112FE6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9C7B88-F1E4-F12E-E722-FF16CCB4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40A38-42BF-8D04-D85B-9D484848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EAE1E-3B64-31B3-EF01-8455A49A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4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B1ADC-EB89-E87A-9E61-E466BFDD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B6D7E2-D861-8A52-83D7-C05F09C8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077F25-2C60-A09C-C7C1-C03F1E59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2A6261-97CD-EFCB-304A-01B4999C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B89DF6-172F-5C11-43DD-91D6889D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CD8F1C-1890-5660-C8DF-69480FA6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5179A6-CA90-413D-C51A-7733017F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8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F1750-5A73-DCEF-4808-D8728315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AFC50-2E49-05C2-C25B-C8DACC12F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81856-D2DD-C9AD-DCBE-48603254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F674A-2C4B-78EA-B4BC-B97DEC67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AB40D-9735-57A9-8846-AF1BC827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83685-BA50-BB23-E196-3903975C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5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76CD0-549C-DC73-DA1C-EEAD80C9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81CE50-B2F6-9900-1BED-6B2AA373B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568B8-B142-4E1F-A335-FAAA39F11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812AB-3853-7AB9-FE4E-DAFC992C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0AC6B-3FDF-848C-34E5-A308745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B2D30-3C12-30A1-EDDA-D6E2CA17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E6430A-9583-D0D4-D0AE-7C30DD8F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1F0FE-CB0E-8495-5CD8-3A7CC6A4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73B75-0E51-E4D4-532E-83FB1F2A9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F762E-92E3-408C-AF37-6ACB6EC2EDCF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A22CD-74C9-5DFB-EA39-A212ACAB6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8782C-A3AE-272A-BA4D-BB2754A0D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25A5-7D96-4457-8947-8AB7C0A13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9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7B25187-7B6C-8FFC-5E5B-065FEF088036}"/>
              </a:ext>
            </a:extLst>
          </p:cNvPr>
          <p:cNvGrpSpPr/>
          <p:nvPr/>
        </p:nvGrpSpPr>
        <p:grpSpPr>
          <a:xfrm>
            <a:off x="295201" y="1144561"/>
            <a:ext cx="12223559" cy="4829583"/>
            <a:chOff x="295201" y="1144561"/>
            <a:chExt cx="12223559" cy="482958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66C1104-1839-351D-58E9-C868BB68B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1159" y="1253765"/>
              <a:ext cx="72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9C4CC97-0860-DD29-1B5B-BD4D21E8C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1159" y="1253765"/>
              <a:ext cx="72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143A617-4CFB-2946-8C80-FE1ABDFF0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1159" y="1253765"/>
              <a:ext cx="720000" cy="360000"/>
            </a:xfrm>
            <a:prstGeom prst="rect">
              <a:avLst/>
            </a:prstGeom>
            <a:solidFill>
              <a:srgbClr val="7671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2A3FEF1-3B86-D4DB-0282-F3BCBFCBF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31159" y="1255298"/>
              <a:ext cx="72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8C7B879-5AEC-5525-7087-76D80B0D4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51159" y="1253765"/>
              <a:ext cx="72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5D6E02E8-BA9E-A808-C5EB-2C80BC7239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61032" y="1343765"/>
              <a:ext cx="180254" cy="180000"/>
            </a:xfrm>
            <a:custGeom>
              <a:avLst/>
              <a:gdLst>
                <a:gd name="T0" fmla="*/ 722 w 1444"/>
                <a:gd name="T1" fmla="*/ 0 h 1444"/>
                <a:gd name="T2" fmla="*/ 0 w 1444"/>
                <a:gd name="T3" fmla="*/ 722 h 1444"/>
                <a:gd name="T4" fmla="*/ 722 w 1444"/>
                <a:gd name="T5" fmla="*/ 1444 h 1444"/>
                <a:gd name="T6" fmla="*/ 1444 w 1444"/>
                <a:gd name="T7" fmla="*/ 722 h 1444"/>
                <a:gd name="T8" fmla="*/ 722 w 1444"/>
                <a:gd name="T9" fmla="*/ 0 h 1444"/>
                <a:gd name="T10" fmla="*/ 1198 w 1444"/>
                <a:gd name="T11" fmla="*/ 312 h 1444"/>
                <a:gd name="T12" fmla="*/ 1198 w 1444"/>
                <a:gd name="T13" fmla="*/ 317 h 1444"/>
                <a:gd name="T14" fmla="*/ 1198 w 1444"/>
                <a:gd name="T15" fmla="*/ 318 h 1444"/>
                <a:gd name="T16" fmla="*/ 1181 w 1444"/>
                <a:gd name="T17" fmla="*/ 291 h 1444"/>
                <a:gd name="T18" fmla="*/ 1183 w 1444"/>
                <a:gd name="T19" fmla="*/ 293 h 1444"/>
                <a:gd name="T20" fmla="*/ 1200 w 1444"/>
                <a:gd name="T21" fmla="*/ 306 h 1444"/>
                <a:gd name="T22" fmla="*/ 1198 w 1444"/>
                <a:gd name="T23" fmla="*/ 312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4" h="1444">
                  <a:moveTo>
                    <a:pt x="722" y="0"/>
                  </a:moveTo>
                  <a:cubicBezTo>
                    <a:pt x="324" y="0"/>
                    <a:pt x="0" y="324"/>
                    <a:pt x="0" y="722"/>
                  </a:cubicBezTo>
                  <a:cubicBezTo>
                    <a:pt x="0" y="1120"/>
                    <a:pt x="324" y="1444"/>
                    <a:pt x="722" y="1444"/>
                  </a:cubicBezTo>
                  <a:cubicBezTo>
                    <a:pt x="1120" y="1444"/>
                    <a:pt x="1444" y="1120"/>
                    <a:pt x="1444" y="722"/>
                  </a:cubicBezTo>
                  <a:cubicBezTo>
                    <a:pt x="1444" y="324"/>
                    <a:pt x="1120" y="0"/>
                    <a:pt x="722" y="0"/>
                  </a:cubicBezTo>
                  <a:close/>
                  <a:moveTo>
                    <a:pt x="1198" y="312"/>
                  </a:moveTo>
                  <a:cubicBezTo>
                    <a:pt x="1198" y="313"/>
                    <a:pt x="1198" y="315"/>
                    <a:pt x="1198" y="317"/>
                  </a:cubicBezTo>
                  <a:cubicBezTo>
                    <a:pt x="1198" y="317"/>
                    <a:pt x="1198" y="318"/>
                    <a:pt x="1198" y="318"/>
                  </a:cubicBezTo>
                  <a:cubicBezTo>
                    <a:pt x="1193" y="309"/>
                    <a:pt x="1187" y="300"/>
                    <a:pt x="1181" y="291"/>
                  </a:cubicBezTo>
                  <a:cubicBezTo>
                    <a:pt x="1182" y="291"/>
                    <a:pt x="1183" y="292"/>
                    <a:pt x="1183" y="293"/>
                  </a:cubicBezTo>
                  <a:cubicBezTo>
                    <a:pt x="1188" y="298"/>
                    <a:pt x="1195" y="301"/>
                    <a:pt x="1200" y="306"/>
                  </a:cubicBezTo>
                  <a:cubicBezTo>
                    <a:pt x="1205" y="310"/>
                    <a:pt x="1202" y="311"/>
                    <a:pt x="1198" y="3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DA34A6FA-11E9-55E0-7800-04DD239E7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01032" y="1343765"/>
              <a:ext cx="180254" cy="180000"/>
            </a:xfrm>
            <a:custGeom>
              <a:avLst/>
              <a:gdLst>
                <a:gd name="T0" fmla="*/ 722 w 1444"/>
                <a:gd name="T1" fmla="*/ 0 h 1444"/>
                <a:gd name="T2" fmla="*/ 0 w 1444"/>
                <a:gd name="T3" fmla="*/ 722 h 1444"/>
                <a:gd name="T4" fmla="*/ 722 w 1444"/>
                <a:gd name="T5" fmla="*/ 1444 h 1444"/>
                <a:gd name="T6" fmla="*/ 1444 w 1444"/>
                <a:gd name="T7" fmla="*/ 722 h 1444"/>
                <a:gd name="T8" fmla="*/ 722 w 1444"/>
                <a:gd name="T9" fmla="*/ 0 h 1444"/>
                <a:gd name="T10" fmla="*/ 1198 w 1444"/>
                <a:gd name="T11" fmla="*/ 312 h 1444"/>
                <a:gd name="T12" fmla="*/ 1198 w 1444"/>
                <a:gd name="T13" fmla="*/ 317 h 1444"/>
                <a:gd name="T14" fmla="*/ 1198 w 1444"/>
                <a:gd name="T15" fmla="*/ 318 h 1444"/>
                <a:gd name="T16" fmla="*/ 1181 w 1444"/>
                <a:gd name="T17" fmla="*/ 291 h 1444"/>
                <a:gd name="T18" fmla="*/ 1183 w 1444"/>
                <a:gd name="T19" fmla="*/ 293 h 1444"/>
                <a:gd name="T20" fmla="*/ 1200 w 1444"/>
                <a:gd name="T21" fmla="*/ 306 h 1444"/>
                <a:gd name="T22" fmla="*/ 1198 w 1444"/>
                <a:gd name="T23" fmla="*/ 312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4" h="1444">
                  <a:moveTo>
                    <a:pt x="722" y="0"/>
                  </a:moveTo>
                  <a:cubicBezTo>
                    <a:pt x="324" y="0"/>
                    <a:pt x="0" y="324"/>
                    <a:pt x="0" y="722"/>
                  </a:cubicBezTo>
                  <a:cubicBezTo>
                    <a:pt x="0" y="1120"/>
                    <a:pt x="324" y="1444"/>
                    <a:pt x="722" y="1444"/>
                  </a:cubicBezTo>
                  <a:cubicBezTo>
                    <a:pt x="1120" y="1444"/>
                    <a:pt x="1444" y="1120"/>
                    <a:pt x="1444" y="722"/>
                  </a:cubicBezTo>
                  <a:cubicBezTo>
                    <a:pt x="1444" y="324"/>
                    <a:pt x="1120" y="0"/>
                    <a:pt x="722" y="0"/>
                  </a:cubicBezTo>
                  <a:close/>
                  <a:moveTo>
                    <a:pt x="1198" y="312"/>
                  </a:moveTo>
                  <a:cubicBezTo>
                    <a:pt x="1198" y="313"/>
                    <a:pt x="1198" y="315"/>
                    <a:pt x="1198" y="317"/>
                  </a:cubicBezTo>
                  <a:cubicBezTo>
                    <a:pt x="1198" y="317"/>
                    <a:pt x="1198" y="318"/>
                    <a:pt x="1198" y="318"/>
                  </a:cubicBezTo>
                  <a:cubicBezTo>
                    <a:pt x="1193" y="309"/>
                    <a:pt x="1187" y="300"/>
                    <a:pt x="1181" y="291"/>
                  </a:cubicBezTo>
                  <a:cubicBezTo>
                    <a:pt x="1182" y="291"/>
                    <a:pt x="1183" y="292"/>
                    <a:pt x="1183" y="293"/>
                  </a:cubicBezTo>
                  <a:cubicBezTo>
                    <a:pt x="1188" y="298"/>
                    <a:pt x="1195" y="301"/>
                    <a:pt x="1200" y="306"/>
                  </a:cubicBezTo>
                  <a:cubicBezTo>
                    <a:pt x="1205" y="310"/>
                    <a:pt x="1202" y="311"/>
                    <a:pt x="1198" y="31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C2E875F7-2444-27F3-82E7-E159406EB5DE}"/>
                </a:ext>
              </a:extLst>
            </p:cNvPr>
            <p:cNvGrpSpPr/>
            <p:nvPr/>
          </p:nvGrpSpPr>
          <p:grpSpPr>
            <a:xfrm>
              <a:off x="8771159" y="2231364"/>
              <a:ext cx="3600000" cy="361533"/>
              <a:chOff x="8154467" y="1706955"/>
              <a:chExt cx="3600000" cy="361533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5B701CD-553B-9B80-4FFA-9664CB94B2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54467" y="1706955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898EB83D-4AA4-5816-9024-F8C76E5D8B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4467" y="1706955"/>
                <a:ext cx="72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201EF97-744E-937A-DF4A-5E49253966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4467" y="1706955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478A6CED-C85B-D3E4-A899-2192A550B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467" y="1708488"/>
                <a:ext cx="72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594E64CC-62C0-E2CC-80EB-F362100446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34467" y="1706955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F39C4952-ADCD-A4FF-5EA3-1C7A9FDFCD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44340" y="1796955"/>
                <a:ext cx="180254" cy="180000"/>
              </a:xfrm>
              <a:custGeom>
                <a:avLst/>
                <a:gdLst>
                  <a:gd name="T0" fmla="*/ 722 w 1444"/>
                  <a:gd name="T1" fmla="*/ 0 h 1444"/>
                  <a:gd name="T2" fmla="*/ 0 w 1444"/>
                  <a:gd name="T3" fmla="*/ 722 h 1444"/>
                  <a:gd name="T4" fmla="*/ 722 w 1444"/>
                  <a:gd name="T5" fmla="*/ 1444 h 1444"/>
                  <a:gd name="T6" fmla="*/ 1444 w 1444"/>
                  <a:gd name="T7" fmla="*/ 722 h 1444"/>
                  <a:gd name="T8" fmla="*/ 722 w 1444"/>
                  <a:gd name="T9" fmla="*/ 0 h 1444"/>
                  <a:gd name="T10" fmla="*/ 1198 w 1444"/>
                  <a:gd name="T11" fmla="*/ 312 h 1444"/>
                  <a:gd name="T12" fmla="*/ 1198 w 1444"/>
                  <a:gd name="T13" fmla="*/ 317 h 1444"/>
                  <a:gd name="T14" fmla="*/ 1198 w 1444"/>
                  <a:gd name="T15" fmla="*/ 318 h 1444"/>
                  <a:gd name="T16" fmla="*/ 1181 w 1444"/>
                  <a:gd name="T17" fmla="*/ 291 h 1444"/>
                  <a:gd name="T18" fmla="*/ 1183 w 1444"/>
                  <a:gd name="T19" fmla="*/ 293 h 1444"/>
                  <a:gd name="T20" fmla="*/ 1200 w 1444"/>
                  <a:gd name="T21" fmla="*/ 306 h 1444"/>
                  <a:gd name="T22" fmla="*/ 1198 w 1444"/>
                  <a:gd name="T23" fmla="*/ 312 h 1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4" h="1444">
                    <a:moveTo>
                      <a:pt x="722" y="0"/>
                    </a:moveTo>
                    <a:cubicBezTo>
                      <a:pt x="324" y="0"/>
                      <a:pt x="0" y="324"/>
                      <a:pt x="0" y="722"/>
                    </a:cubicBezTo>
                    <a:cubicBezTo>
                      <a:pt x="0" y="1120"/>
                      <a:pt x="324" y="1444"/>
                      <a:pt x="722" y="1444"/>
                    </a:cubicBezTo>
                    <a:cubicBezTo>
                      <a:pt x="1120" y="1444"/>
                      <a:pt x="1444" y="1120"/>
                      <a:pt x="1444" y="722"/>
                    </a:cubicBezTo>
                    <a:cubicBezTo>
                      <a:pt x="1444" y="324"/>
                      <a:pt x="1120" y="0"/>
                      <a:pt x="722" y="0"/>
                    </a:cubicBezTo>
                    <a:close/>
                    <a:moveTo>
                      <a:pt x="1198" y="312"/>
                    </a:moveTo>
                    <a:cubicBezTo>
                      <a:pt x="1198" y="313"/>
                      <a:pt x="1198" y="315"/>
                      <a:pt x="1198" y="317"/>
                    </a:cubicBezTo>
                    <a:cubicBezTo>
                      <a:pt x="1198" y="317"/>
                      <a:pt x="1198" y="318"/>
                      <a:pt x="1198" y="318"/>
                    </a:cubicBezTo>
                    <a:cubicBezTo>
                      <a:pt x="1193" y="309"/>
                      <a:pt x="1187" y="300"/>
                      <a:pt x="1181" y="291"/>
                    </a:cubicBezTo>
                    <a:cubicBezTo>
                      <a:pt x="1182" y="291"/>
                      <a:pt x="1183" y="292"/>
                      <a:pt x="1183" y="293"/>
                    </a:cubicBezTo>
                    <a:cubicBezTo>
                      <a:pt x="1188" y="298"/>
                      <a:pt x="1195" y="301"/>
                      <a:pt x="1200" y="306"/>
                    </a:cubicBezTo>
                    <a:cubicBezTo>
                      <a:pt x="1205" y="310"/>
                      <a:pt x="1202" y="311"/>
                      <a:pt x="1198" y="3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CCE94C6B-8F93-E3B1-7E4F-E04CB4EE25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84340" y="1796955"/>
                <a:ext cx="180254" cy="180000"/>
              </a:xfrm>
              <a:custGeom>
                <a:avLst/>
                <a:gdLst>
                  <a:gd name="T0" fmla="*/ 722 w 1444"/>
                  <a:gd name="T1" fmla="*/ 0 h 1444"/>
                  <a:gd name="T2" fmla="*/ 0 w 1444"/>
                  <a:gd name="T3" fmla="*/ 722 h 1444"/>
                  <a:gd name="T4" fmla="*/ 722 w 1444"/>
                  <a:gd name="T5" fmla="*/ 1444 h 1444"/>
                  <a:gd name="T6" fmla="*/ 1444 w 1444"/>
                  <a:gd name="T7" fmla="*/ 722 h 1444"/>
                  <a:gd name="T8" fmla="*/ 722 w 1444"/>
                  <a:gd name="T9" fmla="*/ 0 h 1444"/>
                  <a:gd name="T10" fmla="*/ 1198 w 1444"/>
                  <a:gd name="T11" fmla="*/ 312 h 1444"/>
                  <a:gd name="T12" fmla="*/ 1198 w 1444"/>
                  <a:gd name="T13" fmla="*/ 317 h 1444"/>
                  <a:gd name="T14" fmla="*/ 1198 w 1444"/>
                  <a:gd name="T15" fmla="*/ 318 h 1444"/>
                  <a:gd name="T16" fmla="*/ 1181 w 1444"/>
                  <a:gd name="T17" fmla="*/ 291 h 1444"/>
                  <a:gd name="T18" fmla="*/ 1183 w 1444"/>
                  <a:gd name="T19" fmla="*/ 293 h 1444"/>
                  <a:gd name="T20" fmla="*/ 1200 w 1444"/>
                  <a:gd name="T21" fmla="*/ 306 h 1444"/>
                  <a:gd name="T22" fmla="*/ 1198 w 1444"/>
                  <a:gd name="T23" fmla="*/ 312 h 1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4" h="1444">
                    <a:moveTo>
                      <a:pt x="722" y="0"/>
                    </a:moveTo>
                    <a:cubicBezTo>
                      <a:pt x="324" y="0"/>
                      <a:pt x="0" y="324"/>
                      <a:pt x="0" y="722"/>
                    </a:cubicBezTo>
                    <a:cubicBezTo>
                      <a:pt x="0" y="1120"/>
                      <a:pt x="324" y="1444"/>
                      <a:pt x="722" y="1444"/>
                    </a:cubicBezTo>
                    <a:cubicBezTo>
                      <a:pt x="1120" y="1444"/>
                      <a:pt x="1444" y="1120"/>
                      <a:pt x="1444" y="722"/>
                    </a:cubicBezTo>
                    <a:cubicBezTo>
                      <a:pt x="1444" y="324"/>
                      <a:pt x="1120" y="0"/>
                      <a:pt x="722" y="0"/>
                    </a:cubicBezTo>
                    <a:close/>
                    <a:moveTo>
                      <a:pt x="1198" y="312"/>
                    </a:moveTo>
                    <a:cubicBezTo>
                      <a:pt x="1198" y="313"/>
                      <a:pt x="1198" y="315"/>
                      <a:pt x="1198" y="317"/>
                    </a:cubicBezTo>
                    <a:cubicBezTo>
                      <a:pt x="1198" y="317"/>
                      <a:pt x="1198" y="318"/>
                      <a:pt x="1198" y="318"/>
                    </a:cubicBezTo>
                    <a:cubicBezTo>
                      <a:pt x="1193" y="309"/>
                      <a:pt x="1187" y="300"/>
                      <a:pt x="1181" y="291"/>
                    </a:cubicBezTo>
                    <a:cubicBezTo>
                      <a:pt x="1182" y="291"/>
                      <a:pt x="1183" y="292"/>
                      <a:pt x="1183" y="293"/>
                    </a:cubicBezTo>
                    <a:cubicBezTo>
                      <a:pt x="1188" y="298"/>
                      <a:pt x="1195" y="301"/>
                      <a:pt x="1200" y="306"/>
                    </a:cubicBezTo>
                    <a:cubicBezTo>
                      <a:pt x="1205" y="310"/>
                      <a:pt x="1202" y="311"/>
                      <a:pt x="1198" y="3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7461379E-AC35-FD5A-E84F-CCE5FF5F498C}"/>
                </a:ext>
              </a:extLst>
            </p:cNvPr>
            <p:cNvCxnSpPr>
              <a:stCxn id="96" idx="2"/>
              <a:endCxn id="97" idx="0"/>
            </p:cNvCxnSpPr>
            <p:nvPr/>
          </p:nvCxnSpPr>
          <p:spPr>
            <a:xfrm>
              <a:off x="9851159" y="1523765"/>
              <a:ext cx="0" cy="79759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6E1EF56-FFDD-307C-A99A-8FE6FFFDB4AD}"/>
                </a:ext>
              </a:extLst>
            </p:cNvPr>
            <p:cNvCxnSpPr>
              <a:stCxn id="98" idx="2"/>
              <a:endCxn id="99" idx="0"/>
            </p:cNvCxnSpPr>
            <p:nvPr/>
          </p:nvCxnSpPr>
          <p:spPr>
            <a:xfrm>
              <a:off x="11291159" y="1523765"/>
              <a:ext cx="0" cy="79759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6296C534-9891-D73F-1219-D6D2294C745D}"/>
                </a:ext>
              </a:extLst>
            </p:cNvPr>
            <p:cNvGrpSpPr/>
            <p:nvPr/>
          </p:nvGrpSpPr>
          <p:grpSpPr>
            <a:xfrm>
              <a:off x="8771159" y="2844117"/>
              <a:ext cx="3600000" cy="361533"/>
              <a:chOff x="8154467" y="1706955"/>
              <a:chExt cx="3600000" cy="361533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2F11F2F-A176-6573-9035-C87ED4E151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54467" y="1706955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B697A51B-2281-2CA0-1909-1B2F5F27C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4467" y="1706955"/>
                <a:ext cx="72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503C44D-6957-0EAE-DEEA-1003F50C36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4467" y="1706955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9012A3E-A3EA-6F2F-9AFA-07FDD2DC7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467" y="1708488"/>
                <a:ext cx="72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09032460-2842-A850-F43C-4AA749F31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34467" y="1706955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0ECFBD8C-67C3-1977-984C-0A9348B696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44340" y="1796955"/>
                <a:ext cx="180254" cy="180000"/>
              </a:xfrm>
              <a:custGeom>
                <a:avLst/>
                <a:gdLst>
                  <a:gd name="T0" fmla="*/ 722 w 1444"/>
                  <a:gd name="T1" fmla="*/ 0 h 1444"/>
                  <a:gd name="T2" fmla="*/ 0 w 1444"/>
                  <a:gd name="T3" fmla="*/ 722 h 1444"/>
                  <a:gd name="T4" fmla="*/ 722 w 1444"/>
                  <a:gd name="T5" fmla="*/ 1444 h 1444"/>
                  <a:gd name="T6" fmla="*/ 1444 w 1444"/>
                  <a:gd name="T7" fmla="*/ 722 h 1444"/>
                  <a:gd name="T8" fmla="*/ 722 w 1444"/>
                  <a:gd name="T9" fmla="*/ 0 h 1444"/>
                  <a:gd name="T10" fmla="*/ 1198 w 1444"/>
                  <a:gd name="T11" fmla="*/ 312 h 1444"/>
                  <a:gd name="T12" fmla="*/ 1198 w 1444"/>
                  <a:gd name="T13" fmla="*/ 317 h 1444"/>
                  <a:gd name="T14" fmla="*/ 1198 w 1444"/>
                  <a:gd name="T15" fmla="*/ 318 h 1444"/>
                  <a:gd name="T16" fmla="*/ 1181 w 1444"/>
                  <a:gd name="T17" fmla="*/ 291 h 1444"/>
                  <a:gd name="T18" fmla="*/ 1183 w 1444"/>
                  <a:gd name="T19" fmla="*/ 293 h 1444"/>
                  <a:gd name="T20" fmla="*/ 1200 w 1444"/>
                  <a:gd name="T21" fmla="*/ 306 h 1444"/>
                  <a:gd name="T22" fmla="*/ 1198 w 1444"/>
                  <a:gd name="T23" fmla="*/ 312 h 1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4" h="1444">
                    <a:moveTo>
                      <a:pt x="722" y="0"/>
                    </a:moveTo>
                    <a:cubicBezTo>
                      <a:pt x="324" y="0"/>
                      <a:pt x="0" y="324"/>
                      <a:pt x="0" y="722"/>
                    </a:cubicBezTo>
                    <a:cubicBezTo>
                      <a:pt x="0" y="1120"/>
                      <a:pt x="324" y="1444"/>
                      <a:pt x="722" y="1444"/>
                    </a:cubicBezTo>
                    <a:cubicBezTo>
                      <a:pt x="1120" y="1444"/>
                      <a:pt x="1444" y="1120"/>
                      <a:pt x="1444" y="722"/>
                    </a:cubicBezTo>
                    <a:cubicBezTo>
                      <a:pt x="1444" y="324"/>
                      <a:pt x="1120" y="0"/>
                      <a:pt x="722" y="0"/>
                    </a:cubicBezTo>
                    <a:close/>
                    <a:moveTo>
                      <a:pt x="1198" y="312"/>
                    </a:moveTo>
                    <a:cubicBezTo>
                      <a:pt x="1198" y="313"/>
                      <a:pt x="1198" y="315"/>
                      <a:pt x="1198" y="317"/>
                    </a:cubicBezTo>
                    <a:cubicBezTo>
                      <a:pt x="1198" y="317"/>
                      <a:pt x="1198" y="318"/>
                      <a:pt x="1198" y="318"/>
                    </a:cubicBezTo>
                    <a:cubicBezTo>
                      <a:pt x="1193" y="309"/>
                      <a:pt x="1187" y="300"/>
                      <a:pt x="1181" y="291"/>
                    </a:cubicBezTo>
                    <a:cubicBezTo>
                      <a:pt x="1182" y="291"/>
                      <a:pt x="1183" y="292"/>
                      <a:pt x="1183" y="293"/>
                    </a:cubicBezTo>
                    <a:cubicBezTo>
                      <a:pt x="1188" y="298"/>
                      <a:pt x="1195" y="301"/>
                      <a:pt x="1200" y="306"/>
                    </a:cubicBezTo>
                    <a:cubicBezTo>
                      <a:pt x="1205" y="310"/>
                      <a:pt x="1202" y="311"/>
                      <a:pt x="1198" y="3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194EA678-79BB-4540-89E3-77C670E7EC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84340" y="1796955"/>
                <a:ext cx="180254" cy="180000"/>
              </a:xfrm>
              <a:custGeom>
                <a:avLst/>
                <a:gdLst>
                  <a:gd name="T0" fmla="*/ 722 w 1444"/>
                  <a:gd name="T1" fmla="*/ 0 h 1444"/>
                  <a:gd name="T2" fmla="*/ 0 w 1444"/>
                  <a:gd name="T3" fmla="*/ 722 h 1444"/>
                  <a:gd name="T4" fmla="*/ 722 w 1444"/>
                  <a:gd name="T5" fmla="*/ 1444 h 1444"/>
                  <a:gd name="T6" fmla="*/ 1444 w 1444"/>
                  <a:gd name="T7" fmla="*/ 722 h 1444"/>
                  <a:gd name="T8" fmla="*/ 722 w 1444"/>
                  <a:gd name="T9" fmla="*/ 0 h 1444"/>
                  <a:gd name="T10" fmla="*/ 1198 w 1444"/>
                  <a:gd name="T11" fmla="*/ 312 h 1444"/>
                  <a:gd name="T12" fmla="*/ 1198 w 1444"/>
                  <a:gd name="T13" fmla="*/ 317 h 1444"/>
                  <a:gd name="T14" fmla="*/ 1198 w 1444"/>
                  <a:gd name="T15" fmla="*/ 318 h 1444"/>
                  <a:gd name="T16" fmla="*/ 1181 w 1444"/>
                  <a:gd name="T17" fmla="*/ 291 h 1444"/>
                  <a:gd name="T18" fmla="*/ 1183 w 1444"/>
                  <a:gd name="T19" fmla="*/ 293 h 1444"/>
                  <a:gd name="T20" fmla="*/ 1200 w 1444"/>
                  <a:gd name="T21" fmla="*/ 306 h 1444"/>
                  <a:gd name="T22" fmla="*/ 1198 w 1444"/>
                  <a:gd name="T23" fmla="*/ 312 h 1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4" h="1444">
                    <a:moveTo>
                      <a:pt x="722" y="0"/>
                    </a:moveTo>
                    <a:cubicBezTo>
                      <a:pt x="324" y="0"/>
                      <a:pt x="0" y="324"/>
                      <a:pt x="0" y="722"/>
                    </a:cubicBezTo>
                    <a:cubicBezTo>
                      <a:pt x="0" y="1120"/>
                      <a:pt x="324" y="1444"/>
                      <a:pt x="722" y="1444"/>
                    </a:cubicBezTo>
                    <a:cubicBezTo>
                      <a:pt x="1120" y="1444"/>
                      <a:pt x="1444" y="1120"/>
                      <a:pt x="1444" y="722"/>
                    </a:cubicBezTo>
                    <a:cubicBezTo>
                      <a:pt x="1444" y="324"/>
                      <a:pt x="1120" y="0"/>
                      <a:pt x="722" y="0"/>
                    </a:cubicBezTo>
                    <a:close/>
                    <a:moveTo>
                      <a:pt x="1198" y="312"/>
                    </a:moveTo>
                    <a:cubicBezTo>
                      <a:pt x="1198" y="313"/>
                      <a:pt x="1198" y="315"/>
                      <a:pt x="1198" y="317"/>
                    </a:cubicBezTo>
                    <a:cubicBezTo>
                      <a:pt x="1198" y="317"/>
                      <a:pt x="1198" y="318"/>
                      <a:pt x="1198" y="318"/>
                    </a:cubicBezTo>
                    <a:cubicBezTo>
                      <a:pt x="1193" y="309"/>
                      <a:pt x="1187" y="300"/>
                      <a:pt x="1181" y="291"/>
                    </a:cubicBezTo>
                    <a:cubicBezTo>
                      <a:pt x="1182" y="291"/>
                      <a:pt x="1183" y="292"/>
                      <a:pt x="1183" y="293"/>
                    </a:cubicBezTo>
                    <a:cubicBezTo>
                      <a:pt x="1188" y="298"/>
                      <a:pt x="1195" y="301"/>
                      <a:pt x="1200" y="306"/>
                    </a:cubicBezTo>
                    <a:cubicBezTo>
                      <a:pt x="1205" y="310"/>
                      <a:pt x="1202" y="311"/>
                      <a:pt x="1198" y="3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5937969B-417D-EE64-8D0D-8B9E8566068B}"/>
                </a:ext>
              </a:extLst>
            </p:cNvPr>
            <p:cNvGrpSpPr/>
            <p:nvPr/>
          </p:nvGrpSpPr>
          <p:grpSpPr>
            <a:xfrm>
              <a:off x="8771159" y="3455337"/>
              <a:ext cx="3600000" cy="361533"/>
              <a:chOff x="8154467" y="1706955"/>
              <a:chExt cx="3600000" cy="361533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C5AB8969-D40E-CCAA-ABBC-73D29903A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54467" y="1706955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685A6F0-9258-FB7A-6CD1-95EA259A72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74467" y="1706955"/>
                <a:ext cx="72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1566A4F5-D09A-0CEB-F5A5-ED1FD394F3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4467" y="1706955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ACF74200-A5B9-4314-2ABD-3000F8AD49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14467" y="1708488"/>
                <a:ext cx="720000" cy="36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6B4CC7FF-EFBD-18DB-A4A7-8AC7FBDC7F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34467" y="1706955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F8324D29-FB3E-5572-25BE-CA7A457A2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44340" y="1796955"/>
                <a:ext cx="180254" cy="180000"/>
              </a:xfrm>
              <a:custGeom>
                <a:avLst/>
                <a:gdLst>
                  <a:gd name="T0" fmla="*/ 722 w 1444"/>
                  <a:gd name="T1" fmla="*/ 0 h 1444"/>
                  <a:gd name="T2" fmla="*/ 0 w 1444"/>
                  <a:gd name="T3" fmla="*/ 722 h 1444"/>
                  <a:gd name="T4" fmla="*/ 722 w 1444"/>
                  <a:gd name="T5" fmla="*/ 1444 h 1444"/>
                  <a:gd name="T6" fmla="*/ 1444 w 1444"/>
                  <a:gd name="T7" fmla="*/ 722 h 1444"/>
                  <a:gd name="T8" fmla="*/ 722 w 1444"/>
                  <a:gd name="T9" fmla="*/ 0 h 1444"/>
                  <a:gd name="T10" fmla="*/ 1198 w 1444"/>
                  <a:gd name="T11" fmla="*/ 312 h 1444"/>
                  <a:gd name="T12" fmla="*/ 1198 w 1444"/>
                  <a:gd name="T13" fmla="*/ 317 h 1444"/>
                  <a:gd name="T14" fmla="*/ 1198 w 1444"/>
                  <a:gd name="T15" fmla="*/ 318 h 1444"/>
                  <a:gd name="T16" fmla="*/ 1181 w 1444"/>
                  <a:gd name="T17" fmla="*/ 291 h 1444"/>
                  <a:gd name="T18" fmla="*/ 1183 w 1444"/>
                  <a:gd name="T19" fmla="*/ 293 h 1444"/>
                  <a:gd name="T20" fmla="*/ 1200 w 1444"/>
                  <a:gd name="T21" fmla="*/ 306 h 1444"/>
                  <a:gd name="T22" fmla="*/ 1198 w 1444"/>
                  <a:gd name="T23" fmla="*/ 312 h 1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4" h="1444">
                    <a:moveTo>
                      <a:pt x="722" y="0"/>
                    </a:moveTo>
                    <a:cubicBezTo>
                      <a:pt x="324" y="0"/>
                      <a:pt x="0" y="324"/>
                      <a:pt x="0" y="722"/>
                    </a:cubicBezTo>
                    <a:cubicBezTo>
                      <a:pt x="0" y="1120"/>
                      <a:pt x="324" y="1444"/>
                      <a:pt x="722" y="1444"/>
                    </a:cubicBezTo>
                    <a:cubicBezTo>
                      <a:pt x="1120" y="1444"/>
                      <a:pt x="1444" y="1120"/>
                      <a:pt x="1444" y="722"/>
                    </a:cubicBezTo>
                    <a:cubicBezTo>
                      <a:pt x="1444" y="324"/>
                      <a:pt x="1120" y="0"/>
                      <a:pt x="722" y="0"/>
                    </a:cubicBezTo>
                    <a:close/>
                    <a:moveTo>
                      <a:pt x="1198" y="312"/>
                    </a:moveTo>
                    <a:cubicBezTo>
                      <a:pt x="1198" y="313"/>
                      <a:pt x="1198" y="315"/>
                      <a:pt x="1198" y="317"/>
                    </a:cubicBezTo>
                    <a:cubicBezTo>
                      <a:pt x="1198" y="317"/>
                      <a:pt x="1198" y="318"/>
                      <a:pt x="1198" y="318"/>
                    </a:cubicBezTo>
                    <a:cubicBezTo>
                      <a:pt x="1193" y="309"/>
                      <a:pt x="1187" y="300"/>
                      <a:pt x="1181" y="291"/>
                    </a:cubicBezTo>
                    <a:cubicBezTo>
                      <a:pt x="1182" y="291"/>
                      <a:pt x="1183" y="292"/>
                      <a:pt x="1183" y="293"/>
                    </a:cubicBezTo>
                    <a:cubicBezTo>
                      <a:pt x="1188" y="298"/>
                      <a:pt x="1195" y="301"/>
                      <a:pt x="1200" y="306"/>
                    </a:cubicBezTo>
                    <a:cubicBezTo>
                      <a:pt x="1205" y="310"/>
                      <a:pt x="1202" y="311"/>
                      <a:pt x="1198" y="3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56FC063E-4EB4-80C3-2C48-7A96A01A3D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84340" y="1796955"/>
                <a:ext cx="180254" cy="180000"/>
              </a:xfrm>
              <a:custGeom>
                <a:avLst/>
                <a:gdLst>
                  <a:gd name="T0" fmla="*/ 722 w 1444"/>
                  <a:gd name="T1" fmla="*/ 0 h 1444"/>
                  <a:gd name="T2" fmla="*/ 0 w 1444"/>
                  <a:gd name="T3" fmla="*/ 722 h 1444"/>
                  <a:gd name="T4" fmla="*/ 722 w 1444"/>
                  <a:gd name="T5" fmla="*/ 1444 h 1444"/>
                  <a:gd name="T6" fmla="*/ 1444 w 1444"/>
                  <a:gd name="T7" fmla="*/ 722 h 1444"/>
                  <a:gd name="T8" fmla="*/ 722 w 1444"/>
                  <a:gd name="T9" fmla="*/ 0 h 1444"/>
                  <a:gd name="T10" fmla="*/ 1198 w 1444"/>
                  <a:gd name="T11" fmla="*/ 312 h 1444"/>
                  <a:gd name="T12" fmla="*/ 1198 w 1444"/>
                  <a:gd name="T13" fmla="*/ 317 h 1444"/>
                  <a:gd name="T14" fmla="*/ 1198 w 1444"/>
                  <a:gd name="T15" fmla="*/ 318 h 1444"/>
                  <a:gd name="T16" fmla="*/ 1181 w 1444"/>
                  <a:gd name="T17" fmla="*/ 291 h 1444"/>
                  <a:gd name="T18" fmla="*/ 1183 w 1444"/>
                  <a:gd name="T19" fmla="*/ 293 h 1444"/>
                  <a:gd name="T20" fmla="*/ 1200 w 1444"/>
                  <a:gd name="T21" fmla="*/ 306 h 1444"/>
                  <a:gd name="T22" fmla="*/ 1198 w 1444"/>
                  <a:gd name="T23" fmla="*/ 312 h 1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4" h="1444">
                    <a:moveTo>
                      <a:pt x="722" y="0"/>
                    </a:moveTo>
                    <a:cubicBezTo>
                      <a:pt x="324" y="0"/>
                      <a:pt x="0" y="324"/>
                      <a:pt x="0" y="722"/>
                    </a:cubicBezTo>
                    <a:cubicBezTo>
                      <a:pt x="0" y="1120"/>
                      <a:pt x="324" y="1444"/>
                      <a:pt x="722" y="1444"/>
                    </a:cubicBezTo>
                    <a:cubicBezTo>
                      <a:pt x="1120" y="1444"/>
                      <a:pt x="1444" y="1120"/>
                      <a:pt x="1444" y="722"/>
                    </a:cubicBezTo>
                    <a:cubicBezTo>
                      <a:pt x="1444" y="324"/>
                      <a:pt x="1120" y="0"/>
                      <a:pt x="722" y="0"/>
                    </a:cubicBezTo>
                    <a:close/>
                    <a:moveTo>
                      <a:pt x="1198" y="312"/>
                    </a:moveTo>
                    <a:cubicBezTo>
                      <a:pt x="1198" y="313"/>
                      <a:pt x="1198" y="315"/>
                      <a:pt x="1198" y="317"/>
                    </a:cubicBezTo>
                    <a:cubicBezTo>
                      <a:pt x="1198" y="317"/>
                      <a:pt x="1198" y="318"/>
                      <a:pt x="1198" y="318"/>
                    </a:cubicBezTo>
                    <a:cubicBezTo>
                      <a:pt x="1193" y="309"/>
                      <a:pt x="1187" y="300"/>
                      <a:pt x="1181" y="291"/>
                    </a:cubicBezTo>
                    <a:cubicBezTo>
                      <a:pt x="1182" y="291"/>
                      <a:pt x="1183" y="292"/>
                      <a:pt x="1183" y="293"/>
                    </a:cubicBezTo>
                    <a:cubicBezTo>
                      <a:pt x="1188" y="298"/>
                      <a:pt x="1195" y="301"/>
                      <a:pt x="1200" y="306"/>
                    </a:cubicBezTo>
                    <a:cubicBezTo>
                      <a:pt x="1205" y="310"/>
                      <a:pt x="1202" y="311"/>
                      <a:pt x="1198" y="31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8D8C4903-7657-8405-E69D-F446E8C01835}"/>
                </a:ext>
              </a:extLst>
            </p:cNvPr>
            <p:cNvCxnSpPr>
              <a:cxnSpLocks/>
              <a:stCxn id="97" idx="2"/>
              <a:endCxn id="109" idx="0"/>
            </p:cNvCxnSpPr>
            <p:nvPr/>
          </p:nvCxnSpPr>
          <p:spPr>
            <a:xfrm>
              <a:off x="9851159" y="2501364"/>
              <a:ext cx="0" cy="43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9605FCF9-2A82-A653-041E-7AB7992A3763}"/>
                </a:ext>
              </a:extLst>
            </p:cNvPr>
            <p:cNvCxnSpPr>
              <a:cxnSpLocks/>
              <a:stCxn id="109" idx="2"/>
              <a:endCxn id="117" idx="0"/>
            </p:cNvCxnSpPr>
            <p:nvPr/>
          </p:nvCxnSpPr>
          <p:spPr>
            <a:xfrm>
              <a:off x="9851159" y="3114117"/>
              <a:ext cx="0" cy="43122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25A01D0A-82FF-4DF0-0199-C6E65230292F}"/>
                </a:ext>
              </a:extLst>
            </p:cNvPr>
            <p:cNvCxnSpPr>
              <a:cxnSpLocks/>
              <a:stCxn id="99" idx="2"/>
              <a:endCxn id="110" idx="0"/>
            </p:cNvCxnSpPr>
            <p:nvPr/>
          </p:nvCxnSpPr>
          <p:spPr>
            <a:xfrm>
              <a:off x="11291159" y="2501364"/>
              <a:ext cx="0" cy="43275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D9F91DFC-1BC2-33C2-C348-9B7AF694C9B4}"/>
                </a:ext>
              </a:extLst>
            </p:cNvPr>
            <p:cNvCxnSpPr>
              <a:cxnSpLocks/>
              <a:stCxn id="110" idx="2"/>
              <a:endCxn id="118" idx="0"/>
            </p:cNvCxnSpPr>
            <p:nvPr/>
          </p:nvCxnSpPr>
          <p:spPr>
            <a:xfrm>
              <a:off x="11291159" y="3114117"/>
              <a:ext cx="0" cy="43122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FFB506A-F1BA-41C3-18E1-EAF28C2D6D63}"/>
                </a:ext>
              </a:extLst>
            </p:cNvPr>
            <p:cNvSpPr/>
            <p:nvPr/>
          </p:nvSpPr>
          <p:spPr>
            <a:xfrm>
              <a:off x="9941032" y="2245819"/>
              <a:ext cx="5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&lt;&lt;1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84DC278-D11C-3D3A-A94D-1C8A4A982637}"/>
                </a:ext>
              </a:extLst>
            </p:cNvPr>
            <p:cNvSpPr/>
            <p:nvPr/>
          </p:nvSpPr>
          <p:spPr>
            <a:xfrm>
              <a:off x="11381031" y="2248520"/>
              <a:ext cx="5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&lt;&lt;1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C48DC88-DA28-A672-E624-310491EF536E}"/>
                </a:ext>
              </a:extLst>
            </p:cNvPr>
            <p:cNvSpPr/>
            <p:nvPr/>
          </p:nvSpPr>
          <p:spPr>
            <a:xfrm>
              <a:off x="9954338" y="2832306"/>
              <a:ext cx="5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2B4863D2-F47C-C373-A3B2-320B01BC1641}"/>
                </a:ext>
              </a:extLst>
            </p:cNvPr>
            <p:cNvSpPr/>
            <p:nvPr/>
          </p:nvSpPr>
          <p:spPr>
            <a:xfrm>
              <a:off x="11394337" y="2858207"/>
              <a:ext cx="5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83B1837-C63E-D131-6872-C7DC1EDD98E1}"/>
                </a:ext>
              </a:extLst>
            </p:cNvPr>
            <p:cNvSpPr/>
            <p:nvPr/>
          </p:nvSpPr>
          <p:spPr>
            <a:xfrm>
              <a:off x="9953566" y="3453804"/>
              <a:ext cx="5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&lt;&lt;3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D05B2D72-4FB9-AF78-6E01-67D03CFC1436}"/>
                </a:ext>
              </a:extLst>
            </p:cNvPr>
            <p:cNvSpPr/>
            <p:nvPr/>
          </p:nvSpPr>
          <p:spPr>
            <a:xfrm>
              <a:off x="11391231" y="3453804"/>
              <a:ext cx="5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&lt;&lt;3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E1EE81C-91AC-B581-B8DF-6DE81B383155}"/>
                </a:ext>
              </a:extLst>
            </p:cNvPr>
            <p:cNvSpPr/>
            <p:nvPr/>
          </p:nvSpPr>
          <p:spPr>
            <a:xfrm>
              <a:off x="8612668" y="4063492"/>
              <a:ext cx="3906092" cy="12707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0CA559D-0F08-D0D8-C271-99D14C2FA392}"/>
                </a:ext>
              </a:extLst>
            </p:cNvPr>
            <p:cNvSpPr/>
            <p:nvPr/>
          </p:nvSpPr>
          <p:spPr>
            <a:xfrm>
              <a:off x="10295714" y="4703400"/>
              <a:ext cx="54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Acc.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B66D5B96-5B47-F212-F6EF-3D5A07C7D4EA}"/>
                </a:ext>
              </a:extLst>
            </p:cNvPr>
            <p:cNvSpPr/>
            <p:nvPr/>
          </p:nvSpPr>
          <p:spPr>
            <a:xfrm>
              <a:off x="9493141" y="4216797"/>
              <a:ext cx="717477" cy="479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Part.</a:t>
              </a: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Acc.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DBDB4EC3-7F86-F1B7-E5FB-1511E081DE28}"/>
                </a:ext>
              </a:extLst>
            </p:cNvPr>
            <p:cNvSpPr/>
            <p:nvPr/>
          </p:nvSpPr>
          <p:spPr>
            <a:xfrm>
              <a:off x="10931159" y="4219696"/>
              <a:ext cx="717477" cy="479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Part.</a:t>
              </a: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Acc.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AF9780C1-64FE-4264-A67C-1356563ABB96}"/>
                </a:ext>
              </a:extLst>
            </p:cNvPr>
            <p:cNvCxnSpPr>
              <a:stCxn id="117" idx="2"/>
              <a:endCxn id="141" idx="0"/>
            </p:cNvCxnSpPr>
            <p:nvPr/>
          </p:nvCxnSpPr>
          <p:spPr>
            <a:xfrm>
              <a:off x="9851159" y="3725337"/>
              <a:ext cx="721" cy="49146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91630D46-1DF8-69E1-C797-C877F0689E90}"/>
                </a:ext>
              </a:extLst>
            </p:cNvPr>
            <p:cNvCxnSpPr>
              <a:cxnSpLocks/>
              <a:stCxn id="118" idx="2"/>
              <a:endCxn id="143" idx="0"/>
            </p:cNvCxnSpPr>
            <p:nvPr/>
          </p:nvCxnSpPr>
          <p:spPr>
            <a:xfrm flipH="1">
              <a:off x="11289898" y="3725337"/>
              <a:ext cx="1261" cy="4943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连接符: 肘形 151">
              <a:extLst>
                <a:ext uri="{FF2B5EF4-FFF2-40B4-BE49-F238E27FC236}">
                  <a16:creationId xmlns:a16="http://schemas.microsoft.com/office/drawing/2014/main" id="{4F40286C-1C15-97F8-F6D3-3E7DDE0679D0}"/>
                </a:ext>
              </a:extLst>
            </p:cNvPr>
            <p:cNvCxnSpPr>
              <a:cxnSpLocks/>
              <a:stCxn id="141" idx="2"/>
              <a:endCxn id="140" idx="1"/>
            </p:cNvCxnSpPr>
            <p:nvPr/>
          </p:nvCxnSpPr>
          <p:spPr>
            <a:xfrm rot="16200000" flipH="1">
              <a:off x="9980080" y="4567765"/>
              <a:ext cx="187435" cy="44383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连接符: 肘形 154">
              <a:extLst>
                <a:ext uri="{FF2B5EF4-FFF2-40B4-BE49-F238E27FC236}">
                  <a16:creationId xmlns:a16="http://schemas.microsoft.com/office/drawing/2014/main" id="{89975152-AB75-9204-CFBB-9B30CC20E9BA}"/>
                </a:ext>
              </a:extLst>
            </p:cNvPr>
            <p:cNvCxnSpPr>
              <a:cxnSpLocks/>
              <a:stCxn id="143" idx="2"/>
              <a:endCxn id="140" idx="3"/>
            </p:cNvCxnSpPr>
            <p:nvPr/>
          </p:nvCxnSpPr>
          <p:spPr>
            <a:xfrm rot="5400000">
              <a:off x="10970538" y="4564040"/>
              <a:ext cx="184536" cy="454184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73E922B-5321-9CD8-D560-CD32F2F198D9}"/>
                </a:ext>
              </a:extLst>
            </p:cNvPr>
            <p:cNvSpPr/>
            <p:nvPr/>
          </p:nvSpPr>
          <p:spPr>
            <a:xfrm>
              <a:off x="7749045" y="1144561"/>
              <a:ext cx="1052995" cy="5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aseline="300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-bit</a:t>
              </a:r>
            </a:p>
            <a:p>
              <a:pPr algn="ctr"/>
              <a:r>
                <a:rPr lang="en-US" altLang="zh-CN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adj. Tile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22B32F9-4BF4-50FC-2677-6BC2F613C671}"/>
                </a:ext>
              </a:extLst>
            </p:cNvPr>
            <p:cNvGrpSpPr/>
            <p:nvPr/>
          </p:nvGrpSpPr>
          <p:grpSpPr>
            <a:xfrm>
              <a:off x="295201" y="1280879"/>
              <a:ext cx="6923167" cy="3718968"/>
              <a:chOff x="295201" y="1280879"/>
              <a:chExt cx="6923167" cy="3718968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40FACBD6-1F24-CC5C-D0E9-3C7E8FD65704}"/>
                  </a:ext>
                </a:extLst>
              </p:cNvPr>
              <p:cNvGrpSpPr/>
              <p:nvPr/>
            </p:nvGrpSpPr>
            <p:grpSpPr>
              <a:xfrm>
                <a:off x="1503122" y="1482333"/>
                <a:ext cx="3600000" cy="814723"/>
                <a:chOff x="1941922" y="1253765"/>
                <a:chExt cx="3600000" cy="81472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46A4A98-47F6-7AA4-50DE-44C4070554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41922" y="1253765"/>
                  <a:ext cx="7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6AC9D81-2390-0680-D170-CC382443E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61922" y="1253765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7285EDC-F5E0-644B-0F59-60BC6B45D7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81922" y="1253765"/>
                  <a:ext cx="720000" cy="360000"/>
                </a:xfrm>
                <a:prstGeom prst="rect">
                  <a:avLst/>
                </a:prstGeom>
                <a:solidFill>
                  <a:srgbClr val="76717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A40C78C8-48BE-1BB5-2854-B6FDA1FE09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922" y="1255298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183EA72-2291-9DA9-5730-AED1EDF6FA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21922" y="1253765"/>
                  <a:ext cx="7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7F81B8C-E4A9-D918-AF83-2D32182B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41922" y="1706955"/>
                  <a:ext cx="72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27891B8-D24A-4513-A22F-9217139505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61922" y="1706955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C6BAD87-0952-23B0-EAE0-FB1117A7D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81922" y="1706955"/>
                  <a:ext cx="72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7C9836C-0D20-7482-5D0C-7E0FC21AB4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922" y="1708488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D0240E6-CBFA-091D-C2A0-265685F03E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21922" y="1706955"/>
                  <a:ext cx="72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CA1A97C0-65CB-FFDE-18D9-94A158527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1795" y="134376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0A673197-4D25-B32E-24A1-3D1041AA8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1795" y="179695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D52FE0B9-6DC0-4CA2-6F48-35AE28965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71795" y="134376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3718E1BB-703C-0DB1-BF72-8CF80EEF71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71795" y="179695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65CDFF92-2F31-FBE9-C243-41827FC599E4}"/>
                    </a:ext>
                  </a:extLst>
                </p:cNvPr>
                <p:cNvCxnSpPr>
                  <a:stCxn id="15" idx="2"/>
                  <a:endCxn id="16" idx="0"/>
                </p:cNvCxnSpPr>
                <p:nvPr/>
              </p:nvCxnSpPr>
              <p:spPr>
                <a:xfrm>
                  <a:off x="3021922" y="1523765"/>
                  <a:ext cx="0" cy="27319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FA871E4A-11B7-98A9-1007-B63816494379}"/>
                    </a:ext>
                  </a:extLst>
                </p:cNvPr>
                <p:cNvCxnSpPr>
                  <a:stCxn id="17" idx="2"/>
                  <a:endCxn id="18" idx="0"/>
                </p:cNvCxnSpPr>
                <p:nvPr/>
              </p:nvCxnSpPr>
              <p:spPr>
                <a:xfrm>
                  <a:off x="4461922" y="1523765"/>
                  <a:ext cx="0" cy="27319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3565D39-6428-297C-4DAA-D7058986FB34}"/>
                  </a:ext>
                </a:extLst>
              </p:cNvPr>
              <p:cNvGrpSpPr/>
              <p:nvPr/>
            </p:nvGrpSpPr>
            <p:grpSpPr>
              <a:xfrm>
                <a:off x="1503122" y="2712685"/>
                <a:ext cx="3600000" cy="814723"/>
                <a:chOff x="1941922" y="1253765"/>
                <a:chExt cx="3600000" cy="814723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A48EE6B-EFE0-145A-89EA-3073C99CC1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41922" y="1253765"/>
                  <a:ext cx="7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12C539D-EBBD-7554-3A95-234442A322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61922" y="1253765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22487AD-B541-4B7B-B1EB-94410228B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81922" y="1253765"/>
                  <a:ext cx="720000" cy="360000"/>
                </a:xfrm>
                <a:prstGeom prst="rect">
                  <a:avLst/>
                </a:prstGeom>
                <a:solidFill>
                  <a:srgbClr val="76717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26FBD402-EDBF-5E4F-8A39-AA6C487029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922" y="1255298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49536DC-7349-63FD-A8A3-CBAE1D07C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21922" y="1253765"/>
                  <a:ext cx="7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05A221AA-244A-E9DA-2A53-D4F503C82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41922" y="1706955"/>
                  <a:ext cx="72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3B736B4-5D52-429B-9298-70B08E482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61922" y="1706955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8260B4ED-7B7C-DD1C-7086-BF1F0C346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81922" y="1706955"/>
                  <a:ext cx="72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00385-EF08-40FB-8B1B-D0DF71DFA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922" y="1708488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E775B96-2B6F-9407-E78D-A1D60379C1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21922" y="1706955"/>
                  <a:ext cx="72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8CB6829-1A57-CC5E-4DC6-FDDCACEEF5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1795" y="134376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05B2D502-BDBF-FFE3-243A-82F77E4A57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1795" y="179695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791CF019-98C0-0E5D-BAD7-D07E8B5C8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71795" y="134376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65433653-82B9-2210-66BC-8B8AB3A1B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71795" y="179695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F214BB15-E252-B9C4-A691-A5C632CFEC33}"/>
                    </a:ext>
                  </a:extLst>
                </p:cNvPr>
                <p:cNvCxnSpPr>
                  <a:stCxn id="32" idx="2"/>
                  <a:endCxn id="33" idx="0"/>
                </p:cNvCxnSpPr>
                <p:nvPr/>
              </p:nvCxnSpPr>
              <p:spPr>
                <a:xfrm>
                  <a:off x="3021922" y="1523765"/>
                  <a:ext cx="0" cy="27319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BAEECEA2-702E-E353-81FD-72991DDA37BD}"/>
                    </a:ext>
                  </a:extLst>
                </p:cNvPr>
                <p:cNvCxnSpPr>
                  <a:stCxn id="34" idx="2"/>
                  <a:endCxn id="35" idx="0"/>
                </p:cNvCxnSpPr>
                <p:nvPr/>
              </p:nvCxnSpPr>
              <p:spPr>
                <a:xfrm>
                  <a:off x="4461922" y="1523765"/>
                  <a:ext cx="0" cy="27319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DA872573-C0C6-D99F-68EB-3CBAB9FF60A7}"/>
                  </a:ext>
                </a:extLst>
              </p:cNvPr>
              <p:cNvGrpSpPr/>
              <p:nvPr/>
            </p:nvGrpSpPr>
            <p:grpSpPr>
              <a:xfrm>
                <a:off x="1503122" y="4006226"/>
                <a:ext cx="3600000" cy="814723"/>
                <a:chOff x="1941922" y="1253765"/>
                <a:chExt cx="3600000" cy="814723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5E4830F-4CFB-5AEF-53A5-750193ADD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41922" y="1253765"/>
                  <a:ext cx="7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E61DF9D-AFEA-F8EC-5106-82989A57A1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61922" y="1253765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F29CFF5-CC42-FEFE-A317-F3877649E0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81922" y="1253765"/>
                  <a:ext cx="720000" cy="360000"/>
                </a:xfrm>
                <a:prstGeom prst="rect">
                  <a:avLst/>
                </a:prstGeom>
                <a:solidFill>
                  <a:srgbClr val="76717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067BB94F-B795-4687-AB8D-3CB5238C34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922" y="1255298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513387B-3633-1A37-5DDA-6E093A96A5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21922" y="1253765"/>
                  <a:ext cx="720000" cy="3600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87A93AFF-4912-C6A8-28BB-79449B9388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41922" y="1706955"/>
                  <a:ext cx="72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E0CFA5C-DE80-DC66-D93F-63F2187356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61922" y="1706955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DF274B06-B2E7-F0C4-7A7C-C92F3A0A6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81922" y="1706955"/>
                  <a:ext cx="72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520393E-21E8-125B-61B7-05C18B5F18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01922" y="1708488"/>
                  <a:ext cx="720000" cy="36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14ED394-3EFB-81F5-CCA1-BBDA6EB771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21922" y="1706955"/>
                  <a:ext cx="72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59A0CD3D-0203-3F3E-FBBE-31DAB8233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1795" y="134376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4EF590A4-87F2-9D4D-C65E-79A7D9476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1795" y="179695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6E869145-1DD5-D751-3955-FB4E594A1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71795" y="134376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949AE8EB-C7C5-55B0-A77B-CB485E55BA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71795" y="1796955"/>
                  <a:ext cx="180254" cy="180000"/>
                </a:xfrm>
                <a:custGeom>
                  <a:avLst/>
                  <a:gdLst>
                    <a:gd name="T0" fmla="*/ 722 w 1444"/>
                    <a:gd name="T1" fmla="*/ 0 h 1444"/>
                    <a:gd name="T2" fmla="*/ 0 w 1444"/>
                    <a:gd name="T3" fmla="*/ 722 h 1444"/>
                    <a:gd name="T4" fmla="*/ 722 w 1444"/>
                    <a:gd name="T5" fmla="*/ 1444 h 1444"/>
                    <a:gd name="T6" fmla="*/ 1444 w 1444"/>
                    <a:gd name="T7" fmla="*/ 722 h 1444"/>
                    <a:gd name="T8" fmla="*/ 722 w 1444"/>
                    <a:gd name="T9" fmla="*/ 0 h 1444"/>
                    <a:gd name="T10" fmla="*/ 1198 w 1444"/>
                    <a:gd name="T11" fmla="*/ 312 h 1444"/>
                    <a:gd name="T12" fmla="*/ 1198 w 1444"/>
                    <a:gd name="T13" fmla="*/ 317 h 1444"/>
                    <a:gd name="T14" fmla="*/ 1198 w 1444"/>
                    <a:gd name="T15" fmla="*/ 318 h 1444"/>
                    <a:gd name="T16" fmla="*/ 1181 w 1444"/>
                    <a:gd name="T17" fmla="*/ 291 h 1444"/>
                    <a:gd name="T18" fmla="*/ 1183 w 1444"/>
                    <a:gd name="T19" fmla="*/ 293 h 1444"/>
                    <a:gd name="T20" fmla="*/ 1200 w 1444"/>
                    <a:gd name="T21" fmla="*/ 306 h 1444"/>
                    <a:gd name="T22" fmla="*/ 1198 w 1444"/>
                    <a:gd name="T23" fmla="*/ 312 h 1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44" h="1444">
                      <a:moveTo>
                        <a:pt x="722" y="0"/>
                      </a:moveTo>
                      <a:cubicBezTo>
                        <a:pt x="324" y="0"/>
                        <a:pt x="0" y="324"/>
                        <a:pt x="0" y="722"/>
                      </a:cubicBezTo>
                      <a:cubicBezTo>
                        <a:pt x="0" y="1120"/>
                        <a:pt x="324" y="1444"/>
                        <a:pt x="722" y="1444"/>
                      </a:cubicBezTo>
                      <a:cubicBezTo>
                        <a:pt x="1120" y="1444"/>
                        <a:pt x="1444" y="1120"/>
                        <a:pt x="1444" y="722"/>
                      </a:cubicBezTo>
                      <a:cubicBezTo>
                        <a:pt x="1444" y="324"/>
                        <a:pt x="1120" y="0"/>
                        <a:pt x="722" y="0"/>
                      </a:cubicBezTo>
                      <a:close/>
                      <a:moveTo>
                        <a:pt x="1198" y="312"/>
                      </a:moveTo>
                      <a:cubicBezTo>
                        <a:pt x="1198" y="313"/>
                        <a:pt x="1198" y="315"/>
                        <a:pt x="1198" y="317"/>
                      </a:cubicBezTo>
                      <a:cubicBezTo>
                        <a:pt x="1198" y="317"/>
                        <a:pt x="1198" y="318"/>
                        <a:pt x="1198" y="318"/>
                      </a:cubicBezTo>
                      <a:cubicBezTo>
                        <a:pt x="1193" y="309"/>
                        <a:pt x="1187" y="300"/>
                        <a:pt x="1181" y="291"/>
                      </a:cubicBezTo>
                      <a:cubicBezTo>
                        <a:pt x="1182" y="291"/>
                        <a:pt x="1183" y="292"/>
                        <a:pt x="1183" y="293"/>
                      </a:cubicBezTo>
                      <a:cubicBezTo>
                        <a:pt x="1188" y="298"/>
                        <a:pt x="1195" y="301"/>
                        <a:pt x="1200" y="306"/>
                      </a:cubicBezTo>
                      <a:cubicBezTo>
                        <a:pt x="1205" y="310"/>
                        <a:pt x="1202" y="311"/>
                        <a:pt x="1198" y="31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714D0F30-B18A-3F01-19CE-FBACB04BC276}"/>
                    </a:ext>
                  </a:extLst>
                </p:cNvPr>
                <p:cNvCxnSpPr>
                  <a:stCxn id="49" idx="2"/>
                  <a:endCxn id="50" idx="0"/>
                </p:cNvCxnSpPr>
                <p:nvPr/>
              </p:nvCxnSpPr>
              <p:spPr>
                <a:xfrm>
                  <a:off x="3021922" y="1523765"/>
                  <a:ext cx="0" cy="27319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36C94585-0C5D-7736-9D5B-7D35243D6178}"/>
                    </a:ext>
                  </a:extLst>
                </p:cNvPr>
                <p:cNvCxnSpPr>
                  <a:stCxn id="51" idx="2"/>
                  <a:endCxn id="52" idx="0"/>
                </p:cNvCxnSpPr>
                <p:nvPr/>
              </p:nvCxnSpPr>
              <p:spPr>
                <a:xfrm>
                  <a:off x="4461922" y="1523765"/>
                  <a:ext cx="0" cy="27319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D64ADFA-BF48-CF30-0775-CE200A3978C2}"/>
                  </a:ext>
                </a:extLst>
              </p:cNvPr>
              <p:cNvSpPr/>
              <p:nvPr/>
            </p:nvSpPr>
            <p:spPr>
              <a:xfrm>
                <a:off x="5461386" y="1572333"/>
                <a:ext cx="1756982" cy="33370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62896E4-C641-75F4-82F5-2E90DE26DF78}"/>
                  </a:ext>
                </a:extLst>
              </p:cNvPr>
              <p:cNvSpPr/>
              <p:nvPr/>
            </p:nvSpPr>
            <p:spPr>
              <a:xfrm>
                <a:off x="5651346" y="1935523"/>
                <a:ext cx="5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&lt;&lt;1</a:t>
                </a:r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5D99856-B263-BCAF-7664-38C45A31C413}"/>
                  </a:ext>
                </a:extLst>
              </p:cNvPr>
              <p:cNvSpPr/>
              <p:nvPr/>
            </p:nvSpPr>
            <p:spPr>
              <a:xfrm>
                <a:off x="5661305" y="3165875"/>
                <a:ext cx="5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&lt;&lt;2</a:t>
                </a:r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DDB27FE-0F1E-E046-4834-1FB2BACE2EB3}"/>
                  </a:ext>
                </a:extLst>
              </p:cNvPr>
              <p:cNvSpPr/>
              <p:nvPr/>
            </p:nvSpPr>
            <p:spPr>
              <a:xfrm>
                <a:off x="5651345" y="4452800"/>
                <a:ext cx="5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&lt;&lt;3</a:t>
                </a:r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C6A13638-3D8A-7F79-814E-C6FCEDD7F89B}"/>
                  </a:ext>
                </a:extLst>
              </p:cNvPr>
              <p:cNvCxnSpPr>
                <a:stCxn id="13" idx="3"/>
                <a:endCxn id="56" idx="1"/>
              </p:cNvCxnSpPr>
              <p:nvPr/>
            </p:nvCxnSpPr>
            <p:spPr>
              <a:xfrm>
                <a:off x="5103122" y="2115523"/>
                <a:ext cx="54822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FD0911FF-F22D-2B54-5F17-EF546E54A2D0}"/>
                  </a:ext>
                </a:extLst>
              </p:cNvPr>
              <p:cNvCxnSpPr>
                <a:cxnSpLocks/>
                <a:stCxn id="31" idx="3"/>
                <a:endCxn id="57" idx="1"/>
              </p:cNvCxnSpPr>
              <p:nvPr/>
            </p:nvCxnSpPr>
            <p:spPr>
              <a:xfrm>
                <a:off x="5103122" y="3345875"/>
                <a:ext cx="558183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E225495-D020-C769-2CA3-1467B087403C}"/>
                  </a:ext>
                </a:extLst>
              </p:cNvPr>
              <p:cNvCxnSpPr>
                <a:cxnSpLocks/>
                <a:stCxn id="48" idx="3"/>
                <a:endCxn id="58" idx="1"/>
              </p:cNvCxnSpPr>
              <p:nvPr/>
            </p:nvCxnSpPr>
            <p:spPr>
              <a:xfrm flipV="1">
                <a:off x="5103122" y="4632800"/>
                <a:ext cx="548223" cy="661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0A600A3-B380-C4DC-CDCB-44F143AB6A24}"/>
                  </a:ext>
                </a:extLst>
              </p:cNvPr>
              <p:cNvSpPr/>
              <p:nvPr/>
            </p:nvSpPr>
            <p:spPr>
              <a:xfrm>
                <a:off x="6560334" y="3165875"/>
                <a:ext cx="5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Acc.</a:t>
                </a:r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连接符: 肘形 69">
                <a:extLst>
                  <a:ext uri="{FF2B5EF4-FFF2-40B4-BE49-F238E27FC236}">
                    <a16:creationId xmlns:a16="http://schemas.microsoft.com/office/drawing/2014/main" id="{634FFFFD-D8B2-1363-19D9-15AD6129183E}"/>
                  </a:ext>
                </a:extLst>
              </p:cNvPr>
              <p:cNvCxnSpPr>
                <a:cxnSpLocks/>
                <a:stCxn id="8" idx="3"/>
                <a:endCxn id="56" idx="0"/>
              </p:cNvCxnSpPr>
              <p:nvPr/>
            </p:nvCxnSpPr>
            <p:spPr>
              <a:xfrm>
                <a:off x="5103122" y="1662333"/>
                <a:ext cx="818224" cy="273190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连接符: 肘形 72">
                <a:extLst>
                  <a:ext uri="{FF2B5EF4-FFF2-40B4-BE49-F238E27FC236}">
                    <a16:creationId xmlns:a16="http://schemas.microsoft.com/office/drawing/2014/main" id="{D026A3ED-6D6B-FFF4-7A96-464354E9AF61}"/>
                  </a:ext>
                </a:extLst>
              </p:cNvPr>
              <p:cNvCxnSpPr>
                <a:stCxn id="26" idx="3"/>
                <a:endCxn id="57" idx="0"/>
              </p:cNvCxnSpPr>
              <p:nvPr/>
            </p:nvCxnSpPr>
            <p:spPr>
              <a:xfrm>
                <a:off x="5103122" y="2892685"/>
                <a:ext cx="828183" cy="273190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连接符: 肘形 74">
                <a:extLst>
                  <a:ext uri="{FF2B5EF4-FFF2-40B4-BE49-F238E27FC236}">
                    <a16:creationId xmlns:a16="http://schemas.microsoft.com/office/drawing/2014/main" id="{2208E3C8-DC56-AA68-3BB8-17D391561548}"/>
                  </a:ext>
                </a:extLst>
              </p:cNvPr>
              <p:cNvCxnSpPr>
                <a:stCxn id="43" idx="3"/>
                <a:endCxn id="58" idx="0"/>
              </p:cNvCxnSpPr>
              <p:nvPr/>
            </p:nvCxnSpPr>
            <p:spPr>
              <a:xfrm>
                <a:off x="5103122" y="4186226"/>
                <a:ext cx="818223" cy="266574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2B52C902-593F-F362-9C85-00E0435208C3}"/>
                  </a:ext>
                </a:extLst>
              </p:cNvPr>
              <p:cNvCxnSpPr>
                <a:cxnSpLocks/>
                <a:stCxn id="57" idx="3"/>
                <a:endCxn id="68" idx="1"/>
              </p:cNvCxnSpPr>
              <p:nvPr/>
            </p:nvCxnSpPr>
            <p:spPr>
              <a:xfrm>
                <a:off x="6201305" y="3345875"/>
                <a:ext cx="359029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连接符: 肘形 78">
                <a:extLst>
                  <a:ext uri="{FF2B5EF4-FFF2-40B4-BE49-F238E27FC236}">
                    <a16:creationId xmlns:a16="http://schemas.microsoft.com/office/drawing/2014/main" id="{AD33E40A-446C-9722-37FD-0A6D0349578F}"/>
                  </a:ext>
                </a:extLst>
              </p:cNvPr>
              <p:cNvCxnSpPr>
                <a:cxnSpLocks/>
                <a:stCxn id="56" idx="3"/>
                <a:endCxn id="68" idx="0"/>
              </p:cNvCxnSpPr>
              <p:nvPr/>
            </p:nvCxnSpPr>
            <p:spPr>
              <a:xfrm>
                <a:off x="6191346" y="2115523"/>
                <a:ext cx="638988" cy="1050352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连接符: 肘形 81">
                <a:extLst>
                  <a:ext uri="{FF2B5EF4-FFF2-40B4-BE49-F238E27FC236}">
                    <a16:creationId xmlns:a16="http://schemas.microsoft.com/office/drawing/2014/main" id="{F2DDCF89-2F4F-CADB-23F1-15A110C999C4}"/>
                  </a:ext>
                </a:extLst>
              </p:cNvPr>
              <p:cNvCxnSpPr>
                <a:cxnSpLocks/>
                <a:stCxn id="58" idx="3"/>
                <a:endCxn id="68" idx="2"/>
              </p:cNvCxnSpPr>
              <p:nvPr/>
            </p:nvCxnSpPr>
            <p:spPr>
              <a:xfrm flipV="1">
                <a:off x="6191345" y="3525875"/>
                <a:ext cx="638989" cy="1106925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74D27D6C-58B3-65B9-BA87-72AFD297E7DD}"/>
                  </a:ext>
                </a:extLst>
              </p:cNvPr>
              <p:cNvSpPr/>
              <p:nvPr/>
            </p:nvSpPr>
            <p:spPr>
              <a:xfrm>
                <a:off x="322898" y="1280879"/>
                <a:ext cx="1052995" cy="5928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-bit</a:t>
                </a:r>
              </a:p>
              <a:p>
                <a:pPr algn="ctr"/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adj. Tile</a:t>
                </a:r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06BA4C8B-7815-C4A8-322C-7E260AF0A414}"/>
                  </a:ext>
                </a:extLst>
              </p:cNvPr>
              <p:cNvSpPr/>
              <p:nvPr/>
            </p:nvSpPr>
            <p:spPr>
              <a:xfrm>
                <a:off x="295201" y="2511231"/>
                <a:ext cx="1052995" cy="5928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-bit</a:t>
                </a:r>
              </a:p>
              <a:p>
                <a:pPr algn="ctr"/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adj. Tile</a:t>
                </a:r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523D092-57F5-42D8-1568-4524F702430E}"/>
                  </a:ext>
                </a:extLst>
              </p:cNvPr>
              <p:cNvSpPr/>
              <p:nvPr/>
            </p:nvSpPr>
            <p:spPr>
              <a:xfrm>
                <a:off x="301714" y="3883911"/>
                <a:ext cx="1052995" cy="5928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-bit</a:t>
                </a:r>
              </a:p>
              <a:p>
                <a:pPr algn="ctr"/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adj. Tile</a:t>
                </a:r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F2AE6C83-B7D6-E48A-3121-D5219F91973D}"/>
                  </a:ext>
                </a:extLst>
              </p:cNvPr>
              <p:cNvSpPr/>
              <p:nvPr/>
            </p:nvSpPr>
            <p:spPr>
              <a:xfrm>
                <a:off x="326742" y="1803921"/>
                <a:ext cx="1052995" cy="5928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-bit</a:t>
                </a:r>
              </a:p>
              <a:p>
                <a:pPr algn="ctr"/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feat. Tile</a:t>
                </a:r>
                <a:endParaRPr lang="zh-CN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201047C3-1292-A323-1106-D39F85A9BFB1}"/>
                  </a:ext>
                </a:extLst>
              </p:cNvPr>
              <p:cNvSpPr/>
              <p:nvPr/>
            </p:nvSpPr>
            <p:spPr>
              <a:xfrm>
                <a:off x="336257" y="3034273"/>
                <a:ext cx="1052995" cy="5928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-bit</a:t>
                </a: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feat. Tile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F1A35BA8-85CD-435F-09DA-C4A72FDB1AC5}"/>
                  </a:ext>
                </a:extLst>
              </p:cNvPr>
              <p:cNvSpPr/>
              <p:nvPr/>
            </p:nvSpPr>
            <p:spPr>
              <a:xfrm>
                <a:off x="354416" y="4406953"/>
                <a:ext cx="1052995" cy="5928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baseline="30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-bit</a:t>
                </a:r>
              </a:p>
              <a:p>
                <a:pPr algn="ctr"/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feat. Tile</a:t>
                </a:r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5B07D3A4-914F-4FD5-6217-CF4D46611D56}"/>
                </a:ext>
              </a:extLst>
            </p:cNvPr>
            <p:cNvSpPr/>
            <p:nvPr/>
          </p:nvSpPr>
          <p:spPr>
            <a:xfrm>
              <a:off x="7776730" y="3346908"/>
              <a:ext cx="1052995" cy="5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aseline="30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-bit</a:t>
              </a:r>
            </a:p>
            <a:p>
              <a:pPr algn="ctr"/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feat. Tile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63CDD999-F6D5-0703-965B-303292A0E959}"/>
                </a:ext>
              </a:extLst>
            </p:cNvPr>
            <p:cNvSpPr/>
            <p:nvPr/>
          </p:nvSpPr>
          <p:spPr>
            <a:xfrm>
              <a:off x="7800679" y="2758336"/>
              <a:ext cx="1052995" cy="5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-bit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feat. Tile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70236A8-F2DA-505E-D773-F126735FE68C}"/>
                </a:ext>
              </a:extLst>
            </p:cNvPr>
            <p:cNvSpPr/>
            <p:nvPr/>
          </p:nvSpPr>
          <p:spPr>
            <a:xfrm>
              <a:off x="7788951" y="2132073"/>
              <a:ext cx="1052995" cy="5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aseline="30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-bit</a:t>
              </a:r>
            </a:p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feat. Tile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979D090-29D0-9628-C72B-25EEACDFA415}"/>
                </a:ext>
              </a:extLst>
            </p:cNvPr>
            <p:cNvSpPr/>
            <p:nvPr/>
          </p:nvSpPr>
          <p:spPr>
            <a:xfrm>
              <a:off x="2941386" y="5483490"/>
              <a:ext cx="2520000" cy="490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Cross-bit Reduction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3D00DDC5-6EFD-308B-CC24-96B69AAEE2A9}"/>
                </a:ext>
              </a:extLst>
            </p:cNvPr>
            <p:cNvSpPr/>
            <p:nvPr/>
          </p:nvSpPr>
          <p:spPr>
            <a:xfrm>
              <a:off x="9233565" y="5483490"/>
              <a:ext cx="2687465" cy="490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 Cross-Tile Reduction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85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182A8D36-1CB4-856D-C2FD-6C9E130D170D}"/>
              </a:ext>
            </a:extLst>
          </p:cNvPr>
          <p:cNvGrpSpPr/>
          <p:nvPr/>
        </p:nvGrpSpPr>
        <p:grpSpPr>
          <a:xfrm>
            <a:off x="373756" y="-2041451"/>
            <a:ext cx="15689226" cy="10729418"/>
            <a:chOff x="373756" y="-2041451"/>
            <a:chExt cx="15689226" cy="10729418"/>
          </a:xfrm>
        </p:grpSpPr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4F25AEF1-18F0-955A-1E4B-55B404C5B4AA}"/>
                </a:ext>
              </a:extLst>
            </p:cNvPr>
            <p:cNvGrpSpPr/>
            <p:nvPr/>
          </p:nvGrpSpPr>
          <p:grpSpPr>
            <a:xfrm>
              <a:off x="1247552" y="326065"/>
              <a:ext cx="5760000" cy="2880000"/>
              <a:chOff x="531628" y="326065"/>
              <a:chExt cx="5760000" cy="288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0105FD-89D8-997D-BF4F-932903AE49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628" y="326065"/>
                <a:ext cx="5760000" cy="2880000"/>
              </a:xfrm>
              <a:prstGeom prst="rect">
                <a:avLst/>
              </a:prstGeom>
              <a:noFill/>
              <a:ln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025656"/>
                          <a:gd name="connsiteY0" fmla="*/ 0 h 2360428"/>
                          <a:gd name="connsiteX1" fmla="*/ 5025656 w 5025656"/>
                          <a:gd name="connsiteY1" fmla="*/ 0 h 2360428"/>
                          <a:gd name="connsiteX2" fmla="*/ 5025656 w 5025656"/>
                          <a:gd name="connsiteY2" fmla="*/ 2360428 h 2360428"/>
                          <a:gd name="connsiteX3" fmla="*/ 0 w 5025656"/>
                          <a:gd name="connsiteY3" fmla="*/ 2360428 h 2360428"/>
                          <a:gd name="connsiteX4" fmla="*/ 0 w 5025656"/>
                          <a:gd name="connsiteY4" fmla="*/ 0 h 23604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025656" h="2360428" extrusionOk="0">
                            <a:moveTo>
                              <a:pt x="0" y="0"/>
                            </a:moveTo>
                            <a:cubicBezTo>
                              <a:pt x="894601" y="118645"/>
                              <a:pt x="3838416" y="116012"/>
                              <a:pt x="5025656" y="0"/>
                            </a:cubicBezTo>
                            <a:cubicBezTo>
                              <a:pt x="4892774" y="767257"/>
                              <a:pt x="5110607" y="1299999"/>
                              <a:pt x="5025656" y="2360428"/>
                            </a:cubicBezTo>
                            <a:cubicBezTo>
                              <a:pt x="2687438" y="2495028"/>
                              <a:pt x="877026" y="2203232"/>
                              <a:pt x="0" y="2360428"/>
                            </a:cubicBezTo>
                            <a:cubicBezTo>
                              <a:pt x="-20187" y="1583128"/>
                              <a:pt x="-152480" y="255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EC9634-55F8-4F4F-23AA-19EDA1549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628" y="326065"/>
                <a:ext cx="36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E733AE-E01D-ADE9-C3C2-A0A14FD40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0121" y="326065"/>
                <a:ext cx="36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2528219-D93B-182B-1429-B21B69A559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53905" y="326065"/>
                <a:ext cx="36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48F76FA-C518-4C3A-D9BD-FA1A765D1A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1393" y="686065"/>
                <a:ext cx="36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6A9F807-AE4D-2FB4-87FF-94D557E1E7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407" y="1046065"/>
                <a:ext cx="36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F5B313D-0A7B-6BD8-ACC3-5139341B9A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8379" y="1046065"/>
                <a:ext cx="36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533CB7D-41C5-96C8-73CF-307672237A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4407" y="2486065"/>
                <a:ext cx="36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A9DAC7C7-60A3-D3EE-281A-911C3F09FB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4407" y="2486065"/>
                <a:ext cx="36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AA9E9CB9-9261-C2E3-0305-C70533EDBD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5670" y="2846065"/>
                <a:ext cx="36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FE5FCB21-F128-1E11-278D-266FB3BBF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552" y="3215277"/>
              <a:ext cx="5760000" cy="2880000"/>
            </a:xfrm>
            <a:prstGeom prst="rect">
              <a:avLst/>
            </a:pr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025656"/>
                        <a:gd name="connsiteY0" fmla="*/ 0 h 2360428"/>
                        <a:gd name="connsiteX1" fmla="*/ 5025656 w 5025656"/>
                        <a:gd name="connsiteY1" fmla="*/ 0 h 2360428"/>
                        <a:gd name="connsiteX2" fmla="*/ 5025656 w 5025656"/>
                        <a:gd name="connsiteY2" fmla="*/ 2360428 h 2360428"/>
                        <a:gd name="connsiteX3" fmla="*/ 0 w 5025656"/>
                        <a:gd name="connsiteY3" fmla="*/ 2360428 h 2360428"/>
                        <a:gd name="connsiteX4" fmla="*/ 0 w 5025656"/>
                        <a:gd name="connsiteY4" fmla="*/ 0 h 2360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25656" h="2360428" extrusionOk="0">
                          <a:moveTo>
                            <a:pt x="0" y="0"/>
                          </a:moveTo>
                          <a:cubicBezTo>
                            <a:pt x="894601" y="118645"/>
                            <a:pt x="3838416" y="116012"/>
                            <a:pt x="5025656" y="0"/>
                          </a:cubicBezTo>
                          <a:cubicBezTo>
                            <a:pt x="4892774" y="767257"/>
                            <a:pt x="5110607" y="1299999"/>
                            <a:pt x="5025656" y="2360428"/>
                          </a:cubicBezTo>
                          <a:cubicBezTo>
                            <a:pt x="2687438" y="2495028"/>
                            <a:pt x="877026" y="2203232"/>
                            <a:pt x="0" y="2360428"/>
                          </a:cubicBezTo>
                          <a:cubicBezTo>
                            <a:pt x="-20187" y="1583128"/>
                            <a:pt x="-152480" y="25581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471EE6AD-2F2D-1583-8548-9E0BAECCE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433" y="111148"/>
              <a:ext cx="5742155" cy="2880000"/>
            </a:xfrm>
            <a:prstGeom prst="rect">
              <a:avLst/>
            </a:pr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025656"/>
                        <a:gd name="connsiteY0" fmla="*/ 0 h 2360428"/>
                        <a:gd name="connsiteX1" fmla="*/ 5025656 w 5025656"/>
                        <a:gd name="connsiteY1" fmla="*/ 0 h 2360428"/>
                        <a:gd name="connsiteX2" fmla="*/ 5025656 w 5025656"/>
                        <a:gd name="connsiteY2" fmla="*/ 2360428 h 2360428"/>
                        <a:gd name="connsiteX3" fmla="*/ 0 w 5025656"/>
                        <a:gd name="connsiteY3" fmla="*/ 2360428 h 2360428"/>
                        <a:gd name="connsiteX4" fmla="*/ 0 w 5025656"/>
                        <a:gd name="connsiteY4" fmla="*/ 0 h 2360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25656" h="2360428" extrusionOk="0">
                          <a:moveTo>
                            <a:pt x="0" y="0"/>
                          </a:moveTo>
                          <a:cubicBezTo>
                            <a:pt x="894601" y="118645"/>
                            <a:pt x="3838416" y="116012"/>
                            <a:pt x="5025656" y="0"/>
                          </a:cubicBezTo>
                          <a:cubicBezTo>
                            <a:pt x="4892774" y="767257"/>
                            <a:pt x="5110607" y="1299999"/>
                            <a:pt x="5025656" y="2360428"/>
                          </a:cubicBezTo>
                          <a:cubicBezTo>
                            <a:pt x="2687438" y="2495028"/>
                            <a:pt x="877026" y="2203232"/>
                            <a:pt x="0" y="2360428"/>
                          </a:cubicBezTo>
                          <a:cubicBezTo>
                            <a:pt x="-20187" y="1583128"/>
                            <a:pt x="-152480" y="25581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BA880E72-5EDF-1D50-D92B-79A9F1447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433" y="111148"/>
              <a:ext cx="1435539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17D311A5-3F13-67A3-F3C0-1F69CFB3F9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9971" y="11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607448E8-95DA-695E-FF36-2FF61E4E6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5510" y="111148"/>
              <a:ext cx="1435539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5B47D314-D06C-139F-01D6-D3C0A39058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1049" y="111148"/>
              <a:ext cx="1435539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ECD20FED-3D19-D5AA-DB46-ABB2C9AB6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3923" y="47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F7B536DC-46BF-0B77-B659-18F9050B0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9462" y="47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53DFF6D5-15E2-303C-B238-3DE11DB93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5001" y="471148"/>
              <a:ext cx="1435539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DB6AF779-FF7F-0F69-84C3-A4AF64F79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0540" y="47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42197CE-71CB-03E7-0C13-E406975066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3923" y="83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39785473-A823-F18C-3F62-AD4331A75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9462" y="831148"/>
              <a:ext cx="1435539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D860D4C8-A65F-99ED-FECB-F4BEBEDEC3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5001" y="831148"/>
              <a:ext cx="1435539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B4F1055E-6645-E1DE-2885-0446BF09E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0540" y="83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0957E13D-F568-BF4F-30CF-72A9A095F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3923" y="119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1E40B3DF-8323-83B1-4B35-E95B16AAD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9462" y="119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85FDF138-0DF8-2794-0E03-071D7D7A0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5001" y="119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6A96929-E4F4-1F28-157C-A49C87DAF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0540" y="119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478440EE-935B-CF18-109A-0C6A3A3DF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3261" y="155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1704E212-7266-1E48-8DF9-94381C07E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8800" y="155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7166E36B-4F0E-8F0D-07EF-CE95512784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4339" y="155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5C1275F4-A148-5D8B-166B-7F8F70266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878" y="155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9D1FBDD8-68AE-83EE-77DF-DF958ACB3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3261" y="191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328086AC-DEAB-D4C7-B970-89A530C70F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8800" y="191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EF9178A7-3371-E09F-9457-5E190F300E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4339" y="191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C29155E5-C2ED-F21C-31B6-0714E7DBC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878" y="191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F03C7DFB-6939-0020-82F2-713419DDF7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3923" y="227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D50182DC-CAC0-C1ED-EDA1-31D32909B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9462" y="2271148"/>
              <a:ext cx="1435539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7D03ED71-516A-7E0F-B49D-5155C887F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5001" y="227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D0607D18-E7CA-7982-4188-5FA64C68A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0540" y="2271148"/>
              <a:ext cx="1435539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DFA2379F-8475-4FED-79EE-231CEAC46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3261" y="263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9D5448F3-1A3D-2D52-9064-5611AEFF6E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8800" y="263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26683232-EEDB-49EB-B0FE-8AD7F0DCA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4339" y="2631148"/>
              <a:ext cx="1435539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6769EB6-7C66-19D5-4893-9980460AD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878" y="2631148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61C849EA-E117-79DA-032B-8675536D2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8007" y="3429000"/>
              <a:ext cx="5742155" cy="2880000"/>
            </a:xfrm>
            <a:prstGeom prst="rect">
              <a:avLst/>
            </a:pr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025656"/>
                        <a:gd name="connsiteY0" fmla="*/ 0 h 2360428"/>
                        <a:gd name="connsiteX1" fmla="*/ 5025656 w 5025656"/>
                        <a:gd name="connsiteY1" fmla="*/ 0 h 2360428"/>
                        <a:gd name="connsiteX2" fmla="*/ 5025656 w 5025656"/>
                        <a:gd name="connsiteY2" fmla="*/ 2360428 h 2360428"/>
                        <a:gd name="connsiteX3" fmla="*/ 0 w 5025656"/>
                        <a:gd name="connsiteY3" fmla="*/ 2360428 h 2360428"/>
                        <a:gd name="connsiteX4" fmla="*/ 0 w 5025656"/>
                        <a:gd name="connsiteY4" fmla="*/ 0 h 2360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025656" h="2360428" extrusionOk="0">
                          <a:moveTo>
                            <a:pt x="0" y="0"/>
                          </a:moveTo>
                          <a:cubicBezTo>
                            <a:pt x="894601" y="118645"/>
                            <a:pt x="3838416" y="116012"/>
                            <a:pt x="5025656" y="0"/>
                          </a:cubicBezTo>
                          <a:cubicBezTo>
                            <a:pt x="4892774" y="767257"/>
                            <a:pt x="5110607" y="1299999"/>
                            <a:pt x="5025656" y="2360428"/>
                          </a:cubicBezTo>
                          <a:cubicBezTo>
                            <a:pt x="2687438" y="2495028"/>
                            <a:pt x="877026" y="2203232"/>
                            <a:pt x="0" y="2360428"/>
                          </a:cubicBezTo>
                          <a:cubicBezTo>
                            <a:pt x="-20187" y="1583128"/>
                            <a:pt x="-152480" y="25581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B484E526-5D2D-9588-F39B-8F511B378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8007" y="342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9CC9992F-E1FC-80EA-68E6-17CF00D2E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3545" y="342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A56716FA-269E-BABF-6CE4-0BEC2923F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9084" y="342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BE3CA797-6B04-334D-DF4F-A8C8C4569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04623" y="342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71795C27-8240-C021-FF0D-4FA627751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042" y="378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52A09627-25D4-4C5A-6C7F-B36D900F6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6581" y="378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66A3E6EA-B9ED-F91D-C231-705F073E45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82120" y="378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B2DDFF0D-B5C4-C7B2-4E0D-C9164892EA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7659" y="378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CE55A8A8-A8A9-3082-88E6-0FC8C590C1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042" y="414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4F89CEC8-EF08-17C7-8AAE-F833CBD0D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6581" y="414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6E67B420-8D7D-13ED-0D76-E1800314C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82120" y="414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B9292588-D09A-9618-27B0-14B2D2E23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7659" y="414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5B3BAD8B-57F6-8951-E6A2-AD3A59A29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042" y="450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F708A794-492B-78AD-FCCA-D50DA7641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6581" y="450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0517D416-9C88-EC18-0123-428890FFD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82120" y="450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DA389D51-D134-E4B4-847E-606E90AC1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7659" y="450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67DBCFAE-E027-C73F-450B-E20BF2B5A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0380" y="486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2F7E12B2-D061-5CD4-6692-FBE331B7C2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5919" y="486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6170F740-A67C-CE0E-F8A4-5E9BD0BAA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81458" y="486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E645615F-56C3-C9F2-2EA3-2EDD9970A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6997" y="486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5AC63BE8-BCCA-E4F8-5BAB-C19375159F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0380" y="522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B43A7A4B-2E8B-D709-4F29-1C74AFB20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5919" y="522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39192BB3-1323-AA2D-2078-5B11235A9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81458" y="522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1CC9AC7B-1DD4-AB1D-D97B-7D90780DE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6997" y="522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9F459EFB-38FD-AFC8-A1D4-86C27C47E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1042" y="558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7F05F8FE-5FC9-D468-1CA1-227B2FE3D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6581" y="558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8C95C85E-CE0B-8FB8-0FFB-D6DB3A82A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82120" y="558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F978BA3D-BB6B-EA22-5964-952ED6AB2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7659" y="558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E3366963-EEF1-00DE-609A-CA4168EEF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0380" y="594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2A43E0B0-10F4-4809-6216-9E4299075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5919" y="594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D331540-57D7-131F-88B5-BF578C009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81458" y="594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5B1B12BC-90D3-65E8-E94F-C4FC42E09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16997" y="5949000"/>
              <a:ext cx="1435539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右大括号 346">
              <a:extLst>
                <a:ext uri="{FF2B5EF4-FFF2-40B4-BE49-F238E27FC236}">
                  <a16:creationId xmlns:a16="http://schemas.microsoft.com/office/drawing/2014/main" id="{484CEEF3-02CA-3E6A-A28D-BE88C5C30310}"/>
                </a:ext>
              </a:extLst>
            </p:cNvPr>
            <p:cNvSpPr/>
            <p:nvPr/>
          </p:nvSpPr>
          <p:spPr>
            <a:xfrm rot="16200000">
              <a:off x="3908570" y="-2809872"/>
              <a:ext cx="437969" cy="5760000"/>
            </a:xfrm>
            <a:prstGeom prst="rightBrace">
              <a:avLst>
                <a:gd name="adj1" fmla="val 182703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8" name="右大括号 347">
              <a:extLst>
                <a:ext uri="{FF2B5EF4-FFF2-40B4-BE49-F238E27FC236}">
                  <a16:creationId xmlns:a16="http://schemas.microsoft.com/office/drawing/2014/main" id="{D89E4B42-DC6D-C9F2-373B-164645CD33EA}"/>
                </a:ext>
              </a:extLst>
            </p:cNvPr>
            <p:cNvSpPr/>
            <p:nvPr/>
          </p:nvSpPr>
          <p:spPr>
            <a:xfrm rot="10800000">
              <a:off x="715289" y="326065"/>
              <a:ext cx="437969" cy="2880000"/>
            </a:xfrm>
            <a:prstGeom prst="rightBrace">
              <a:avLst>
                <a:gd name="adj1" fmla="val 182703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27620EF4-831A-DE3D-B103-7BD2C3F8468F}"/>
                </a:ext>
              </a:extLst>
            </p:cNvPr>
            <p:cNvSpPr/>
            <p:nvPr/>
          </p:nvSpPr>
          <p:spPr>
            <a:xfrm>
              <a:off x="2948763" y="-460744"/>
              <a:ext cx="2523460" cy="311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128-bit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51EDAA15-283D-95D4-CE9C-6B57D44DB147}"/>
                </a:ext>
              </a:extLst>
            </p:cNvPr>
            <p:cNvSpPr/>
            <p:nvPr/>
          </p:nvSpPr>
          <p:spPr>
            <a:xfrm rot="16200000">
              <a:off x="-732030" y="1611852"/>
              <a:ext cx="2523460" cy="311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8-bit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21E4A16C-2CB7-CD23-39BB-B5703D0FCC96}"/>
                </a:ext>
              </a:extLst>
            </p:cNvPr>
            <p:cNvCxnSpPr/>
            <p:nvPr/>
          </p:nvCxnSpPr>
          <p:spPr>
            <a:xfrm flipV="1">
              <a:off x="7007552" y="111148"/>
              <a:ext cx="1086881" cy="2149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F5B0756F-F5CE-30EB-8263-8E730D908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7552" y="2991148"/>
              <a:ext cx="1079667" cy="2149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E0233E66-F834-B151-EBC2-1C1ACC12639D}"/>
                </a:ext>
              </a:extLst>
            </p:cNvPr>
            <p:cNvCxnSpPr>
              <a:cxnSpLocks/>
            </p:cNvCxnSpPr>
            <p:nvPr/>
          </p:nvCxnSpPr>
          <p:spPr>
            <a:xfrm>
              <a:off x="7007552" y="3215277"/>
              <a:ext cx="986786" cy="2137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36400C6D-447A-E2E9-6C59-051A49F3190B}"/>
                </a:ext>
              </a:extLst>
            </p:cNvPr>
            <p:cNvCxnSpPr>
              <a:cxnSpLocks/>
            </p:cNvCxnSpPr>
            <p:nvPr/>
          </p:nvCxnSpPr>
          <p:spPr>
            <a:xfrm>
              <a:off x="7007552" y="6095277"/>
              <a:ext cx="986786" cy="2137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右大括号 363">
              <a:extLst>
                <a:ext uri="{FF2B5EF4-FFF2-40B4-BE49-F238E27FC236}">
                  <a16:creationId xmlns:a16="http://schemas.microsoft.com/office/drawing/2014/main" id="{10FDC239-1A02-75E0-8348-72F8E9817807}"/>
                </a:ext>
              </a:extLst>
            </p:cNvPr>
            <p:cNvSpPr/>
            <p:nvPr/>
          </p:nvSpPr>
          <p:spPr>
            <a:xfrm rot="16200000">
              <a:off x="8704743" y="-786565"/>
              <a:ext cx="214918" cy="1435538"/>
            </a:xfrm>
            <a:prstGeom prst="rightBrace">
              <a:avLst>
                <a:gd name="adj1" fmla="val 182703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C75278F8-C443-066D-1C0C-0A7ACB9735F6}"/>
                </a:ext>
              </a:extLst>
            </p:cNvPr>
            <p:cNvSpPr/>
            <p:nvPr/>
          </p:nvSpPr>
          <p:spPr>
            <a:xfrm>
              <a:off x="7450377" y="-488142"/>
              <a:ext cx="2523460" cy="311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32-bit (int32)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2B0339AB-8D97-4AE1-8EED-99677030C34B}"/>
                </a:ext>
              </a:extLst>
            </p:cNvPr>
            <p:cNvSpPr/>
            <p:nvPr/>
          </p:nvSpPr>
          <p:spPr>
            <a:xfrm>
              <a:off x="9628037" y="6302036"/>
              <a:ext cx="2523460" cy="71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1-bit TC-Tile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(8×128 bit)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900F3F43-0975-D413-3DC8-2A74C334851C}"/>
                </a:ext>
              </a:extLst>
            </p:cNvPr>
            <p:cNvSpPr/>
            <p:nvPr/>
          </p:nvSpPr>
          <p:spPr>
            <a:xfrm>
              <a:off x="2865822" y="6301912"/>
              <a:ext cx="2523460" cy="71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Subgraph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Adjacent Matrix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12CBE122-5A27-13A8-0A25-352C7CC2475B}"/>
                </a:ext>
              </a:extLst>
            </p:cNvPr>
            <p:cNvSpPr/>
            <p:nvPr/>
          </p:nvSpPr>
          <p:spPr>
            <a:xfrm>
              <a:off x="7918569" y="-2041451"/>
              <a:ext cx="6093881" cy="15051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threadidx.x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8) {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*(uint4*)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global_addr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</a:p>
            <a:p>
              <a:pPr algn="ctr"/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tmp.x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[0] |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tmp.x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|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tmp.x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 |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tmp.x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[3]; } 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= __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ballot_sync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(0x000000FF,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&gt; 0) </a:t>
              </a:r>
            </a:p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s&gt;0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3EAA3B3B-F8D6-2399-126F-9BDD250462F0}"/>
                </a:ext>
              </a:extLst>
            </p:cNvPr>
            <p:cNvSpPr/>
            <p:nvPr/>
          </p:nvSpPr>
          <p:spPr>
            <a:xfrm>
              <a:off x="7918569" y="7182771"/>
              <a:ext cx="6093881" cy="15051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(threadidx.x &lt; 8) {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*(uint4*)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global_addr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</a:p>
            <a:p>
              <a:pPr algn="ctr"/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tmp.x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[0] |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tmp.x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|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tmp.x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 | </a:t>
              </a:r>
              <a:r>
                <a:rPr lang="en-US" altLang="zh-CN" sz="2000" b="1" dirty="0" err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tmp.x</a:t>
              </a:r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[3]; } 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= __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ballot_sync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(0xFFFFFFFF,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&gt; 0) </a:t>
              </a:r>
            </a:p>
            <a:p>
              <a:pPr algn="ctr"/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s=0</a:t>
              </a:r>
              <a:endPara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C55BB701-B439-D467-1F32-3329CF48E88A}"/>
                </a:ext>
              </a:extLst>
            </p:cNvPr>
            <p:cNvSpPr/>
            <p:nvPr/>
          </p:nvSpPr>
          <p:spPr>
            <a:xfrm>
              <a:off x="13539522" y="6357585"/>
              <a:ext cx="2523460" cy="71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Jump</a:t>
              </a:r>
            </a:p>
            <a:p>
              <a:pPr algn="ctr"/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Zero Tile</a:t>
              </a:r>
              <a:endPara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999FC68E-7869-1A3E-F9BC-61D0C935A3B5}"/>
                </a:ext>
              </a:extLst>
            </p:cNvPr>
            <p:cNvSpPr/>
            <p:nvPr/>
          </p:nvSpPr>
          <p:spPr>
            <a:xfrm>
              <a:off x="13494433" y="-553338"/>
              <a:ext cx="2523460" cy="719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Keep</a:t>
              </a:r>
            </a:p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Non-zero Tile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任意多边形: 形状 372">
              <a:extLst>
                <a:ext uri="{FF2B5EF4-FFF2-40B4-BE49-F238E27FC236}">
                  <a16:creationId xmlns:a16="http://schemas.microsoft.com/office/drawing/2014/main" id="{DCCA002E-CFE9-104C-B956-3FB6AA7F948F}"/>
                </a:ext>
              </a:extLst>
            </p:cNvPr>
            <p:cNvSpPr/>
            <p:nvPr/>
          </p:nvSpPr>
          <p:spPr>
            <a:xfrm>
              <a:off x="13234680" y="7999108"/>
              <a:ext cx="609685" cy="512338"/>
            </a:xfrm>
            <a:custGeom>
              <a:avLst/>
              <a:gdLst>
                <a:gd name="T0" fmla="*/ 4504 w 5051"/>
                <a:gd name="T1" fmla="*/ 114 h 4251"/>
                <a:gd name="T2" fmla="*/ 3917 w 5051"/>
                <a:gd name="T3" fmla="*/ 351 h 4251"/>
                <a:gd name="T4" fmla="*/ 3027 w 5051"/>
                <a:gd name="T5" fmla="*/ 1346 h 4251"/>
                <a:gd name="T6" fmla="*/ 2040 w 5051"/>
                <a:gd name="T7" fmla="*/ 2415 h 4251"/>
                <a:gd name="T8" fmla="*/ 1501 w 5051"/>
                <a:gd name="T9" fmla="*/ 3068 h 4251"/>
                <a:gd name="T10" fmla="*/ 628 w 5051"/>
                <a:gd name="T11" fmla="*/ 2219 h 4251"/>
                <a:gd name="T12" fmla="*/ 8 w 5051"/>
                <a:gd name="T13" fmla="*/ 2342 h 4251"/>
                <a:gd name="T14" fmla="*/ 889 w 5051"/>
                <a:gd name="T15" fmla="*/ 3892 h 4251"/>
                <a:gd name="T16" fmla="*/ 1485 w 5051"/>
                <a:gd name="T17" fmla="*/ 4235 h 4251"/>
                <a:gd name="T18" fmla="*/ 2236 w 5051"/>
                <a:gd name="T19" fmla="*/ 3721 h 4251"/>
                <a:gd name="T20" fmla="*/ 3060 w 5051"/>
                <a:gd name="T21" fmla="*/ 2693 h 4251"/>
                <a:gd name="T22" fmla="*/ 4137 w 5051"/>
                <a:gd name="T23" fmla="*/ 1371 h 4251"/>
                <a:gd name="T24" fmla="*/ 4504 w 5051"/>
                <a:gd name="T25" fmla="*/ 114 h 4251"/>
                <a:gd name="T26" fmla="*/ 367 w 5051"/>
                <a:gd name="T27" fmla="*/ 2309 h 4251"/>
                <a:gd name="T28" fmla="*/ 335 w 5051"/>
                <a:gd name="T29" fmla="*/ 2317 h 4251"/>
                <a:gd name="T30" fmla="*/ 245 w 5051"/>
                <a:gd name="T31" fmla="*/ 2285 h 4251"/>
                <a:gd name="T32" fmla="*/ 245 w 5051"/>
                <a:gd name="T33" fmla="*/ 2285 h 4251"/>
                <a:gd name="T34" fmla="*/ 367 w 5051"/>
                <a:gd name="T35" fmla="*/ 2309 h 4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1" h="4251">
                  <a:moveTo>
                    <a:pt x="4504" y="114"/>
                  </a:moveTo>
                  <a:cubicBezTo>
                    <a:pt x="4292" y="0"/>
                    <a:pt x="4055" y="220"/>
                    <a:pt x="3917" y="351"/>
                  </a:cubicBezTo>
                  <a:cubicBezTo>
                    <a:pt x="3599" y="661"/>
                    <a:pt x="3329" y="1020"/>
                    <a:pt x="3027" y="1346"/>
                  </a:cubicBezTo>
                  <a:cubicBezTo>
                    <a:pt x="2693" y="1705"/>
                    <a:pt x="2383" y="2064"/>
                    <a:pt x="2040" y="2415"/>
                  </a:cubicBezTo>
                  <a:cubicBezTo>
                    <a:pt x="1844" y="2611"/>
                    <a:pt x="1632" y="2823"/>
                    <a:pt x="1501" y="3068"/>
                  </a:cubicBezTo>
                  <a:cubicBezTo>
                    <a:pt x="1208" y="2782"/>
                    <a:pt x="955" y="2472"/>
                    <a:pt x="628" y="2219"/>
                  </a:cubicBezTo>
                  <a:cubicBezTo>
                    <a:pt x="392" y="2040"/>
                    <a:pt x="0" y="1909"/>
                    <a:pt x="8" y="2342"/>
                  </a:cubicBezTo>
                  <a:cubicBezTo>
                    <a:pt x="24" y="2905"/>
                    <a:pt x="522" y="3509"/>
                    <a:pt x="889" y="3892"/>
                  </a:cubicBezTo>
                  <a:cubicBezTo>
                    <a:pt x="1044" y="4055"/>
                    <a:pt x="1248" y="4227"/>
                    <a:pt x="1485" y="4235"/>
                  </a:cubicBezTo>
                  <a:cubicBezTo>
                    <a:pt x="1771" y="4251"/>
                    <a:pt x="2064" y="3908"/>
                    <a:pt x="2236" y="3721"/>
                  </a:cubicBezTo>
                  <a:cubicBezTo>
                    <a:pt x="2538" y="3394"/>
                    <a:pt x="2783" y="3027"/>
                    <a:pt x="3060" y="2693"/>
                  </a:cubicBezTo>
                  <a:cubicBezTo>
                    <a:pt x="3419" y="2252"/>
                    <a:pt x="3786" y="1819"/>
                    <a:pt x="4137" y="1371"/>
                  </a:cubicBezTo>
                  <a:cubicBezTo>
                    <a:pt x="4357" y="1093"/>
                    <a:pt x="5051" y="408"/>
                    <a:pt x="4504" y="114"/>
                  </a:cubicBezTo>
                  <a:close/>
                  <a:moveTo>
                    <a:pt x="367" y="2309"/>
                  </a:moveTo>
                  <a:cubicBezTo>
                    <a:pt x="359" y="2309"/>
                    <a:pt x="351" y="2309"/>
                    <a:pt x="335" y="2317"/>
                  </a:cubicBezTo>
                  <a:cubicBezTo>
                    <a:pt x="302" y="2309"/>
                    <a:pt x="277" y="2301"/>
                    <a:pt x="245" y="2285"/>
                  </a:cubicBezTo>
                  <a:lnTo>
                    <a:pt x="245" y="2285"/>
                  </a:lnTo>
                  <a:cubicBezTo>
                    <a:pt x="269" y="2268"/>
                    <a:pt x="310" y="2276"/>
                    <a:pt x="367" y="230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任意多边形: 形状 375">
              <a:extLst>
                <a:ext uri="{FF2B5EF4-FFF2-40B4-BE49-F238E27FC236}">
                  <a16:creationId xmlns:a16="http://schemas.microsoft.com/office/drawing/2014/main" id="{53BB2F96-1376-F55A-65D2-9DD03F66A296}"/>
                </a:ext>
              </a:extLst>
            </p:cNvPr>
            <p:cNvSpPr/>
            <p:nvPr/>
          </p:nvSpPr>
          <p:spPr>
            <a:xfrm>
              <a:off x="13070715" y="-1239161"/>
              <a:ext cx="609685" cy="603003"/>
            </a:xfrm>
            <a:custGeom>
              <a:avLst/>
              <a:gdLst>
                <a:gd name="T0" fmla="*/ 613 w 644"/>
                <a:gd name="T1" fmla="*/ 488 h 638"/>
                <a:gd name="T2" fmla="*/ 437 w 644"/>
                <a:gd name="T3" fmla="*/ 313 h 638"/>
                <a:gd name="T4" fmla="*/ 600 w 644"/>
                <a:gd name="T5" fmla="*/ 150 h 638"/>
                <a:gd name="T6" fmla="*/ 600 w 644"/>
                <a:gd name="T7" fmla="*/ 38 h 638"/>
                <a:gd name="T8" fmla="*/ 489 w 644"/>
                <a:gd name="T9" fmla="*/ 38 h 638"/>
                <a:gd name="T10" fmla="*/ 326 w 644"/>
                <a:gd name="T11" fmla="*/ 201 h 638"/>
                <a:gd name="T12" fmla="*/ 155 w 644"/>
                <a:gd name="T13" fmla="*/ 30 h 638"/>
                <a:gd name="T14" fmla="*/ 44 w 644"/>
                <a:gd name="T15" fmla="*/ 30 h 638"/>
                <a:gd name="T16" fmla="*/ 44 w 644"/>
                <a:gd name="T17" fmla="*/ 142 h 638"/>
                <a:gd name="T18" fmla="*/ 215 w 644"/>
                <a:gd name="T19" fmla="*/ 313 h 638"/>
                <a:gd name="T20" fmla="*/ 31 w 644"/>
                <a:gd name="T21" fmla="*/ 496 h 638"/>
                <a:gd name="T22" fmla="*/ 31 w 644"/>
                <a:gd name="T23" fmla="*/ 608 h 638"/>
                <a:gd name="T24" fmla="*/ 143 w 644"/>
                <a:gd name="T25" fmla="*/ 608 h 638"/>
                <a:gd name="T26" fmla="*/ 326 w 644"/>
                <a:gd name="T27" fmla="*/ 424 h 638"/>
                <a:gd name="T28" fmla="*/ 501 w 644"/>
                <a:gd name="T29" fmla="*/ 600 h 638"/>
                <a:gd name="T30" fmla="*/ 613 w 644"/>
                <a:gd name="T31" fmla="*/ 600 h 638"/>
                <a:gd name="T32" fmla="*/ 613 w 644"/>
                <a:gd name="T33" fmla="*/ 48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4" h="638">
                  <a:moveTo>
                    <a:pt x="613" y="488"/>
                  </a:moveTo>
                  <a:lnTo>
                    <a:pt x="437" y="313"/>
                  </a:lnTo>
                  <a:lnTo>
                    <a:pt x="600" y="150"/>
                  </a:lnTo>
                  <a:cubicBezTo>
                    <a:pt x="631" y="119"/>
                    <a:pt x="631" y="69"/>
                    <a:pt x="600" y="38"/>
                  </a:cubicBezTo>
                  <a:cubicBezTo>
                    <a:pt x="569" y="8"/>
                    <a:pt x="520" y="8"/>
                    <a:pt x="489" y="38"/>
                  </a:cubicBezTo>
                  <a:lnTo>
                    <a:pt x="326" y="201"/>
                  </a:lnTo>
                  <a:lnTo>
                    <a:pt x="155" y="30"/>
                  </a:lnTo>
                  <a:cubicBezTo>
                    <a:pt x="124" y="0"/>
                    <a:pt x="74" y="0"/>
                    <a:pt x="44" y="30"/>
                  </a:cubicBezTo>
                  <a:cubicBezTo>
                    <a:pt x="13" y="61"/>
                    <a:pt x="13" y="111"/>
                    <a:pt x="44" y="142"/>
                  </a:cubicBezTo>
                  <a:lnTo>
                    <a:pt x="215" y="313"/>
                  </a:lnTo>
                  <a:lnTo>
                    <a:pt x="31" y="496"/>
                  </a:lnTo>
                  <a:cubicBezTo>
                    <a:pt x="0" y="527"/>
                    <a:pt x="0" y="577"/>
                    <a:pt x="31" y="608"/>
                  </a:cubicBezTo>
                  <a:cubicBezTo>
                    <a:pt x="62" y="638"/>
                    <a:pt x="112" y="638"/>
                    <a:pt x="143" y="608"/>
                  </a:cubicBezTo>
                  <a:lnTo>
                    <a:pt x="326" y="424"/>
                  </a:lnTo>
                  <a:lnTo>
                    <a:pt x="501" y="600"/>
                  </a:lnTo>
                  <a:cubicBezTo>
                    <a:pt x="532" y="630"/>
                    <a:pt x="582" y="630"/>
                    <a:pt x="613" y="600"/>
                  </a:cubicBezTo>
                  <a:cubicBezTo>
                    <a:pt x="644" y="569"/>
                    <a:pt x="644" y="519"/>
                    <a:pt x="613" y="48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连接符: 曲线 377">
              <a:extLst>
                <a:ext uri="{FF2B5EF4-FFF2-40B4-BE49-F238E27FC236}">
                  <a16:creationId xmlns:a16="http://schemas.microsoft.com/office/drawing/2014/main" id="{B0B83FE8-62FE-AAFC-B49E-B4C461A8A7FF}"/>
                </a:ext>
              </a:extLst>
            </p:cNvPr>
            <p:cNvCxnSpPr>
              <a:stCxn id="328" idx="3"/>
              <a:endCxn id="370" idx="0"/>
            </p:cNvCxnSpPr>
            <p:nvPr/>
          </p:nvCxnSpPr>
          <p:spPr>
            <a:xfrm>
              <a:off x="13753198" y="4689000"/>
              <a:ext cx="1048054" cy="1668585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连接符: 曲线 378">
              <a:extLst>
                <a:ext uri="{FF2B5EF4-FFF2-40B4-BE49-F238E27FC236}">
                  <a16:creationId xmlns:a16="http://schemas.microsoft.com/office/drawing/2014/main" id="{65A0DCDD-1866-97D7-7391-C6C4D4874768}"/>
                </a:ext>
              </a:extLst>
            </p:cNvPr>
            <p:cNvCxnSpPr>
              <a:cxnSpLocks/>
              <a:stCxn id="370" idx="2"/>
              <a:endCxn id="369" idx="3"/>
            </p:cNvCxnSpPr>
            <p:nvPr/>
          </p:nvCxnSpPr>
          <p:spPr>
            <a:xfrm rot="5400000">
              <a:off x="13977694" y="7111811"/>
              <a:ext cx="858314" cy="788802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连接符: 曲线 381">
              <a:extLst>
                <a:ext uri="{FF2B5EF4-FFF2-40B4-BE49-F238E27FC236}">
                  <a16:creationId xmlns:a16="http://schemas.microsoft.com/office/drawing/2014/main" id="{F61512CA-1E75-F6CC-8E3F-D0EAEB2C250A}"/>
                </a:ext>
              </a:extLst>
            </p:cNvPr>
            <p:cNvCxnSpPr>
              <a:cxnSpLocks/>
              <a:stCxn id="293" idx="3"/>
              <a:endCxn id="371" idx="2"/>
            </p:cNvCxnSpPr>
            <p:nvPr/>
          </p:nvCxnSpPr>
          <p:spPr>
            <a:xfrm flipV="1">
              <a:off x="13846079" y="166132"/>
              <a:ext cx="910084" cy="1205016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连接符: 曲线 386">
              <a:extLst>
                <a:ext uri="{FF2B5EF4-FFF2-40B4-BE49-F238E27FC236}">
                  <a16:creationId xmlns:a16="http://schemas.microsoft.com/office/drawing/2014/main" id="{CA57217A-C741-2BF4-519B-E266620A980A}"/>
                </a:ext>
              </a:extLst>
            </p:cNvPr>
            <p:cNvCxnSpPr>
              <a:cxnSpLocks/>
              <a:stCxn id="371" idx="0"/>
              <a:endCxn id="368" idx="3"/>
            </p:cNvCxnSpPr>
            <p:nvPr/>
          </p:nvCxnSpPr>
          <p:spPr>
            <a:xfrm rot="16200000" flipV="1">
              <a:off x="14016550" y="-1292952"/>
              <a:ext cx="735515" cy="74371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230</Words>
  <Application>Microsoft Office PowerPoint</Application>
  <PresentationFormat>宽屏</PresentationFormat>
  <Paragraphs>57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羽良 黄</dc:creator>
  <cp:lastModifiedBy>羽良 黄</cp:lastModifiedBy>
  <cp:revision>2</cp:revision>
  <dcterms:created xsi:type="dcterms:W3CDTF">2024-12-21T13:07:09Z</dcterms:created>
  <dcterms:modified xsi:type="dcterms:W3CDTF">2024-12-25T07:54:18Z</dcterms:modified>
</cp:coreProperties>
</file>