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3152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4" autoAdjust="0"/>
    <p:restoredTop sz="98831" autoAdjust="0"/>
  </p:normalViewPr>
  <p:slideViewPr>
    <p:cSldViewPr snapToGrid="0">
      <p:cViewPr>
        <p:scale>
          <a:sx n="190" d="100"/>
          <a:sy n="190" d="100"/>
        </p:scale>
        <p:origin x="-288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045D7-2CD7-490B-A1A1-032C767FCC3A}" type="datetimeFigureOut">
              <a:rPr lang="en-US"/>
              <a:pPr>
                <a:defRPr/>
              </a:pPr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0A63-58F4-4A3E-9839-8F3ED82B0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24AD6-9CB5-462D-9740-887A00861DC5}" type="datetimeFigureOut">
              <a:rPr lang="en-US"/>
              <a:pPr>
                <a:defRPr/>
              </a:pPr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A3AE2-CB4F-4525-9F4B-7ED12E203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262E6-AFD5-419E-9C46-18B620D7EC58}" type="datetimeFigureOut">
              <a:rPr lang="en-US"/>
              <a:pPr>
                <a:defRPr/>
              </a:pPr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96311-546D-4E6C-B98A-DFE388B95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6ACA8-7FBF-48AD-9FF3-D9A05475D7C8}" type="datetimeFigureOut">
              <a:rPr lang="en-US"/>
              <a:pPr>
                <a:defRPr/>
              </a:pPr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CAEC2-4DA0-49DA-BAC6-5251CBC57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3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497CC-B117-4826-95C2-9EE45FADC0C5}" type="datetimeFigureOut">
              <a:rPr lang="en-US"/>
              <a:pPr>
                <a:defRPr/>
              </a:pPr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27020-E345-41C5-9C56-E88E8B42C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5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A3A15-4E7A-4B5B-A75C-C7E9F223262A}" type="datetimeFigureOut">
              <a:rPr lang="en-US"/>
              <a:pPr>
                <a:defRPr/>
              </a:pPr>
              <a:t>1/21/2015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C47A2-55E6-4765-B5BD-53289314F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2589E-95D0-40BF-A066-5C72191B4511}" type="datetimeFigureOut">
              <a:rPr lang="en-US"/>
              <a:pPr>
                <a:defRPr/>
              </a:pPr>
              <a:t>1/21/2015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20535-5EF1-4004-91AF-4F33EB0B7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B710A-4CB8-4543-A684-8073DB1490F6}" type="datetimeFigureOut">
              <a:rPr lang="en-US"/>
              <a:pPr>
                <a:defRPr/>
              </a:pPr>
              <a:t>1/21/2015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36D12-5907-4B80-BA7E-E1D2AF569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0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75432-BAA1-4796-8A8F-EFA04C1305F7}" type="datetimeFigureOut">
              <a:rPr lang="en-US"/>
              <a:pPr>
                <a:defRPr/>
              </a:pPr>
              <a:t>1/21/2015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DABAE-B6A9-45FA-B883-FDC6C66A8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0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5A8AF-16E8-49DB-A1B5-751CCB8169BB}" type="datetimeFigureOut">
              <a:rPr lang="en-US"/>
              <a:pPr>
                <a:defRPr/>
              </a:pPr>
              <a:t>1/21/2015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15907-195A-4C13-B4D7-A3A8B8D0A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68F0-3626-464F-A657-07096AB68318}" type="datetimeFigureOut">
              <a:rPr lang="en-US"/>
              <a:pPr>
                <a:defRPr/>
              </a:pPr>
              <a:t>1/21/2015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3C544-B4A1-47BE-B53A-FA02D2D19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9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54B4CE8-A92D-41EB-912B-6CFB375BBA62}" type="datetimeFigureOut">
              <a:rPr lang="en-US"/>
              <a:pPr>
                <a:defRPr/>
              </a:pPr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25F7FC-6387-4E9E-B48C-0D1691FDC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81"/>
          <p:cNvSpPr txBox="1">
            <a:spLocks noChangeArrowheads="1"/>
          </p:cNvSpPr>
          <p:nvPr/>
        </p:nvSpPr>
        <p:spPr bwMode="auto">
          <a:xfrm>
            <a:off x="2928938" y="46038"/>
            <a:ext cx="3249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 smtClean="0">
                <a:latin typeface="Calibri" pitchFamily="34" charset="0"/>
              </a:rPr>
              <a:t>RHD2000 Plating Board</a:t>
            </a:r>
            <a:endParaRPr lang="en-US" sz="2400" b="1" dirty="0">
              <a:latin typeface="Calibri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77886" y="2631909"/>
            <a:ext cx="4259943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69309" y="2801257"/>
            <a:ext cx="0" cy="265611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7"/>
          <p:cNvSpPr txBox="1">
            <a:spLocks noChangeArrowheads="1"/>
          </p:cNvSpPr>
          <p:nvPr/>
        </p:nvSpPr>
        <p:spPr bwMode="auto">
          <a:xfrm>
            <a:off x="3628797" y="2232992"/>
            <a:ext cx="2263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 smtClean="0">
                <a:latin typeface="+mn-lt"/>
              </a:rPr>
              <a:t>4.65”</a:t>
            </a:r>
            <a:endParaRPr lang="en-US" dirty="0">
              <a:latin typeface="+mn-lt"/>
            </a:endParaRPr>
          </a:p>
        </p:txBody>
      </p:sp>
      <p:sp>
        <p:nvSpPr>
          <p:cNvPr id="2054" name="TextBox 8"/>
          <p:cNvSpPr txBox="1">
            <a:spLocks noChangeArrowheads="1"/>
          </p:cNvSpPr>
          <p:nvPr/>
        </p:nvSpPr>
        <p:spPr bwMode="auto">
          <a:xfrm>
            <a:off x="1620070" y="3957963"/>
            <a:ext cx="906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.95”</a:t>
            </a:r>
            <a:endParaRPr lang="en-US" dirty="0">
              <a:latin typeface="+mn-lt"/>
            </a:endParaRPr>
          </a:p>
        </p:txBody>
      </p:sp>
      <p:sp>
        <p:nvSpPr>
          <p:cNvPr id="2055" name="TextBox 9"/>
          <p:cNvSpPr txBox="1">
            <a:spLocks noChangeArrowheads="1"/>
          </p:cNvSpPr>
          <p:nvPr/>
        </p:nvSpPr>
        <p:spPr bwMode="auto">
          <a:xfrm>
            <a:off x="359532" y="471488"/>
            <a:ext cx="842493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 smtClean="0">
                <a:latin typeface="+mn-lt"/>
              </a:rPr>
              <a:t>FR-4, </a:t>
            </a:r>
            <a:r>
              <a:rPr lang="en-US" dirty="0">
                <a:latin typeface="+mn-lt"/>
              </a:rPr>
              <a:t>0.062” thick, gold immersion finish</a:t>
            </a:r>
          </a:p>
          <a:p>
            <a:pPr algn="ctr" eaLnBrk="1" hangingPunct="1"/>
            <a:endParaRPr lang="en-US" dirty="0">
              <a:latin typeface="+mn-lt"/>
            </a:endParaRPr>
          </a:p>
          <a:p>
            <a:pPr algn="ctr" eaLnBrk="1" hangingPunct="1"/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hrough-hole </a:t>
            </a:r>
            <a:r>
              <a:rPr lang="en-US" dirty="0">
                <a:latin typeface="+mn-lt"/>
              </a:rPr>
              <a:t>components </a:t>
            </a:r>
            <a:r>
              <a:rPr lang="en-US" dirty="0" smtClean="0">
                <a:latin typeface="+mn-lt"/>
              </a:rPr>
              <a:t>and SMDs (no smaller than 0603) on </a:t>
            </a:r>
            <a:r>
              <a:rPr lang="en-US" b="1" dirty="0" smtClean="0">
                <a:latin typeface="+mn-lt"/>
              </a:rPr>
              <a:t>top side only</a:t>
            </a:r>
            <a:endParaRPr lang="en-US" b="1" dirty="0">
              <a:latin typeface="+mn-lt"/>
            </a:endParaRPr>
          </a:p>
          <a:p>
            <a:pPr algn="ctr" eaLnBrk="1" hangingPunct="1"/>
            <a:r>
              <a:rPr lang="en-US" dirty="0">
                <a:latin typeface="+mn-lt"/>
              </a:rPr>
              <a:t>(see BOM for details)</a:t>
            </a:r>
          </a:p>
        </p:txBody>
      </p:sp>
      <p:sp>
        <p:nvSpPr>
          <p:cNvPr id="2056" name="TextBox 14"/>
          <p:cNvSpPr txBox="1">
            <a:spLocks noChangeArrowheads="1"/>
          </p:cNvSpPr>
          <p:nvPr/>
        </p:nvSpPr>
        <p:spPr bwMode="auto">
          <a:xfrm>
            <a:off x="3541712" y="5751180"/>
            <a:ext cx="2263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/>
              <a:t>actual size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992240" y="2380470"/>
            <a:ext cx="360040" cy="32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278189" y="1920003"/>
            <a:ext cx="13457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dirty="0" smtClean="0">
                <a:latin typeface="+mn-lt"/>
              </a:rPr>
              <a:t>0.125” holes in all four corners</a:t>
            </a:r>
            <a:endParaRPr lang="en-US" sz="14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74" y="2728684"/>
            <a:ext cx="4486820" cy="2788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60" y="1175655"/>
            <a:ext cx="6865083" cy="4267202"/>
          </a:xfrm>
          <a:prstGeom prst="rect">
            <a:avLst/>
          </a:prstGeom>
        </p:spPr>
      </p:pic>
      <p:sp>
        <p:nvSpPr>
          <p:cNvPr id="2" name="TextBox 81"/>
          <p:cNvSpPr txBox="1">
            <a:spLocks noChangeArrowheads="1"/>
          </p:cNvSpPr>
          <p:nvPr/>
        </p:nvSpPr>
        <p:spPr bwMode="auto">
          <a:xfrm>
            <a:off x="2375756" y="46038"/>
            <a:ext cx="41044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 dirty="0" smtClean="0">
                <a:latin typeface="Calibri" pitchFamily="34" charset="0"/>
              </a:rPr>
              <a:t>SMD Components (36 total)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2453065" y="1468108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454782" y="1612125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2454782" y="1828149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2734051" y="1958645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85539" y="1503792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20944" y="1637631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2737648" y="1456775"/>
            <a:ext cx="64008" cy="128016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16200000">
            <a:off x="4468203" y="1418568"/>
            <a:ext cx="64008" cy="128016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34059" y="1715947"/>
            <a:ext cx="82296" cy="164592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19693" y="1679049"/>
            <a:ext cx="82296" cy="164592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74180" y="3475500"/>
            <a:ext cx="82296" cy="164592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037928" y="2233059"/>
            <a:ext cx="1995354" cy="32054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037928" y="4459636"/>
            <a:ext cx="1995354" cy="32054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691443" y="1679688"/>
            <a:ext cx="155819" cy="104266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456417" y="1665393"/>
            <a:ext cx="155819" cy="104266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566353" y="1230453"/>
            <a:ext cx="233523" cy="307819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" name="Rectangle 132"/>
          <p:cNvSpPr/>
          <p:nvPr/>
        </p:nvSpPr>
        <p:spPr>
          <a:xfrm rot="5400000">
            <a:off x="6084248" y="2584302"/>
            <a:ext cx="492594" cy="249832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4" name="Rectangle 133"/>
          <p:cNvSpPr/>
          <p:nvPr/>
        </p:nvSpPr>
        <p:spPr>
          <a:xfrm rot="5400000">
            <a:off x="5661492" y="3328288"/>
            <a:ext cx="155819" cy="104266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 rot="5400000">
            <a:off x="5638871" y="1705221"/>
            <a:ext cx="254068" cy="595405"/>
          </a:xfrm>
          <a:prstGeom prst="roundRect">
            <a:avLst/>
          </a:prstGeom>
          <a:noFill/>
          <a:ln w="19050">
            <a:solidFill>
              <a:srgbClr val="40315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5582403" y="3261413"/>
            <a:ext cx="6492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AD5662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 rot="16200000">
            <a:off x="7080394" y="3948614"/>
            <a:ext cx="9605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100 k</a:t>
            </a:r>
            <a:r>
              <a:rPr lang="el-GR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Ω</a:t>
            </a: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(1%)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988097" y="1878070"/>
            <a:ext cx="5439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100 </a:t>
            </a:r>
            <a:r>
              <a:rPr lang="el-GR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Ω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6" name="TextBox 175"/>
          <p:cNvSpPr txBox="1"/>
          <p:nvPr/>
        </p:nvSpPr>
        <p:spPr>
          <a:xfrm rot="16200000">
            <a:off x="3141325" y="1394891"/>
            <a:ext cx="5439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100 </a:t>
            </a:r>
            <a:r>
              <a:rPr lang="en-US" sz="10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nF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 rot="16200000">
            <a:off x="2973338" y="3426623"/>
            <a:ext cx="5439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22 </a:t>
            </a:r>
            <a:r>
              <a:rPr lang="en-US" sz="1000" b="1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μ</a:t>
            </a:r>
            <a:r>
              <a:rPr lang="en-US" sz="10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F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 rot="16200000">
            <a:off x="2825204" y="1692154"/>
            <a:ext cx="5439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22 </a:t>
            </a:r>
            <a:r>
              <a:rPr lang="en-US" sz="1000" b="1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μ</a:t>
            </a:r>
            <a:r>
              <a:rPr lang="en-US" sz="10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F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9" name="TextBox 178"/>
          <p:cNvSpPr txBox="1"/>
          <p:nvPr/>
        </p:nvSpPr>
        <p:spPr>
          <a:xfrm rot="16200000">
            <a:off x="4801946" y="1614713"/>
            <a:ext cx="5439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22 </a:t>
            </a:r>
            <a:r>
              <a:rPr lang="en-US" sz="1000" b="1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μ</a:t>
            </a:r>
            <a:r>
              <a:rPr lang="en-US" sz="10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F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934729" y="2561164"/>
            <a:ext cx="12106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Samtec</a:t>
            </a: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BTE-040-01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933622" y="4188205"/>
            <a:ext cx="12106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Samtec</a:t>
            </a: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BTE-040-01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131411" y="967394"/>
            <a:ext cx="12106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Omnetics</a:t>
            </a: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A79623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034382" y="1729276"/>
            <a:ext cx="7708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TPS79333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038891" y="1646159"/>
            <a:ext cx="7708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TPS79301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3078469" y="2273432"/>
            <a:ext cx="73025" cy="7302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3077115" y="4502020"/>
            <a:ext cx="73025" cy="7302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2801933" y="1677848"/>
            <a:ext cx="45719" cy="4572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570629" y="1669880"/>
            <a:ext cx="45719" cy="4572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745993" y="3409879"/>
            <a:ext cx="45719" cy="4572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6236188" y="2485435"/>
            <a:ext cx="73025" cy="7302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1897772" y="1759776"/>
            <a:ext cx="5727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15 pF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163929" y="1892380"/>
            <a:ext cx="5727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10 </a:t>
            </a:r>
            <a:r>
              <a:rPr lang="en-US" sz="10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nF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493767" y="1254526"/>
            <a:ext cx="4689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 </a:t>
            </a:r>
            <a:r>
              <a:rPr lang="en-US" sz="1000" b="1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μ</a:t>
            </a:r>
            <a:r>
              <a:rPr lang="en-US" sz="10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F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518558" y="1383101"/>
            <a:ext cx="9444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30.1 k</a:t>
            </a:r>
            <a:r>
              <a:rPr lang="el-GR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Ω</a:t>
            </a: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(1%)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456645" y="1516439"/>
            <a:ext cx="1007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56.0 k</a:t>
            </a:r>
            <a:r>
              <a:rPr lang="el-GR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Ω</a:t>
            </a: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(1%)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8" name="TextBox 237"/>
          <p:cNvSpPr txBox="1"/>
          <p:nvPr/>
        </p:nvSpPr>
        <p:spPr>
          <a:xfrm rot="16200000">
            <a:off x="3882731" y="1508263"/>
            <a:ext cx="4778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10 </a:t>
            </a:r>
            <a:r>
              <a:rPr lang="en-US" sz="10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nF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4269957" y="1215617"/>
            <a:ext cx="4778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 </a:t>
            </a:r>
            <a:r>
              <a:rPr lang="en-US" sz="1000" b="1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μ</a:t>
            </a:r>
            <a:r>
              <a:rPr lang="en-US" sz="10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F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4333204" y="1923847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 rot="16200000">
            <a:off x="3899165" y="1826970"/>
            <a:ext cx="496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100 </a:t>
            </a:r>
            <a:r>
              <a:rPr lang="en-US" sz="10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nF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537532" y="1955069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5712234" y="1951352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5886936" y="1947635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9" name="Rectangle 258"/>
          <p:cNvSpPr/>
          <p:nvPr/>
        </p:nvSpPr>
        <p:spPr>
          <a:xfrm rot="5400000">
            <a:off x="5583744" y="2270024"/>
            <a:ext cx="299678" cy="249832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0" name="Rectangle 259"/>
          <p:cNvSpPr/>
          <p:nvPr/>
        </p:nvSpPr>
        <p:spPr>
          <a:xfrm rot="5400000">
            <a:off x="5600657" y="2870146"/>
            <a:ext cx="299678" cy="249832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5634765" y="2267614"/>
            <a:ext cx="73025" cy="7302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5639969" y="2852681"/>
            <a:ext cx="73025" cy="7302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3" name="Rectangle 262"/>
          <p:cNvSpPr/>
          <p:nvPr/>
        </p:nvSpPr>
        <p:spPr>
          <a:xfrm rot="16200000">
            <a:off x="6321027" y="2235940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4" name="TextBox 263"/>
          <p:cNvSpPr txBox="1"/>
          <p:nvPr/>
        </p:nvSpPr>
        <p:spPr>
          <a:xfrm>
            <a:off x="6058675" y="2040325"/>
            <a:ext cx="5727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100 </a:t>
            </a:r>
            <a:r>
              <a:rPr lang="en-US" sz="10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nF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3" name="Rectangle 272"/>
          <p:cNvSpPr/>
          <p:nvPr/>
        </p:nvSpPr>
        <p:spPr>
          <a:xfrm rot="16200000">
            <a:off x="5710684" y="2593523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4" name="Rectangle 273"/>
          <p:cNvSpPr/>
          <p:nvPr/>
        </p:nvSpPr>
        <p:spPr>
          <a:xfrm rot="16200000">
            <a:off x="5711427" y="3544351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5439410" y="2620932"/>
            <a:ext cx="5727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100 </a:t>
            </a:r>
            <a:r>
              <a:rPr lang="en-US" sz="10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nF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5422311" y="3589601"/>
            <a:ext cx="5727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100 </a:t>
            </a:r>
            <a:r>
              <a:rPr lang="en-US" sz="1000" b="1" dirty="0" err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nF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7" name="TextBox 276"/>
          <p:cNvSpPr txBox="1"/>
          <p:nvPr/>
        </p:nvSpPr>
        <p:spPr>
          <a:xfrm rot="16200000">
            <a:off x="5117496" y="2924919"/>
            <a:ext cx="7420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74HC4053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8" name="TextBox 277"/>
          <p:cNvSpPr txBox="1"/>
          <p:nvPr/>
        </p:nvSpPr>
        <p:spPr>
          <a:xfrm rot="16200000">
            <a:off x="5112019" y="2307414"/>
            <a:ext cx="7420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74HC4053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9" name="TextBox 278"/>
          <p:cNvSpPr txBox="1"/>
          <p:nvPr/>
        </p:nvSpPr>
        <p:spPr>
          <a:xfrm rot="16200000">
            <a:off x="6636489" y="3019134"/>
            <a:ext cx="7420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74HC4052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0" name="Rectangle 279"/>
          <p:cNvSpPr/>
          <p:nvPr/>
        </p:nvSpPr>
        <p:spPr>
          <a:xfrm rot="5400000">
            <a:off x="6564866" y="3040388"/>
            <a:ext cx="299678" cy="249832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6604178" y="3022923"/>
            <a:ext cx="73025" cy="7302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6666424" y="3534213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6836664" y="3530499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7011364" y="3535705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7190524" y="3540911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7369684" y="3541657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7548844" y="3537943"/>
            <a:ext cx="53975" cy="109728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6403242" y="3462857"/>
            <a:ext cx="88573" cy="183661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6118514" y="3468061"/>
            <a:ext cx="88573" cy="183661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 rot="16200000">
            <a:off x="6206598" y="2577744"/>
            <a:ext cx="7420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OPA4170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1" name="TextBox 290"/>
          <p:cNvSpPr txBox="1"/>
          <p:nvPr/>
        </p:nvSpPr>
        <p:spPr>
          <a:xfrm rot="16200000">
            <a:off x="6898258" y="3949357"/>
            <a:ext cx="9605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100 k</a:t>
            </a:r>
            <a:r>
              <a:rPr lang="el-GR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Ω</a:t>
            </a: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(1%)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2" name="TextBox 291"/>
          <p:cNvSpPr txBox="1"/>
          <p:nvPr/>
        </p:nvSpPr>
        <p:spPr>
          <a:xfrm rot="16200000">
            <a:off x="6725042" y="3954560"/>
            <a:ext cx="9605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1.00 </a:t>
            </a:r>
            <a:r>
              <a:rPr lang="en-US" sz="10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</a:t>
            </a:r>
            <a:r>
              <a:rPr lang="el-GR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Ω</a:t>
            </a: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(1%)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3" name="TextBox 292"/>
          <p:cNvSpPr txBox="1"/>
          <p:nvPr/>
        </p:nvSpPr>
        <p:spPr>
          <a:xfrm rot="16200000">
            <a:off x="6556286" y="3955303"/>
            <a:ext cx="9605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1.00 </a:t>
            </a:r>
            <a:r>
              <a:rPr lang="en-US" sz="10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</a:t>
            </a:r>
            <a:r>
              <a:rPr lang="el-GR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Ω</a:t>
            </a: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(1%)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4" name="TextBox 293"/>
          <p:cNvSpPr txBox="1"/>
          <p:nvPr/>
        </p:nvSpPr>
        <p:spPr>
          <a:xfrm rot="16200000">
            <a:off x="6378610" y="3956046"/>
            <a:ext cx="9605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10.0 M</a:t>
            </a:r>
            <a:r>
              <a:rPr lang="el-GR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Ω</a:t>
            </a: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(1%)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5" name="TextBox 294"/>
          <p:cNvSpPr txBox="1"/>
          <p:nvPr/>
        </p:nvSpPr>
        <p:spPr>
          <a:xfrm rot="16200000">
            <a:off x="6200934" y="3956789"/>
            <a:ext cx="9605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10.0 M</a:t>
            </a:r>
            <a:r>
              <a:rPr lang="el-GR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Ω</a:t>
            </a: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(1%)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6" name="TextBox 295"/>
          <p:cNvSpPr txBox="1"/>
          <p:nvPr/>
        </p:nvSpPr>
        <p:spPr>
          <a:xfrm rot="16200000">
            <a:off x="5965276" y="3957532"/>
            <a:ext cx="9605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100 M</a:t>
            </a:r>
            <a:r>
              <a:rPr lang="el-GR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Ω</a:t>
            </a: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(1%)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7" name="TextBox 296"/>
          <p:cNvSpPr txBox="1"/>
          <p:nvPr/>
        </p:nvSpPr>
        <p:spPr>
          <a:xfrm rot="16200000">
            <a:off x="5685016" y="3958275"/>
            <a:ext cx="9605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100 M</a:t>
            </a:r>
            <a:r>
              <a:rPr lang="el-GR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Ω</a:t>
            </a: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 (1%)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60" y="1175655"/>
            <a:ext cx="6865083" cy="4267202"/>
          </a:xfrm>
          <a:prstGeom prst="rect">
            <a:avLst/>
          </a:prstGeom>
        </p:spPr>
      </p:pic>
      <p:sp>
        <p:nvSpPr>
          <p:cNvPr id="2" name="TextBox 81"/>
          <p:cNvSpPr txBox="1">
            <a:spLocks noChangeArrowheads="1"/>
          </p:cNvSpPr>
          <p:nvPr/>
        </p:nvSpPr>
        <p:spPr bwMode="auto">
          <a:xfrm>
            <a:off x="1292535" y="46038"/>
            <a:ext cx="60570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 dirty="0" smtClean="0">
                <a:latin typeface="Calibri" pitchFamily="34" charset="0"/>
              </a:rPr>
              <a:t>Through-Hole Components (4 total)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3182" y="329331"/>
            <a:ext cx="44482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Place terminal blocks with openings towards outside edge of board</a:t>
            </a:r>
            <a:endParaRPr lang="en-US" sz="11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824093" y="1359972"/>
            <a:ext cx="361441" cy="357475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767341" y="1374486"/>
            <a:ext cx="361441" cy="357475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573103" y="1036122"/>
            <a:ext cx="8397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ED1514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511755" y="1059803"/>
            <a:ext cx="8397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ED1514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679158" y="2005060"/>
            <a:ext cx="365758" cy="285471"/>
            <a:chOff x="5655901" y="1489803"/>
            <a:chExt cx="365758" cy="285471"/>
          </a:xfrm>
        </p:grpSpPr>
        <p:sp>
          <p:nvSpPr>
            <p:cNvPr id="27" name="Oval 26"/>
            <p:cNvSpPr/>
            <p:nvPr/>
          </p:nvSpPr>
          <p:spPr>
            <a:xfrm>
              <a:off x="5736188" y="1489803"/>
              <a:ext cx="285471" cy="285471"/>
            </a:xfrm>
            <a:prstGeom prst="ellipse">
              <a:avLst/>
            </a:prstGeom>
            <a:solidFill>
              <a:srgbClr val="403152">
                <a:alpha val="80000"/>
              </a:srgb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5673297" y="1592839"/>
              <a:ext cx="46511" cy="81303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84362" y="2500918"/>
            <a:ext cx="365758" cy="285471"/>
            <a:chOff x="5655901" y="1489803"/>
            <a:chExt cx="365758" cy="285471"/>
          </a:xfrm>
        </p:grpSpPr>
        <p:sp>
          <p:nvSpPr>
            <p:cNvPr id="30" name="Oval 29"/>
            <p:cNvSpPr/>
            <p:nvPr/>
          </p:nvSpPr>
          <p:spPr>
            <a:xfrm>
              <a:off x="5736188" y="1489803"/>
              <a:ext cx="285471" cy="285471"/>
            </a:xfrm>
            <a:prstGeom prst="ellipse">
              <a:avLst/>
            </a:prstGeom>
            <a:solidFill>
              <a:srgbClr val="403152">
                <a:alpha val="80000"/>
              </a:srgb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5673297" y="1592839"/>
              <a:ext cx="46511" cy="81303"/>
            </a:xfrm>
            <a:prstGeom prst="rect">
              <a:avLst/>
            </a:prstGeom>
            <a:solidFill>
              <a:schemeClr val="accent4">
                <a:lumMod val="50000"/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955977" y="2580787"/>
            <a:ext cx="5727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BC107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47800" y="2117640"/>
            <a:ext cx="6680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2N3964</a:t>
            </a:r>
            <a:endParaRPr lang="en-US" sz="1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339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172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Reid</dc:creator>
  <cp:lastModifiedBy>Reid</cp:lastModifiedBy>
  <cp:revision>76</cp:revision>
  <cp:lastPrinted>2013-01-15T19:03:13Z</cp:lastPrinted>
  <dcterms:created xsi:type="dcterms:W3CDTF">2010-03-11T04:23:58Z</dcterms:created>
  <dcterms:modified xsi:type="dcterms:W3CDTF">2015-01-21T18:10:40Z</dcterms:modified>
</cp:coreProperties>
</file>