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9" r:id="rId4"/>
    <p:sldId id="260" r:id="rId5"/>
    <p:sldId id="268" r:id="rId6"/>
    <p:sldId id="270" r:id="rId7"/>
    <p:sldId id="262" r:id="rId8"/>
    <p:sldId id="265" r:id="rId9"/>
    <p:sldId id="266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9" autoAdjust="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FE7D661-1836-44F7-8FAF-35E8F866ECD3}" type="datetime1">
              <a:rPr lang="en-US" smtClean="0"/>
              <a:pPr/>
              <a:t>2/13/18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02CF1CA-F464-4B29-B867-EAF8A9B936E3}" type="datetime1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2/13/18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2/13/18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92A601-7D32-4ED7-AD1A-974B6DDBDCDC}" type="datetime1">
              <a:rPr lang="en-US" smtClean="0"/>
              <a:pPr/>
              <a:t>2/13/18</a:t>
            </a:fld>
            <a:endParaRPr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A17B41-4A0C-4639-A132-E5C8F99A4BE8}" type="datetime1">
              <a:rPr lang="en-US" smtClean="0"/>
              <a:pPr/>
              <a:t>2/13/18</a:t>
            </a:fld>
            <a:endParaRPr 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2/13/18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2/13/18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2/13/18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D1EACE2-EA00-4376-9A66-47ABB8B02CF5}" type="datetime1">
              <a:rPr lang="en-US" smtClean="0"/>
              <a:pPr/>
              <a:t>2/13/18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2/13/18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nbc.com/new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295" y="465670"/>
            <a:ext cx="7605313" cy="213028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correlations </a:t>
            </a:r>
            <a:r>
              <a:rPr lang="en-US" altLang="zh-CN" dirty="0"/>
              <a:t>between </a:t>
            </a:r>
            <a:r>
              <a:rPr lang="en-US" altLang="zh-CN" dirty="0" smtClean="0"/>
              <a:t>stock </a:t>
            </a:r>
            <a:r>
              <a:rPr lang="en-US" altLang="zh-CN" dirty="0"/>
              <a:t>market and the keywords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88681" y="6154929"/>
            <a:ext cx="225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Xiao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Jia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81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Future Work</a:t>
            </a:r>
            <a:endParaRPr kumimoji="1" lang="zh-CN" altLang="en-US" b="1" dirty="0"/>
          </a:p>
        </p:txBody>
      </p:sp>
      <p:pic>
        <p:nvPicPr>
          <p:cNvPr id="4" name="内容占位符 3" descr="AAEAAQAAAAAAAARfAAAAJDY5Mzk2NjUwLWQ1MWEtNDhiYS1hNmNkLTRkYzc5NTNiOTQ1YQ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" b="1890"/>
          <a:stretch>
            <a:fillRect/>
          </a:stretch>
        </p:blipFill>
        <p:spPr>
          <a:xfrm>
            <a:off x="2176977" y="2856308"/>
            <a:ext cx="6869338" cy="3633583"/>
          </a:xfrm>
        </p:spPr>
      </p:pic>
      <p:sp>
        <p:nvSpPr>
          <p:cNvPr id="3" name="文本框 2"/>
          <p:cNvSpPr txBox="1"/>
          <p:nvPr/>
        </p:nvSpPr>
        <p:spPr>
          <a:xfrm>
            <a:off x="265145" y="1605027"/>
            <a:ext cx="70582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Use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TF-IDF(</a:t>
            </a:r>
            <a:r>
              <a:rPr lang="en-US" altLang="zh-CN" sz="2400" dirty="0" smtClean="0"/>
              <a:t>term </a:t>
            </a:r>
            <a:r>
              <a:rPr lang="en-US" altLang="zh-CN" sz="2400" dirty="0"/>
              <a:t>frequency–inverse document </a:t>
            </a:r>
            <a:r>
              <a:rPr lang="en-US" altLang="zh-CN" sz="2400" dirty="0" smtClean="0"/>
              <a:t>frequency</a:t>
            </a:r>
            <a:r>
              <a:rPr lang="zh-CN" altLang="zh-CN" sz="2400" dirty="0" smtClean="0"/>
              <a:t>)</a:t>
            </a:r>
            <a:endParaRPr lang="en-US" altLang="zh-CN" sz="2400" dirty="0" smtClean="0"/>
          </a:p>
          <a:p>
            <a:r>
              <a:rPr kumimoji="1" lang="en-US" altLang="zh-CN" sz="2400" dirty="0" smtClean="0"/>
              <a:t>Get more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news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content</a:t>
            </a:r>
          </a:p>
          <a:p>
            <a:r>
              <a:rPr kumimoji="1" lang="en-US" altLang="zh-CN" sz="2400" dirty="0"/>
              <a:t>Add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features</a:t>
            </a:r>
          </a:p>
          <a:p>
            <a:r>
              <a:rPr kumimoji="1" lang="en-US" altLang="zh-CN" sz="2400" dirty="0" smtClean="0"/>
              <a:t>More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observations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31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636" y="396392"/>
            <a:ext cx="7315200" cy="1154097"/>
          </a:xfrm>
        </p:spPr>
        <p:txBody>
          <a:bodyPr/>
          <a:lstStyle/>
          <a:p>
            <a:r>
              <a:rPr kumimoji="1" lang="en-US" altLang="zh-CN" b="1" dirty="0" smtClean="0"/>
              <a:t>Background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81480" y="1858421"/>
            <a:ext cx="8350120" cy="353952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Natural Language </a:t>
            </a:r>
            <a:r>
              <a:rPr lang="en-US" altLang="zh-CN" sz="2400" dirty="0" smtClean="0"/>
              <a:t>Processing:  </a:t>
            </a:r>
            <a:r>
              <a:rPr lang="en-US" altLang="zh-CN" sz="2400" dirty="0"/>
              <a:t>a technique used by a computer to understand and manipulate natural languages. </a:t>
            </a:r>
            <a:endParaRPr lang="en-US" altLang="zh-CN" sz="2400" dirty="0" smtClean="0"/>
          </a:p>
          <a:p>
            <a:r>
              <a:rPr lang="en-US" altLang="zh-CN" sz="2400" dirty="0" smtClean="0"/>
              <a:t>Morgan </a:t>
            </a:r>
            <a:r>
              <a:rPr lang="en-US" altLang="zh-CN" sz="2400" dirty="0"/>
              <a:t>Stanley and </a:t>
            </a:r>
            <a:r>
              <a:rPr lang="en-US" altLang="zh-CN" sz="2400" dirty="0" smtClean="0"/>
              <a:t>Stanford </a:t>
            </a:r>
            <a:r>
              <a:rPr lang="en-US" altLang="zh-CN" sz="2400" dirty="0"/>
              <a:t>NLP </a:t>
            </a:r>
            <a:r>
              <a:rPr lang="en-US" altLang="zh-CN" sz="2400" dirty="0" smtClean="0"/>
              <a:t>group </a:t>
            </a:r>
            <a:r>
              <a:rPr lang="en-US" altLang="zh-CN" sz="2400" dirty="0"/>
              <a:t>are </a:t>
            </a:r>
            <a:r>
              <a:rPr lang="en-US" altLang="zh-CN" sz="2400" dirty="0" smtClean="0"/>
              <a:t>using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NLP </a:t>
            </a:r>
            <a:r>
              <a:rPr lang="en-US" altLang="zh-CN" sz="2400" dirty="0" smtClean="0"/>
              <a:t>technique</a:t>
            </a:r>
            <a:r>
              <a:rPr lang="en-US" altLang="zh-CN" sz="2400" dirty="0" smtClean="0"/>
              <a:t>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to evaluate past data pertaining to the stock market and world affairs of the corresponding time period, in order to make predictions in stock trends. </a:t>
            </a:r>
            <a:endParaRPr kumimoji="1" lang="zh-CN" altLang="en-US" sz="2400" dirty="0"/>
          </a:p>
        </p:txBody>
      </p:sp>
      <p:pic>
        <p:nvPicPr>
          <p:cNvPr id="5" name="图片 4" descr="NLP_shutterstock_raindrop7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89958"/>
            <a:ext cx="4284178" cy="25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Motivation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Scraped </a:t>
            </a:r>
            <a:r>
              <a:rPr lang="en-US" altLang="zh-CN" dirty="0"/>
              <a:t>the titles and dates from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finance,</a:t>
            </a:r>
            <a:r>
              <a:rPr lang="zh-CN" altLang="en-US" sz="3200" dirty="0"/>
              <a:t> </a:t>
            </a:r>
            <a:r>
              <a:rPr lang="en-US" altLang="zh-CN" sz="3200" dirty="0"/>
              <a:t>economy and tech </a:t>
            </a:r>
            <a:r>
              <a:rPr lang="en-US" altLang="zh-CN" sz="3200" dirty="0" smtClean="0"/>
              <a:t>news</a:t>
            </a:r>
            <a:r>
              <a:rPr lang="en-US" altLang="zh-CN" sz="3200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CNBC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ry </a:t>
            </a:r>
            <a:r>
              <a:rPr lang="en-US" altLang="zh-CN" dirty="0"/>
              <a:t>to find </a:t>
            </a:r>
            <a:r>
              <a:rPr lang="en-US" altLang="zh-CN" dirty="0" smtClean="0"/>
              <a:t>the </a:t>
            </a:r>
            <a:r>
              <a:rPr lang="en-US" altLang="zh-CN" dirty="0"/>
              <a:t>correlations between the stock market and the keywords under the news. </a:t>
            </a:r>
            <a:endParaRPr kumimoji="1" lang="zh-CN" altLang="en-US" dirty="0"/>
          </a:p>
        </p:txBody>
      </p:sp>
      <p:pic>
        <p:nvPicPr>
          <p:cNvPr id="6" name="图片 5" descr="NLP_shutterstock_raindrop7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70" y="3656670"/>
            <a:ext cx="4284178" cy="25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2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033" y="0"/>
            <a:ext cx="7315200" cy="1154097"/>
          </a:xfrm>
        </p:spPr>
        <p:txBody>
          <a:bodyPr/>
          <a:lstStyle/>
          <a:p>
            <a:r>
              <a:rPr kumimoji="1" lang="en-US" altLang="zh-CN" b="1" dirty="0" smtClean="0"/>
              <a:t>Step 1: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Scrapy</a:t>
            </a:r>
            <a:r>
              <a:rPr kumimoji="1" lang="zh-CN" altLang="en-US" b="1" dirty="0" smtClean="0"/>
              <a:t>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1046" y="1519538"/>
            <a:ext cx="7315200" cy="353952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dirty="0" smtClean="0"/>
              <a:t>craped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 </a:t>
            </a:r>
            <a:r>
              <a:rPr lang="en-US" altLang="zh-CN" sz="2400" dirty="0"/>
              <a:t>15 subcategories </a:t>
            </a:r>
            <a:r>
              <a:rPr lang="en-US" altLang="zh-CN" sz="2400" dirty="0" smtClean="0"/>
              <a:t>news </a:t>
            </a:r>
            <a:r>
              <a:rPr lang="en-US" altLang="zh-CN" sz="2400" dirty="0" err="1" smtClean="0"/>
              <a:t>from</a:t>
            </a:r>
            <a:r>
              <a:rPr lang="en-US" altLang="zh-CN" sz="2400" dirty="0" err="1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www.cnbc.com</a:t>
            </a:r>
            <a:r>
              <a:rPr lang="zh-CN" altLang="zh-CN" sz="2400" dirty="0">
                <a:hlinkClick r:id="rId2"/>
              </a:rPr>
              <a:t>/</a:t>
            </a:r>
            <a:r>
              <a:rPr lang="en-US" altLang="zh-CN" sz="2400" dirty="0" smtClean="0">
                <a:hlinkClick r:id="rId2"/>
              </a:rPr>
              <a:t>news</a:t>
            </a:r>
            <a:r>
              <a:rPr lang="en-US" altLang="zh-CN" sz="2400" dirty="0" smtClean="0">
                <a:hlinkClick r:id="rId2"/>
              </a:rPr>
              <a:t>/</a:t>
            </a:r>
            <a:endParaRPr kumimoji="1" lang="zh-CN" altLang="en-US" sz="2400" dirty="0"/>
          </a:p>
        </p:txBody>
      </p:sp>
      <p:pic>
        <p:nvPicPr>
          <p:cNvPr id="4" name="图片 3" descr="Screen Shot 2018-02-12 at 5.5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2" y="2428476"/>
            <a:ext cx="6071616" cy="2191210"/>
          </a:xfrm>
          <a:prstGeom prst="rect">
            <a:avLst/>
          </a:prstGeom>
        </p:spPr>
      </p:pic>
      <p:pic>
        <p:nvPicPr>
          <p:cNvPr id="5" name="图片 4" descr="Screen Shot 2018-02-12 at 5.59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3" y="4619686"/>
            <a:ext cx="6532130" cy="17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Step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2: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Data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Cleaning</a:t>
            </a:r>
            <a:endParaRPr kumimoji="1" lang="zh-CN" altLang="en-US" b="1" dirty="0"/>
          </a:p>
        </p:txBody>
      </p:sp>
      <p:sp>
        <p:nvSpPr>
          <p:cNvPr id="5" name="右箭头 4"/>
          <p:cNvSpPr/>
          <p:nvPr/>
        </p:nvSpPr>
        <p:spPr>
          <a:xfrm>
            <a:off x="7062761" y="341169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内容占位符 6" descr="Screen Shot 2018-02-13 at 1.59.57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69" r="-10669"/>
          <a:stretch>
            <a:fillRect/>
          </a:stretch>
        </p:blipFill>
        <p:spPr>
          <a:xfrm>
            <a:off x="514962" y="1648428"/>
            <a:ext cx="5820597" cy="4495800"/>
          </a:xfrm>
        </p:spPr>
      </p:pic>
    </p:spTree>
    <p:extLst>
      <p:ext uri="{BB962C8B-B14F-4D97-AF65-F5344CB8AC3E}">
        <p14:creationId xmlns:p14="http://schemas.microsoft.com/office/powerpoint/2010/main" val="139145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smtClean="0"/>
              <a:t>Step 3: NLP(Natural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Language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Processing)</a:t>
            </a:r>
            <a:r>
              <a:rPr lang="zh-CN" altLang="en-US" b="1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内容占位符 4" descr="Screen Shot 2018-02-14 at 12.45.57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3" b="-3233"/>
          <a:stretch>
            <a:fillRect/>
          </a:stretch>
        </p:blipFill>
        <p:spPr>
          <a:xfrm>
            <a:off x="319593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289511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creen Shot 2018-02-12 at 5.37.50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85" b="-1868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887505" y="543018"/>
            <a:ext cx="7315200" cy="115409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>Step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4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Stock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Price</a:t>
            </a:r>
            <a:br>
              <a:rPr kumimoji="1" lang="en-US" altLang="zh-CN" b="1" dirty="0" smtClean="0"/>
            </a:br>
            <a:r>
              <a:rPr kumimoji="1" lang="en-US" altLang="zh-CN" b="1" dirty="0" smtClean="0"/>
              <a:t>(</a:t>
            </a:r>
            <a:r>
              <a:rPr kumimoji="1" lang="en-US" altLang="zh-CN" b="1" dirty="0" smtClean="0"/>
              <a:t>from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https://</a:t>
            </a:r>
            <a:r>
              <a:rPr kumimoji="1" lang="en-US" altLang="zh-CN" b="1" dirty="0" err="1"/>
              <a:t>finance.yahoo.com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0203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870" y="254681"/>
            <a:ext cx="7019365" cy="78396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Step </a:t>
            </a:r>
            <a:r>
              <a:rPr lang="en-US" altLang="zh-CN" b="1" dirty="0" smtClean="0"/>
              <a:t>5: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Make Model </a:t>
            </a:r>
            <a:r>
              <a:rPr lang="en-US" altLang="zh-CN" b="1" dirty="0"/>
              <a:t>with </a:t>
            </a:r>
            <a:r>
              <a:rPr lang="en-US" altLang="zh-CN" b="1" dirty="0" smtClean="0"/>
              <a:t>Random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Forest</a:t>
            </a:r>
            <a:endParaRPr kumimoji="1" lang="zh-CN" altLang="en-US" dirty="0"/>
          </a:p>
        </p:txBody>
      </p:sp>
      <p:pic>
        <p:nvPicPr>
          <p:cNvPr id="9" name="图片 8" descr="Screen Shot 2018-02-13 at 5.4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" y="1535244"/>
            <a:ext cx="5470352" cy="5150042"/>
          </a:xfrm>
          <a:prstGeom prst="rect">
            <a:avLst/>
          </a:prstGeom>
        </p:spPr>
      </p:pic>
      <p:pic>
        <p:nvPicPr>
          <p:cNvPr id="10" name="图片 9" descr="Screen Shot 2018-02-13 at 5.41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07" y="3008511"/>
            <a:ext cx="3488745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165" y="-177674"/>
            <a:ext cx="7315200" cy="1643529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Step </a:t>
            </a:r>
            <a:r>
              <a:rPr lang="en-US" altLang="zh-CN" sz="3600" b="1" dirty="0" smtClean="0"/>
              <a:t>6: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Correlation</a:t>
            </a:r>
            <a:r>
              <a:rPr lang="zh-CN" altLang="en-US" sz="3600" b="1" dirty="0" smtClean="0"/>
              <a:t> </a:t>
            </a:r>
            <a:r>
              <a:rPr lang="en-US" altLang="zh-CN" sz="3600" b="1" dirty="0"/>
              <a:t>B</a:t>
            </a:r>
            <a:r>
              <a:rPr lang="en-US" altLang="zh-CN" sz="3600" b="1" dirty="0" smtClean="0"/>
              <a:t>etween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the</a:t>
            </a:r>
            <a:r>
              <a:rPr lang="zh-CN" altLang="en-US" sz="3600" b="1" dirty="0" smtClean="0"/>
              <a:t> </a:t>
            </a:r>
            <a:r>
              <a:rPr lang="en-US" altLang="zh-CN" sz="3600" b="1" dirty="0"/>
              <a:t>K</a:t>
            </a:r>
            <a:r>
              <a:rPr lang="en-US" altLang="zh-CN" sz="3600" b="1" dirty="0" smtClean="0"/>
              <a:t>eywords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and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Stock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Fluctuation</a:t>
            </a:r>
            <a:endParaRPr kumimoji="1" lang="zh-CN" altLang="en-US" sz="3600" b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460"/>
            <a:ext cx="9144000" cy="55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8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值">
  <a:themeElements>
    <a:clrScheme name="中值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值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值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中值.thmx</Template>
  <TotalTime>1596</TotalTime>
  <Words>175</Words>
  <Application>Microsoft Macintosh PowerPoint</Application>
  <PresentationFormat>全屏显示(4:3)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中值</vt:lpstr>
      <vt:lpstr>Analyze the correlations between stock market and the keywords under news</vt:lpstr>
      <vt:lpstr>Background</vt:lpstr>
      <vt:lpstr>Motivation</vt:lpstr>
      <vt:lpstr>Step 1: Scrapy </vt:lpstr>
      <vt:lpstr>Step 2: Data Cleaning</vt:lpstr>
      <vt:lpstr> Step 3: NLP(Natural Language Processing)  </vt:lpstr>
      <vt:lpstr>Step 4 : Stock Price (from https://finance.yahoo.com)</vt:lpstr>
      <vt:lpstr>Step 5: Make Model with Random Forest</vt:lpstr>
      <vt:lpstr>Step 6: Correlation Between the Keywords and Stock Fluctuation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jia</dc:creator>
  <cp:lastModifiedBy>xiao jia</cp:lastModifiedBy>
  <cp:revision>38</cp:revision>
  <dcterms:created xsi:type="dcterms:W3CDTF">2018-02-13T14:46:02Z</dcterms:created>
  <dcterms:modified xsi:type="dcterms:W3CDTF">2018-02-14T17:50:14Z</dcterms:modified>
</cp:coreProperties>
</file>