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2489-7FAF-4C26-BC84-F8BDA27690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3581-F015-433E-A2F9-E283133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1"/>
          <p:cNvSpPr>
            <a:spLocks noChangeArrowheads="1"/>
          </p:cNvSpPr>
          <p:nvPr/>
        </p:nvSpPr>
        <p:spPr bwMode="auto">
          <a:xfrm>
            <a:off x="5895802" y="614375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val 41"/>
          <p:cNvSpPr>
            <a:spLocks noChangeArrowheads="1"/>
          </p:cNvSpPr>
          <p:nvPr/>
        </p:nvSpPr>
        <p:spPr bwMode="auto">
          <a:xfrm>
            <a:off x="3033540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B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val 41"/>
          <p:cNvSpPr>
            <a:spLocks noChangeArrowheads="1"/>
          </p:cNvSpPr>
          <p:nvPr/>
        </p:nvSpPr>
        <p:spPr bwMode="auto">
          <a:xfrm>
            <a:off x="8829502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7" name="Oval 41"/>
          <p:cNvSpPr>
            <a:spLocks noChangeArrowheads="1"/>
          </p:cNvSpPr>
          <p:nvPr/>
        </p:nvSpPr>
        <p:spPr bwMode="auto">
          <a:xfrm>
            <a:off x="3876502" y="5198341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C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41"/>
          <p:cNvSpPr>
            <a:spLocks noChangeArrowheads="1"/>
          </p:cNvSpPr>
          <p:nvPr/>
        </p:nvSpPr>
        <p:spPr bwMode="auto">
          <a:xfrm>
            <a:off x="7915102" y="5201516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D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Oval 41"/>
          <p:cNvSpPr>
            <a:spLocks noChangeArrowheads="1"/>
          </p:cNvSpPr>
          <p:nvPr/>
        </p:nvSpPr>
        <p:spPr bwMode="auto">
          <a:xfrm>
            <a:off x="5895802" y="1642448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4486102" y="4391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H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4101927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G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41"/>
          <p:cNvSpPr>
            <a:spLocks noChangeArrowheads="1"/>
          </p:cNvSpPr>
          <p:nvPr/>
        </p:nvSpPr>
        <p:spPr bwMode="auto">
          <a:xfrm>
            <a:off x="7733848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J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Oval 41"/>
          <p:cNvSpPr>
            <a:spLocks noChangeArrowheads="1"/>
          </p:cNvSpPr>
          <p:nvPr/>
        </p:nvSpPr>
        <p:spPr bwMode="auto">
          <a:xfrm>
            <a:off x="7180090" y="4391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I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7"/>
          </p:cNvCxnSpPr>
          <p:nvPr/>
        </p:nvCxnSpPr>
        <p:spPr bwMode="auto">
          <a:xfrm flipH="1">
            <a:off x="3423785" y="842975"/>
            <a:ext cx="2472017" cy="17108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 bwMode="auto">
          <a:xfrm>
            <a:off x="3262140" y="2944091"/>
            <a:ext cx="842962" cy="22542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 bwMode="auto">
          <a:xfrm>
            <a:off x="4333702" y="5426148"/>
            <a:ext cx="3581400" cy="3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7"/>
            <a:endCxn id="6" idx="4"/>
          </p:cNvCxnSpPr>
          <p:nvPr/>
        </p:nvCxnSpPr>
        <p:spPr bwMode="auto">
          <a:xfrm flipV="1">
            <a:off x="8305347" y="2944091"/>
            <a:ext cx="752755" cy="23241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6" idx="0"/>
            <a:endCxn id="4" idx="6"/>
          </p:cNvCxnSpPr>
          <p:nvPr/>
        </p:nvCxnSpPr>
        <p:spPr bwMode="auto">
          <a:xfrm flipH="1" flipV="1">
            <a:off x="6353002" y="842975"/>
            <a:ext cx="2705100" cy="16439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4" idx="4"/>
            <a:endCxn id="9" idx="0"/>
          </p:cNvCxnSpPr>
          <p:nvPr/>
        </p:nvCxnSpPr>
        <p:spPr bwMode="auto">
          <a:xfrm>
            <a:off x="6124402" y="1071575"/>
            <a:ext cx="0" cy="5708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5" idx="6"/>
            <a:endCxn id="11" idx="2"/>
          </p:cNvCxnSpPr>
          <p:nvPr/>
        </p:nvCxnSpPr>
        <p:spPr bwMode="auto">
          <a:xfrm>
            <a:off x="3490740" y="2715491"/>
            <a:ext cx="6111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7"/>
            <a:endCxn id="10" idx="4"/>
          </p:cNvCxnSpPr>
          <p:nvPr/>
        </p:nvCxnSpPr>
        <p:spPr bwMode="auto">
          <a:xfrm flipV="1">
            <a:off x="4266747" y="4849091"/>
            <a:ext cx="447955" cy="4159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8" idx="1"/>
            <a:endCxn id="13" idx="5"/>
          </p:cNvCxnSpPr>
          <p:nvPr/>
        </p:nvCxnSpPr>
        <p:spPr bwMode="auto">
          <a:xfrm flipH="1" flipV="1">
            <a:off x="7570335" y="4782136"/>
            <a:ext cx="411722" cy="4861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12" idx="6"/>
          </p:cNvCxnSpPr>
          <p:nvPr/>
        </p:nvCxnSpPr>
        <p:spPr bwMode="auto">
          <a:xfrm flipH="1">
            <a:off x="8191048" y="2715491"/>
            <a:ext cx="63845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9" idx="2"/>
            <a:endCxn id="11" idx="6"/>
          </p:cNvCxnSpPr>
          <p:nvPr/>
        </p:nvCxnSpPr>
        <p:spPr bwMode="auto">
          <a:xfrm flipH="1">
            <a:off x="4559127" y="1870255"/>
            <a:ext cx="1336675" cy="8452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1" idx="4"/>
            <a:endCxn id="10" idx="0"/>
          </p:cNvCxnSpPr>
          <p:nvPr/>
        </p:nvCxnSpPr>
        <p:spPr bwMode="auto">
          <a:xfrm>
            <a:off x="4330527" y="2944091"/>
            <a:ext cx="384175" cy="1447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0" idx="6"/>
            <a:endCxn id="13" idx="2"/>
          </p:cNvCxnSpPr>
          <p:nvPr/>
        </p:nvCxnSpPr>
        <p:spPr bwMode="auto">
          <a:xfrm>
            <a:off x="4943302" y="4620491"/>
            <a:ext cx="22367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3" idx="7"/>
            <a:endCxn id="12" idx="4"/>
          </p:cNvCxnSpPr>
          <p:nvPr/>
        </p:nvCxnSpPr>
        <p:spPr bwMode="auto">
          <a:xfrm flipV="1">
            <a:off x="7570335" y="2944091"/>
            <a:ext cx="392113" cy="15147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12" idx="1"/>
            <a:endCxn id="9" idx="6"/>
          </p:cNvCxnSpPr>
          <p:nvPr/>
        </p:nvCxnSpPr>
        <p:spPr bwMode="auto">
          <a:xfrm flipH="1" flipV="1">
            <a:off x="6353002" y="1870255"/>
            <a:ext cx="1447801" cy="6835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317536" y="123674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320" y="406595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7265" y="542932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45317" y="383512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52388" y="123674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48302" y="111382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91372" y="22928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102" y="491571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69580" y="48978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19648" y="266712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5708" y="18036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5599" y="18510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69632" y="354017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6027" y="416105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2369" y="343619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1"/>
          <p:cNvSpPr>
            <a:spLocks noChangeArrowheads="1"/>
          </p:cNvSpPr>
          <p:nvPr/>
        </p:nvSpPr>
        <p:spPr bwMode="auto">
          <a:xfrm>
            <a:off x="5895802" y="614375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val 41"/>
          <p:cNvSpPr>
            <a:spLocks noChangeArrowheads="1"/>
          </p:cNvSpPr>
          <p:nvPr/>
        </p:nvSpPr>
        <p:spPr bwMode="auto">
          <a:xfrm>
            <a:off x="3033540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B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val 41"/>
          <p:cNvSpPr>
            <a:spLocks noChangeArrowheads="1"/>
          </p:cNvSpPr>
          <p:nvPr/>
        </p:nvSpPr>
        <p:spPr bwMode="auto">
          <a:xfrm>
            <a:off x="8829502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7" name="Oval 41"/>
          <p:cNvSpPr>
            <a:spLocks noChangeArrowheads="1"/>
          </p:cNvSpPr>
          <p:nvPr/>
        </p:nvSpPr>
        <p:spPr bwMode="auto">
          <a:xfrm>
            <a:off x="3876502" y="5198341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C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41"/>
          <p:cNvSpPr>
            <a:spLocks noChangeArrowheads="1"/>
          </p:cNvSpPr>
          <p:nvPr/>
        </p:nvSpPr>
        <p:spPr bwMode="auto">
          <a:xfrm>
            <a:off x="7915102" y="5201516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D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Oval 41"/>
          <p:cNvSpPr>
            <a:spLocks noChangeArrowheads="1"/>
          </p:cNvSpPr>
          <p:nvPr/>
        </p:nvSpPr>
        <p:spPr bwMode="auto">
          <a:xfrm>
            <a:off x="5895802" y="1642448"/>
            <a:ext cx="457200" cy="455613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4486102" y="4391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H</a:t>
            </a:r>
            <a:endParaRPr lang="en-GB" altLang="en-US" sz="24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4101927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G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41"/>
          <p:cNvSpPr>
            <a:spLocks noChangeArrowheads="1"/>
          </p:cNvSpPr>
          <p:nvPr/>
        </p:nvSpPr>
        <p:spPr bwMode="auto">
          <a:xfrm>
            <a:off x="7733848" y="2486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J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Oval 41"/>
          <p:cNvSpPr>
            <a:spLocks noChangeArrowheads="1"/>
          </p:cNvSpPr>
          <p:nvPr/>
        </p:nvSpPr>
        <p:spPr bwMode="auto">
          <a:xfrm>
            <a:off x="7180090" y="4391891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</a:rPr>
              <a:t>I</a:t>
            </a:r>
            <a:endParaRPr lang="en-GB" alt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7"/>
          </p:cNvCxnSpPr>
          <p:nvPr/>
        </p:nvCxnSpPr>
        <p:spPr bwMode="auto">
          <a:xfrm flipH="1">
            <a:off x="3423785" y="842975"/>
            <a:ext cx="2472017" cy="17108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 bwMode="auto">
          <a:xfrm>
            <a:off x="3262140" y="2944091"/>
            <a:ext cx="842962" cy="22542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 bwMode="auto">
          <a:xfrm>
            <a:off x="4333702" y="5426148"/>
            <a:ext cx="3581400" cy="3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7"/>
            <a:endCxn id="6" idx="4"/>
          </p:cNvCxnSpPr>
          <p:nvPr/>
        </p:nvCxnSpPr>
        <p:spPr bwMode="auto">
          <a:xfrm flipV="1">
            <a:off x="8305347" y="2944091"/>
            <a:ext cx="752755" cy="23241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6" idx="0"/>
            <a:endCxn id="4" idx="6"/>
          </p:cNvCxnSpPr>
          <p:nvPr/>
        </p:nvCxnSpPr>
        <p:spPr bwMode="auto">
          <a:xfrm flipH="1" flipV="1">
            <a:off x="6353002" y="842975"/>
            <a:ext cx="2705100" cy="16439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4" idx="4"/>
            <a:endCxn id="9" idx="0"/>
          </p:cNvCxnSpPr>
          <p:nvPr/>
        </p:nvCxnSpPr>
        <p:spPr bwMode="auto">
          <a:xfrm>
            <a:off x="6124402" y="1071575"/>
            <a:ext cx="0" cy="5708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5" idx="6"/>
            <a:endCxn id="11" idx="2"/>
          </p:cNvCxnSpPr>
          <p:nvPr/>
        </p:nvCxnSpPr>
        <p:spPr bwMode="auto">
          <a:xfrm>
            <a:off x="3490740" y="2715491"/>
            <a:ext cx="6111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7"/>
            <a:endCxn id="10" idx="4"/>
          </p:cNvCxnSpPr>
          <p:nvPr/>
        </p:nvCxnSpPr>
        <p:spPr bwMode="auto">
          <a:xfrm flipV="1">
            <a:off x="4266747" y="4849091"/>
            <a:ext cx="447955" cy="4159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8" idx="1"/>
            <a:endCxn id="13" idx="5"/>
          </p:cNvCxnSpPr>
          <p:nvPr/>
        </p:nvCxnSpPr>
        <p:spPr bwMode="auto">
          <a:xfrm flipH="1" flipV="1">
            <a:off x="7570335" y="4782136"/>
            <a:ext cx="411722" cy="4861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12" idx="6"/>
          </p:cNvCxnSpPr>
          <p:nvPr/>
        </p:nvCxnSpPr>
        <p:spPr bwMode="auto">
          <a:xfrm flipH="1">
            <a:off x="8191048" y="2715491"/>
            <a:ext cx="63845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9" idx="2"/>
            <a:endCxn id="11" idx="6"/>
          </p:cNvCxnSpPr>
          <p:nvPr/>
        </p:nvCxnSpPr>
        <p:spPr bwMode="auto">
          <a:xfrm flipH="1">
            <a:off x="4559127" y="1870255"/>
            <a:ext cx="1336675" cy="8452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1" idx="4"/>
            <a:endCxn id="10" idx="0"/>
          </p:cNvCxnSpPr>
          <p:nvPr/>
        </p:nvCxnSpPr>
        <p:spPr bwMode="auto">
          <a:xfrm>
            <a:off x="4330527" y="2944091"/>
            <a:ext cx="384175" cy="1447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0" idx="6"/>
            <a:endCxn id="13" idx="2"/>
          </p:cNvCxnSpPr>
          <p:nvPr/>
        </p:nvCxnSpPr>
        <p:spPr bwMode="auto">
          <a:xfrm>
            <a:off x="4943302" y="4620491"/>
            <a:ext cx="22367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3" idx="7"/>
            <a:endCxn id="12" idx="4"/>
          </p:cNvCxnSpPr>
          <p:nvPr/>
        </p:nvCxnSpPr>
        <p:spPr bwMode="auto">
          <a:xfrm flipV="1">
            <a:off x="7570335" y="2944091"/>
            <a:ext cx="392113" cy="15147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12" idx="1"/>
            <a:endCxn id="9" idx="6"/>
          </p:cNvCxnSpPr>
          <p:nvPr/>
        </p:nvCxnSpPr>
        <p:spPr bwMode="auto">
          <a:xfrm flipH="1" flipV="1">
            <a:off x="6353002" y="1870255"/>
            <a:ext cx="1447801" cy="6835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317536" y="123674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320" y="406595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7265" y="542932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45317" y="383512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52388" y="123674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48302" y="111382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91372" y="22928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102" y="491571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69580" y="48978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19648" y="266712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5708" y="18036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5599" y="18510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69632" y="354017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6027" y="416105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2369" y="343619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0" idx="6"/>
            <a:endCxn id="12" idx="3"/>
          </p:cNvCxnSpPr>
          <p:nvPr/>
        </p:nvCxnSpPr>
        <p:spPr bwMode="auto">
          <a:xfrm flipV="1">
            <a:off x="4943302" y="2877136"/>
            <a:ext cx="2857501" cy="17433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15706" y="341086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Science Dept.</dc:creator>
  <cp:lastModifiedBy>Computer Science Dept.</cp:lastModifiedBy>
  <cp:revision>2</cp:revision>
  <dcterms:created xsi:type="dcterms:W3CDTF">2018-11-14T01:37:33Z</dcterms:created>
  <dcterms:modified xsi:type="dcterms:W3CDTF">2018-11-14T01:40:38Z</dcterms:modified>
</cp:coreProperties>
</file>