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42" r:id="rId2"/>
    <p:sldId id="827" r:id="rId3"/>
    <p:sldId id="833" r:id="rId4"/>
    <p:sldId id="948" r:id="rId5"/>
    <p:sldId id="877" r:id="rId6"/>
    <p:sldId id="835" r:id="rId7"/>
    <p:sldId id="878" r:id="rId8"/>
    <p:sldId id="839" r:id="rId9"/>
    <p:sldId id="946" r:id="rId10"/>
    <p:sldId id="932" r:id="rId11"/>
    <p:sldId id="933" r:id="rId12"/>
    <p:sldId id="934" r:id="rId13"/>
    <p:sldId id="935" r:id="rId14"/>
    <p:sldId id="841" r:id="rId15"/>
    <p:sldId id="840" r:id="rId16"/>
    <p:sldId id="842" r:id="rId17"/>
    <p:sldId id="930" r:id="rId18"/>
    <p:sldId id="883" r:id="rId19"/>
    <p:sldId id="931" r:id="rId20"/>
    <p:sldId id="847" r:id="rId21"/>
    <p:sldId id="887" r:id="rId22"/>
    <p:sldId id="849" r:id="rId23"/>
    <p:sldId id="851" r:id="rId24"/>
    <p:sldId id="893" r:id="rId25"/>
    <p:sldId id="894" r:id="rId26"/>
    <p:sldId id="942" r:id="rId27"/>
    <p:sldId id="943" r:id="rId28"/>
    <p:sldId id="947" r:id="rId29"/>
    <p:sldId id="925" r:id="rId30"/>
    <p:sldId id="856" r:id="rId31"/>
    <p:sldId id="929" r:id="rId32"/>
    <p:sldId id="857" r:id="rId33"/>
    <p:sldId id="908" r:id="rId34"/>
    <p:sldId id="909" r:id="rId35"/>
    <p:sldId id="911" r:id="rId36"/>
    <p:sldId id="912" r:id="rId37"/>
    <p:sldId id="914" r:id="rId38"/>
    <p:sldId id="915" r:id="rId39"/>
    <p:sldId id="918" r:id="rId40"/>
    <p:sldId id="919" r:id="rId41"/>
    <p:sldId id="940" r:id="rId42"/>
    <p:sldId id="944" r:id="rId43"/>
    <p:sldId id="941" r:id="rId44"/>
    <p:sldId id="945" r:id="rId45"/>
    <p:sldId id="926" r:id="rId46"/>
    <p:sldId id="920" r:id="rId47"/>
    <p:sldId id="921" r:id="rId48"/>
    <p:sldId id="922" r:id="rId49"/>
    <p:sldId id="923" r:id="rId50"/>
    <p:sldId id="924" r:id="rId51"/>
    <p:sldId id="927" r:id="rId52"/>
    <p:sldId id="928" r:id="rId53"/>
    <p:sldId id="949" r:id="rId54"/>
    <p:sldId id="950" r:id="rId55"/>
    <p:sldId id="951" r:id="rId56"/>
  </p:sldIdLst>
  <p:sldSz cx="9144000" cy="6858000" type="screen4x3"/>
  <p:notesSz cx="6985000" cy="92837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CC6600"/>
    <a:srgbClr val="9900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1" autoAdjust="0"/>
    <p:restoredTop sz="98462" autoAdjust="0"/>
  </p:normalViewPr>
  <p:slideViewPr>
    <p:cSldViewPr snapToObjects="1">
      <p:cViewPr>
        <p:scale>
          <a:sx n="75" d="100"/>
          <a:sy n="75" d="100"/>
        </p:scale>
        <p:origin x="927" y="2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4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9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15-213/18-213/15-513: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September 21, 2017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>
                <a:latin typeface="Calibri" pitchFamily="-96" charset="0"/>
              </a:rPr>
              <a:t>Today’s Instructor:</a:t>
            </a:r>
            <a:r>
              <a:rPr lang="en-US" dirty="0">
                <a:latin typeface="Calibri" pitchFamily="-96" charset="0"/>
              </a:rPr>
              <a:t> </a:t>
            </a:r>
          </a:p>
          <a:p>
            <a:r>
              <a:rPr lang="en-US" dirty="0">
                <a:latin typeface="Calibri" pitchFamily="-96" charset="0"/>
              </a:rPr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7" y="4819456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4534"/>
              </p:ext>
            </p:extLst>
          </p:nvPr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CF, ZF, and PF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077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0984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5770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6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09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9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8024" y="3240460"/>
            <a:ext cx="3456384" cy="311973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60032" y="3500438"/>
            <a:ext cx="316835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24575</TotalTime>
  <Words>4896</Words>
  <Application>Microsoft Office PowerPoint</Application>
  <PresentationFormat>On-screen Show (4:3)</PresentationFormat>
  <Paragraphs>1370</Paragraphs>
  <Slides>55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3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Lucida Grande</vt:lpstr>
      <vt:lpstr>Monaco</vt:lpstr>
      <vt:lpstr>msgothic</vt:lpstr>
      <vt:lpstr>Times New Roman</vt:lpstr>
      <vt:lpstr>Wingdings</vt:lpstr>
      <vt:lpstr>Wingdings 2</vt:lpstr>
      <vt:lpstr>ヒラギノ角ゴ ProN W6</vt:lpstr>
      <vt:lpstr>template2007</vt:lpstr>
      <vt:lpstr>Machine-Level Programming IV: Data  15-213/18-213/15-513: Introduction to Computer Systems 8th Lecture, September 21, 2017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Quiz Time!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795</cp:revision>
  <cp:lastPrinted>2017-02-09T18:13:43Z</cp:lastPrinted>
  <dcterms:created xsi:type="dcterms:W3CDTF">2012-09-20T14:26:38Z</dcterms:created>
  <dcterms:modified xsi:type="dcterms:W3CDTF">2017-09-21T17:18:12Z</dcterms:modified>
</cp:coreProperties>
</file>