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82166"/>
  </p:normalViewPr>
  <p:slideViewPr>
    <p:cSldViewPr snapToGrid="0" snapToObjects="1">
      <p:cViewPr varScale="1">
        <p:scale>
          <a:sx n="47" d="100"/>
          <a:sy n="47" d="100"/>
        </p:scale>
        <p:origin x="216" y="1072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706480"/>
        <c:axId val="-2052419984"/>
      </c:barChart>
      <c:catAx>
        <c:axId val="-212770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419984"/>
        <c:crosses val="autoZero"/>
        <c:auto val="1"/>
        <c:lblAlgn val="ctr"/>
        <c:lblOffset val="100"/>
        <c:noMultiLvlLbl val="0"/>
      </c:catAx>
      <c:valAx>
        <c:axId val="-2052419984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70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3556576"/>
        <c:axId val="-2051534784"/>
      </c:barChart>
      <c:catAx>
        <c:axId val="-205355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534784"/>
        <c:crosses val="autoZero"/>
        <c:auto val="1"/>
        <c:lblAlgn val="ctr"/>
        <c:lblOffset val="100"/>
        <c:noMultiLvlLbl val="0"/>
      </c:catAx>
      <c:valAx>
        <c:axId val="-2051534784"/>
        <c:scaling>
          <c:orientation val="minMax"/>
          <c:max val="93.0"/>
          <c:min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55657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2544000"/>
        <c:axId val="-2060374576"/>
      </c:barChart>
      <c:catAx>
        <c:axId val="-205254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0374576"/>
        <c:crosses val="autoZero"/>
        <c:auto val="1"/>
        <c:lblAlgn val="ctr"/>
        <c:lblOffset val="100"/>
        <c:noMultiLvlLbl val="0"/>
      </c:catAx>
      <c:valAx>
        <c:axId val="-2060374576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544000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4545056"/>
        <c:axId val="-2056402288"/>
      </c:barChart>
      <c:catAx>
        <c:axId val="-205454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402288"/>
        <c:crosses val="autoZero"/>
        <c:auto val="1"/>
        <c:lblAlgn val="ctr"/>
        <c:lblOffset val="100"/>
        <c:noMultiLvlLbl val="0"/>
      </c:catAx>
      <c:valAx>
        <c:axId val="-2056402288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54505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866768"/>
        <c:axId val="-2053613888"/>
      </c:barChart>
      <c:catAx>
        <c:axId val="-205186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613888"/>
        <c:crosses val="autoZero"/>
        <c:auto val="1"/>
        <c:lblAlgn val="ctr"/>
        <c:lblOffset val="100"/>
        <c:noMultiLvlLbl val="0"/>
      </c:catAx>
      <c:valAx>
        <c:axId val="-2053613888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866768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3322976"/>
        <c:axId val="-2053577872"/>
      </c:barChart>
      <c:catAx>
        <c:axId val="-205332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577872"/>
        <c:crosses val="autoZero"/>
        <c:auto val="1"/>
        <c:lblAlgn val="ctr"/>
        <c:lblOffset val="100"/>
        <c:noMultiLvlLbl val="0"/>
      </c:catAx>
      <c:valAx>
        <c:axId val="-205357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32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946592"/>
        <c:axId val="-2053682544"/>
      </c:barChart>
      <c:catAx>
        <c:axId val="-20519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682544"/>
        <c:crosses val="autoZero"/>
        <c:auto val="1"/>
        <c:lblAlgn val="ctr"/>
        <c:lblOffset val="100"/>
        <c:noMultiLvlLbl val="0"/>
      </c:catAx>
      <c:valAx>
        <c:axId val="-205368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9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048352"/>
        <c:axId val="-2094851952"/>
      </c:barChart>
      <c:catAx>
        <c:axId val="-20950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851952"/>
        <c:crosses val="autoZero"/>
        <c:auto val="1"/>
        <c:lblAlgn val="ctr"/>
        <c:lblOffset val="100"/>
        <c:noMultiLvlLbl val="0"/>
      </c:catAx>
      <c:valAx>
        <c:axId val="-209485195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04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57519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2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595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73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7587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2940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2016-11-22T19:51:25Z</dcterms:created>
  <dcterms:modified xsi:type="dcterms:W3CDTF">2016-12-08T04:52:30Z</dcterms:modified>
</cp:coreProperties>
</file>