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89" r:id="rId20"/>
    <p:sldId id="291" r:id="rId21"/>
    <p:sldId id="276" r:id="rId22"/>
    <p:sldId id="290" r:id="rId23"/>
    <p:sldId id="270" r:id="rId24"/>
    <p:sldId id="271" r:id="rId25"/>
    <p:sldId id="272" r:id="rId26"/>
    <p:sldId id="273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74"/>
    <p:restoredTop sz="50000"/>
  </p:normalViewPr>
  <p:slideViewPr>
    <p:cSldViewPr snapToGrid="0" snapToObjects="1">
      <p:cViewPr varScale="1">
        <p:scale>
          <a:sx n="99" d="100"/>
          <a:sy n="99" d="100"/>
        </p:scale>
        <p:origin x="208" y="496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63.8</c:v>
                </c:pt>
                <c:pt idx="1">
                  <c:v>74.5</c:v>
                </c:pt>
                <c:pt idx="2">
                  <c:v>74.3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3988752"/>
        <c:axId val="1418293328"/>
      </c:barChart>
      <c:catAx>
        <c:axId val="146398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293328"/>
        <c:crosses val="autoZero"/>
        <c:auto val="1"/>
        <c:lblAlgn val="ctr"/>
        <c:lblOffset val="100"/>
        <c:noMultiLvlLbl val="0"/>
      </c:catAx>
      <c:valAx>
        <c:axId val="1418293328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988752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Classification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91.3</c:v>
                </c:pt>
                <c:pt idx="1">
                  <c:v>92.1</c:v>
                </c:pt>
                <c:pt idx="2">
                  <c:v>92.1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0953552"/>
        <c:axId val="1380955328"/>
      </c:barChart>
      <c:catAx>
        <c:axId val="138095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955328"/>
        <c:crosses val="autoZero"/>
        <c:auto val="1"/>
        <c:lblAlgn val="ctr"/>
        <c:lblOffset val="100"/>
        <c:noMultiLvlLbl val="0"/>
      </c:catAx>
      <c:valAx>
        <c:axId val="1380955328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953552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Letter Recognition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85.27</c:v>
                </c:pt>
                <c:pt idx="1">
                  <c:v>95.32499999999998</c:v>
                </c:pt>
                <c:pt idx="2">
                  <c:v>85.245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85.3</c:v>
                </c:pt>
                <c:pt idx="1">
                  <c:v>95.3</c:v>
                </c:pt>
                <c:pt idx="2">
                  <c:v>85.3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756608"/>
        <c:axId val="1467758928"/>
      </c:barChart>
      <c:catAx>
        <c:axId val="146775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758928"/>
        <c:crosses val="autoZero"/>
        <c:auto val="1"/>
        <c:lblAlgn val="ctr"/>
        <c:lblOffset val="100"/>
        <c:noMultiLvlLbl val="0"/>
      </c:catAx>
      <c:valAx>
        <c:axId val="1467758928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756608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 smtClean="0">
                <a:effectLst/>
              </a:rPr>
              <a:t>Letter Recognition (SMO vs </a:t>
            </a:r>
            <a:r>
              <a:rPr lang="en-US" sz="2000" b="0" i="0" baseline="0" dirty="0" err="1" smtClean="0">
                <a:effectLst/>
              </a:rPr>
              <a:t>LibSVM</a:t>
            </a:r>
            <a:r>
              <a:rPr lang="en-US" sz="2000" b="0" i="0" baseline="0" dirty="0" smtClean="0">
                <a:effectLst/>
              </a:rPr>
              <a:t>)</a:t>
            </a:r>
            <a:endParaRPr lang="en-US" sz="20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82.37909999999998</c:v>
                </c:pt>
                <c:pt idx="1">
                  <c:v>95.32499999999998</c:v>
                </c:pt>
                <c:pt idx="2">
                  <c:v>83.6092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82.5</c:v>
                </c:pt>
                <c:pt idx="1">
                  <c:v>95.3</c:v>
                </c:pt>
                <c:pt idx="2">
                  <c:v>83.7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8565632"/>
        <c:axId val="1418567408"/>
      </c:barChart>
      <c:catAx>
        <c:axId val="141856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567408"/>
        <c:crosses val="autoZero"/>
        <c:auto val="1"/>
        <c:lblAlgn val="ctr"/>
        <c:lblOffset val="100"/>
        <c:noMultiLvlLbl val="0"/>
      </c:catAx>
      <c:valAx>
        <c:axId val="1418567408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565632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 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97.9181</c:v>
                </c:pt>
                <c:pt idx="1">
                  <c:v>98.968</c:v>
                </c:pt>
                <c:pt idx="2">
                  <c:v>97.9181</c:v>
                </c:pt>
                <c:pt idx="3">
                  <c:v>98.968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97.9</c:v>
                </c:pt>
                <c:pt idx="1">
                  <c:v>99.0</c:v>
                </c:pt>
                <c:pt idx="2">
                  <c:v>97.9</c:v>
                </c:pt>
                <c:pt idx="3">
                  <c:v>99.0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310352"/>
        <c:axId val="1461880288"/>
      </c:barChart>
      <c:catAx>
        <c:axId val="146731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80288"/>
        <c:crosses val="autoZero"/>
        <c:auto val="1"/>
        <c:lblAlgn val="ctr"/>
        <c:lblOffset val="100"/>
        <c:noMultiLvlLbl val="0"/>
      </c:catAx>
      <c:valAx>
        <c:axId val="1461880288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310352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Recognition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954080"/>
        <c:axId val="1467955856"/>
      </c:barChart>
      <c:catAx>
        <c:axId val="14679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955856"/>
        <c:crosses val="autoZero"/>
        <c:auto val="1"/>
        <c:lblAlgn val="ctr"/>
        <c:lblOffset val="100"/>
        <c:noMultiLvlLbl val="0"/>
      </c:catAx>
      <c:valAx>
        <c:axId val="146795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95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4079296"/>
        <c:axId val="1464584240"/>
      </c:barChart>
      <c:catAx>
        <c:axId val="146407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584240"/>
        <c:crosses val="autoZero"/>
        <c:auto val="1"/>
        <c:lblAlgn val="ctr"/>
        <c:lblOffset val="100"/>
        <c:noMultiLvlLbl val="0"/>
      </c:catAx>
      <c:valAx>
        <c:axId val="146458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07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 times tests with L=0.6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858912"/>
        <c:axId val="1467860272"/>
      </c:barChart>
      <c:catAx>
        <c:axId val="146785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860272"/>
        <c:crosses val="autoZero"/>
        <c:auto val="1"/>
        <c:lblAlgn val="ctr"/>
        <c:lblOffset val="100"/>
        <c:noMultiLvlLbl val="0"/>
      </c:catAx>
      <c:valAx>
        <c:axId val="1467860272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85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99993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1727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3595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4732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5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7587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5930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74685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42100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</a:t>
            </a:r>
            <a:r>
              <a:rPr lang="en-US" sz="2400" smtClean="0"/>
              <a:t>when K=f, </a:t>
            </a:r>
            <a:r>
              <a:rPr lang="en-US" sz="2400" dirty="0" smtClean="0"/>
              <a:t>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2950</TotalTime>
  <Words>880</Words>
  <Application>Microsoft Macintosh PowerPoint</Application>
  <PresentationFormat>Widescreen</PresentationFormat>
  <Paragraphs>205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SVM</vt:lpstr>
      <vt:lpstr>Test Results w/ Different Parameters SVM</vt:lpstr>
      <vt:lpstr>Least Correct Class</vt:lpstr>
      <vt:lpstr>Test Results w/ Different Parameters SVM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yuan xiao</cp:lastModifiedBy>
  <cp:revision>77</cp:revision>
  <dcterms:created xsi:type="dcterms:W3CDTF">2016-11-22T19:51:25Z</dcterms:created>
  <dcterms:modified xsi:type="dcterms:W3CDTF">2016-12-08T20:14:13Z</dcterms:modified>
</cp:coreProperties>
</file>