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89" r:id="rId20"/>
    <p:sldId id="291" r:id="rId21"/>
    <p:sldId id="276" r:id="rId22"/>
    <p:sldId id="290" r:id="rId23"/>
    <p:sldId id="270" r:id="rId24"/>
    <p:sldId id="271" r:id="rId25"/>
    <p:sldId id="272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53"/>
    <p:restoredTop sz="50000"/>
  </p:normalViewPr>
  <p:slideViewPr>
    <p:cSldViewPr snapToGrid="0" snapToObjects="1">
      <p:cViewPr varScale="1">
        <p:scale>
          <a:sx n="99" d="100"/>
          <a:sy n="99" d="100"/>
        </p:scale>
        <p:origin x="208" y="496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638448"/>
        <c:axId val="1467640496"/>
      </c:barChart>
      <c:catAx>
        <c:axId val="146763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640496"/>
        <c:crosses val="autoZero"/>
        <c:auto val="1"/>
        <c:lblAlgn val="ctr"/>
        <c:lblOffset val="100"/>
        <c:noMultiLvlLbl val="0"/>
      </c:catAx>
      <c:valAx>
        <c:axId val="1467640496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638448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Classification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4253040"/>
        <c:axId val="1494255088"/>
      </c:barChart>
      <c:catAx>
        <c:axId val="149425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4255088"/>
        <c:crosses val="autoZero"/>
        <c:auto val="1"/>
        <c:lblAlgn val="ctr"/>
        <c:lblOffset val="100"/>
        <c:noMultiLvlLbl val="0"/>
      </c:catAx>
      <c:valAx>
        <c:axId val="1494255088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4253040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Letter Recognition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85.27</c:v>
                </c:pt>
                <c:pt idx="1">
                  <c:v>95.32499999999998</c:v>
                </c:pt>
                <c:pt idx="2">
                  <c:v>85.245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85.3</c:v>
                </c:pt>
                <c:pt idx="1">
                  <c:v>95.3</c:v>
                </c:pt>
                <c:pt idx="2">
                  <c:v>85.3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0876016"/>
        <c:axId val="1380870800"/>
      </c:barChart>
      <c:catAx>
        <c:axId val="138087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870800"/>
        <c:crosses val="autoZero"/>
        <c:auto val="1"/>
        <c:lblAlgn val="ctr"/>
        <c:lblOffset val="100"/>
        <c:noMultiLvlLbl val="0"/>
      </c:catAx>
      <c:valAx>
        <c:axId val="1380870800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876016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 smtClean="0">
                <a:effectLst/>
              </a:rPr>
              <a:t>Letter Recognition (SMO vs </a:t>
            </a:r>
            <a:r>
              <a:rPr lang="en-US" sz="2000" b="0" i="0" baseline="0" dirty="0" err="1" smtClean="0">
                <a:effectLst/>
              </a:rPr>
              <a:t>LibSVM</a:t>
            </a:r>
            <a:r>
              <a:rPr lang="en-US" sz="2000" b="0" i="0" baseline="0" dirty="0" smtClean="0">
                <a:effectLst/>
              </a:rPr>
              <a:t>)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82.37909999999998</c:v>
                </c:pt>
                <c:pt idx="1">
                  <c:v>95.32499999999998</c:v>
                </c:pt>
                <c:pt idx="2">
                  <c:v>83.6092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82.5</c:v>
                </c:pt>
                <c:pt idx="1">
                  <c:v>95.3</c:v>
                </c:pt>
                <c:pt idx="2">
                  <c:v>83.7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113856"/>
        <c:axId val="1467078688"/>
      </c:barChart>
      <c:catAx>
        <c:axId val="146711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078688"/>
        <c:crosses val="autoZero"/>
        <c:auto val="1"/>
        <c:lblAlgn val="ctr"/>
        <c:lblOffset val="100"/>
        <c:noMultiLvlLbl val="0"/>
      </c:catAx>
      <c:valAx>
        <c:axId val="1467078688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113856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97.9181</c:v>
                </c:pt>
                <c:pt idx="1">
                  <c:v>98.968</c:v>
                </c:pt>
                <c:pt idx="2">
                  <c:v>97.9181</c:v>
                </c:pt>
                <c:pt idx="3">
                  <c:v>98.968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97.9</c:v>
                </c:pt>
                <c:pt idx="1">
                  <c:v>99.0</c:v>
                </c:pt>
                <c:pt idx="2">
                  <c:v>97.9</c:v>
                </c:pt>
                <c:pt idx="3">
                  <c:v>99.0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958976"/>
        <c:axId val="1467482416"/>
      </c:barChart>
      <c:catAx>
        <c:axId val="146795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82416"/>
        <c:crosses val="autoZero"/>
        <c:auto val="1"/>
        <c:lblAlgn val="ctr"/>
        <c:lblOffset val="100"/>
        <c:noMultiLvlLbl val="0"/>
      </c:catAx>
      <c:valAx>
        <c:axId val="1467482416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958976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Recognition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822208"/>
        <c:axId val="1467824528"/>
      </c:barChart>
      <c:catAx>
        <c:axId val="146782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824528"/>
        <c:crosses val="autoZero"/>
        <c:auto val="1"/>
        <c:lblAlgn val="ctr"/>
        <c:lblOffset val="100"/>
        <c:noMultiLvlLbl val="0"/>
      </c:catAx>
      <c:valAx>
        <c:axId val="14678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82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0866704"/>
        <c:axId val="1467646336"/>
      </c:barChart>
      <c:catAx>
        <c:axId val="13808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646336"/>
        <c:crosses val="autoZero"/>
        <c:auto val="1"/>
        <c:lblAlgn val="ctr"/>
        <c:lblOffset val="100"/>
        <c:noMultiLvlLbl val="0"/>
      </c:catAx>
      <c:valAx>
        <c:axId val="146764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86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 times tests with L=0.6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0062464"/>
        <c:axId val="1462106048"/>
      </c:barChart>
      <c:catAx>
        <c:axId val="138006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106048"/>
        <c:crosses val="autoZero"/>
        <c:auto val="1"/>
        <c:lblAlgn val="ctr"/>
        <c:lblOffset val="100"/>
        <c:noMultiLvlLbl val="0"/>
      </c:catAx>
      <c:valAx>
        <c:axId val="1462106048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06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99993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1727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595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732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5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7587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4525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0424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2100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2948</TotalTime>
  <Words>880</Words>
  <Application>Microsoft Macintosh PowerPoint</Application>
  <PresentationFormat>Widescreen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SVM</vt:lpstr>
      <vt:lpstr>Test Results w/ Different Parameters SVM</vt:lpstr>
      <vt:lpstr>Least Correct Class</vt:lpstr>
      <vt:lpstr>Test Results w/ Different Parameters SVM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yuan xiao</cp:lastModifiedBy>
  <cp:revision>76</cp:revision>
  <dcterms:created xsi:type="dcterms:W3CDTF">2016-11-22T19:51:25Z</dcterms:created>
  <dcterms:modified xsi:type="dcterms:W3CDTF">2016-12-08T19:45:10Z</dcterms:modified>
</cp:coreProperties>
</file>