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67" autoAdjust="0"/>
  </p:normalViewPr>
  <p:slideViewPr>
    <p:cSldViewPr>
      <p:cViewPr varScale="1">
        <p:scale>
          <a:sx n="62" d="100"/>
          <a:sy n="6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B9EF-34DD-4503-8301-A2668215B02E}" type="datetimeFigureOut">
              <a:rPr lang="zh-CN" altLang="en-US" smtClean="0"/>
              <a:t>2012/5/23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87F62-BA81-4DB6-9CFC-24AEE81E9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6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节点表示事件</a:t>
            </a:r>
            <a:endParaRPr lang="en-US" altLang="zh-CN" dirty="0" smtClean="0"/>
          </a:p>
          <a:p>
            <a:r>
              <a:rPr lang="zh-CN" altLang="en-US" dirty="0" smtClean="0"/>
              <a:t>对应的组件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事件类型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事件间的关系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87F62-BA81-4DB6-9CFC-24AEE81E94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7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87F62-BA81-4DB6-9CFC-24AEE81E94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4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2130425"/>
            <a:ext cx="6672282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5918" y="3886200"/>
            <a:ext cx="598648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063C5-6D85-41DF-9430-3A5C0C59F15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506A-8EA6-432E-BBAE-EFD723DCE3B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A069F-C0AF-4B2D-A4FB-47C6DD6BC1E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A986-8057-4D88-BCE8-85E5247C43B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03B36-3B5F-48E0-8C0C-D5D1B5C1CCE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C0EE1-285A-4B59-BD82-BB1E2CAFA8E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68CC-1AA4-4A6F-A851-18883F8C35A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59166-3E8C-4873-B18D-5769C5F355F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8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7" y="4406900"/>
            <a:ext cx="670879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917" y="2906713"/>
            <a:ext cx="670879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A83A8-3977-4E8A-846D-A508F400D1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92124-86E3-4368-9E81-56FD79BBCE2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8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7D29F-84EA-4C35-A5C7-82392D53D88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19AAF-E2CD-4ADB-9E55-BF64AD1F960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0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54C8-8AE7-47E3-8647-C5F053A433A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F4895-DBDC-42EF-9DBB-C55E396800C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8526-CB77-4B2E-9C56-66A0B49D98B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53049-D6AB-4FCD-8FF2-D3FF2E0C475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8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126E8-38F5-481B-A9A4-4FF6C245137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FCDA1-E902-470E-AF4F-A8F5F56E75F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5AA43-82E8-4F50-ABF0-A808421C7DF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352D1-5BCE-458F-90B2-F7F1B5A3CE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4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7571D-B7D6-4B9A-9FE4-8C7EAB486BD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68036-01BD-4377-97C4-2576127EC3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785938" y="274638"/>
            <a:ext cx="6900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85938" y="1600200"/>
            <a:ext cx="6900862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25AB4D-286A-4C8E-A826-2C152A002B3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3DD42A-8893-4726-9C73-CD4E7B3E5DB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0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835150" y="765175"/>
            <a:ext cx="7143750" cy="13573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GUI</a:t>
            </a:r>
            <a:r>
              <a:rPr lang="zh-CN" altLang="en-US" b="1" dirty="0" smtClean="0"/>
              <a:t>事件流图生成工具的设计与实现</a:t>
            </a:r>
            <a:endParaRPr lang="en-US" altLang="zh-CN" sz="4000" dirty="0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339975" y="4149725"/>
            <a:ext cx="6480175" cy="1728788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侯晓坤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r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南京大学软件学院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r" eaLnBrk="1" hangingPunct="1">
              <a:defRPr/>
            </a:pP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GUIStructure</a:t>
            </a:r>
            <a:endParaRPr lang="en-US" altLang="zh-CN" dirty="0" smtClean="0"/>
          </a:p>
          <a:p>
            <a:r>
              <a:rPr lang="en-US" altLang="zh-CN" dirty="0"/>
              <a:t>EFG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3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14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en-US" altLang="zh-CN" dirty="0" smtClean="0"/>
              <a:t>GUI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 smtClean="0"/>
              <a:t>核心算法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1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图形用户</a:t>
            </a:r>
            <a:r>
              <a:rPr lang="zh-CN" altLang="zh-CN" sz="2400" dirty="0" smtClean="0"/>
              <a:t>界面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Graphical User Interface</a:t>
            </a:r>
            <a:r>
              <a:rPr lang="zh-CN" altLang="zh-CN" sz="2400" dirty="0"/>
              <a:t>，</a:t>
            </a:r>
            <a:r>
              <a:rPr lang="en-US" altLang="zh-CN" sz="2400" dirty="0"/>
              <a:t>GUI)</a:t>
            </a:r>
            <a:r>
              <a:rPr lang="zh-CN" altLang="zh-CN" sz="2400" dirty="0"/>
              <a:t>的广泛应用是当今计算机发展的重要成就之一，图形界面对于用户来说更为简便易用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GUI</a:t>
            </a:r>
            <a:r>
              <a:rPr lang="zh-CN" altLang="zh-CN" sz="2400" dirty="0"/>
              <a:t>测试是保证软件质量的很重要的一部分。通过运行测试用例比较运行结果来发现</a:t>
            </a:r>
            <a:r>
              <a:rPr lang="en-US" altLang="zh-CN" sz="2400" dirty="0"/>
              <a:t>UI</a:t>
            </a:r>
            <a:r>
              <a:rPr lang="zh-CN" altLang="zh-CN" sz="2400" dirty="0"/>
              <a:t>缺陷的技术已被普遍使用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测试用例通常由手动创建或自动生成。显而易见，人工测试费时费力，代价高昂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Rational Robot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QTP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 Runner…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99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基于图像</a:t>
            </a:r>
            <a:endParaRPr lang="en-US" altLang="zh-CN" dirty="0" smtClean="0"/>
          </a:p>
          <a:p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r>
              <a:rPr lang="zh-CN" altLang="en-US" dirty="0" smtClean="0"/>
              <a:t>层级结构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17038"/>
            <a:ext cx="2304256" cy="26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0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 Forest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每棵树表示一个窗口</a:t>
            </a:r>
            <a:endParaRPr lang="en-US" altLang="zh-CN" dirty="0" smtClean="0"/>
          </a:p>
          <a:p>
            <a:r>
              <a:rPr lang="zh-CN" altLang="en-US" dirty="0"/>
              <a:t>树</a:t>
            </a:r>
            <a:r>
              <a:rPr lang="zh-CN" altLang="en-US" dirty="0" smtClean="0"/>
              <a:t>节点封装窗体内的组件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84" y="3068960"/>
            <a:ext cx="501884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3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Flow of 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事件类型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restricted-focus events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unrestricted-focus events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Termination </a:t>
            </a:r>
            <a:r>
              <a:rPr lang="en-US" altLang="zh-CN" b="1" dirty="0"/>
              <a:t>events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menu-open </a:t>
            </a:r>
            <a:r>
              <a:rPr lang="en-US" altLang="zh-CN" b="1" dirty="0"/>
              <a:t>events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System-interaction </a:t>
            </a:r>
            <a:r>
              <a:rPr lang="en-US" altLang="zh-CN" b="1" dirty="0"/>
              <a:t>events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0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事件流图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622696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1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抓取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921424"/>
              </p:ext>
            </p:extLst>
          </p:nvPr>
        </p:nvGraphicFramePr>
        <p:xfrm>
          <a:off x="2195736" y="1484784"/>
          <a:ext cx="6192688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2688"/>
              </a:tblGrid>
              <a:tr h="47525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GUI/*GUI tree of application under test*/                                            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66700" indent="-2667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PROCEDURE DFS-GUI(Application A)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1     </a:t>
                      </a:r>
                    </a:p>
                    <a:p>
                      <a:pPr marL="266700" indent="-2667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T=access-top-level-windows(A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2  </a:t>
                      </a:r>
                    </a:p>
                    <a:p>
                      <a:pPr marL="266700" indent="-2667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GUI=T                                                                                                                      3   </a:t>
                      </a:r>
                    </a:p>
                    <a:p>
                      <a:pPr marL="266700" indent="-2667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/*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 is set of top-level windows in the application*/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FORALL  t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∈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 DO       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DFS-GUI-Recursive(t)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66700" indent="-2667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PROCEDURE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DFS-GUI-Recursive(Window g)                                 6     W=get-widget-list-and-properties(g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7  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/*W is the set of all widgets in the window*/                                            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E=identify-executable-widgets(W)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8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/*From W identify executable widgets*/                                            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FORALL  e 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∈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  DO       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9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Execute-widget(e)       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10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/*Execute the widget e*/                                             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C=get-invoked-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gui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-windows(e)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11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GUI=GUI 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∪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g         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FORALL  c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∈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C  DO   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13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DFS-GUI-Recursive(c)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6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EFG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16903"/>
              </p:ext>
            </p:extLst>
          </p:nvPr>
        </p:nvGraphicFramePr>
        <p:xfrm>
          <a:off x="2339752" y="1556792"/>
          <a:ext cx="6120680" cy="475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0680"/>
              </a:tblGrid>
              <a:tr h="4752528">
                <a:tc>
                  <a:txBody>
                    <a:bodyPr/>
                    <a:lstStyle/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ALGORITHM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：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GetFollows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: Vertex or Event){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IF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EventType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(v)=menu-open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IF v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∈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B of newly invoked modal dialogue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       return 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MenuChoices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∪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{v}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∪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B)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ELSE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        return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MenuChoice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∪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{v}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∪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follows(parent(v)))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IF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EventType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(v)=system-interaction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return(B of current window)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IF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EventType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(v)=termination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return(B of Invoking modal dialogue)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IF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EventType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(v)=unrestricted-focus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return(B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∪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B of Invoked modal dialogue)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IF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EventType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(v)=restricted-focus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return(B of Invoked modal dialogue)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7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京大学软件学院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305</Words>
  <Application>Microsoft Office PowerPoint</Application>
  <PresentationFormat>全屏显示(4:3)</PresentationFormat>
  <Paragraphs>76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南京大学软件学院模版</vt:lpstr>
      <vt:lpstr>GUI事件流图生成工具的设计与实现</vt:lpstr>
      <vt:lpstr>Agenda</vt:lpstr>
      <vt:lpstr>项目背景</vt:lpstr>
      <vt:lpstr>GUI</vt:lpstr>
      <vt:lpstr>GUI Forest</vt:lpstr>
      <vt:lpstr>Flow of Events</vt:lpstr>
      <vt:lpstr>PowerPoint 演示文稿</vt:lpstr>
      <vt:lpstr>GUI抓取</vt:lpstr>
      <vt:lpstr>EFG生成</vt:lpstr>
      <vt:lpstr>数据结构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&amp; Quality (07)-Unit Testing</dc:title>
  <dc:creator>SEAN</dc:creator>
  <cp:lastModifiedBy>SEAN</cp:lastModifiedBy>
  <cp:revision>5</cp:revision>
  <dcterms:created xsi:type="dcterms:W3CDTF">2012-05-23T04:13:59Z</dcterms:created>
  <dcterms:modified xsi:type="dcterms:W3CDTF">2012-05-23T05:23:16Z</dcterms:modified>
</cp:coreProperties>
</file>