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8" r:id="rId5"/>
    <p:sldMasterId id="2147483721" r:id="rId6"/>
    <p:sldMasterId id="2147483684" r:id="rId7"/>
  </p:sldMasterIdLst>
  <p:notesMasterIdLst>
    <p:notesMasterId r:id="rId9"/>
  </p:notesMasterIdLst>
  <p:handoutMasterIdLst>
    <p:handoutMasterId r:id="rId10"/>
  </p:handoutMasterIdLst>
  <p:sldIdLst>
    <p:sldId id="42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B4C17C61-E810-3747-A7D8-DDB159C2265D}">
          <p14:sldIdLst>
            <p14:sldId id="421"/>
          </p14:sldIdLst>
        </p14:section>
      </p14:sectionLst>
    </p:ext>
    <p:ext uri="{EFAFB233-063F-42B5-8137-9DF3F51BA10A}">
      <p15:sldGuideLst xmlns:p15="http://schemas.microsoft.com/office/powerpoint/2012/main">
        <p15:guide id="2" pos="288" userDrawn="1">
          <p15:clr>
            <a:srgbClr val="A4A3A4"/>
          </p15:clr>
        </p15:guide>
        <p15:guide id="3" pos="7368" userDrawn="1">
          <p15:clr>
            <a:srgbClr val="A4A3A4"/>
          </p15:clr>
        </p15:guide>
        <p15:guide id="4" orient="horz" pos="3792" userDrawn="1">
          <p15:clr>
            <a:srgbClr val="A4A3A4"/>
          </p15:clr>
        </p15:guide>
        <p15:guide id="5" orient="horz" pos="600" userDrawn="1">
          <p15:clr>
            <a:srgbClr val="A4A3A4"/>
          </p15:clr>
        </p15:guide>
        <p15:guide id="6" orient="horz" pos="3984" userDrawn="1">
          <p15:clr>
            <a:srgbClr val="A4A3A4"/>
          </p15:clr>
        </p15:guide>
        <p15:guide id="7" pos="3840" userDrawn="1">
          <p15:clr>
            <a:srgbClr val="A4A3A4"/>
          </p15:clr>
        </p15:guide>
        <p15:guide id="8"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蕾 昌" initials="晓昌" lastIdx="1" clrIdx="0">
    <p:extLst>
      <p:ext uri="{19B8F6BF-5375-455C-9EA6-DF929625EA0E}">
        <p15:presenceInfo xmlns:p15="http://schemas.microsoft.com/office/powerpoint/2012/main" userId="c1edfc1d21daaa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E8E"/>
    <a:srgbClr val="04378B"/>
    <a:srgbClr val="175795"/>
    <a:srgbClr val="0A5397"/>
    <a:srgbClr val="4472C4"/>
    <a:srgbClr val="646464"/>
    <a:srgbClr val="7F7F7F"/>
    <a:srgbClr val="BFBFBF"/>
    <a:srgbClr val="7F8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7846" autoAdjust="0"/>
  </p:normalViewPr>
  <p:slideViewPr>
    <p:cSldViewPr snapToGrid="0">
      <p:cViewPr varScale="1">
        <p:scale>
          <a:sx n="93" d="100"/>
          <a:sy n="93" d="100"/>
        </p:scale>
        <p:origin x="180" y="33"/>
      </p:cViewPr>
      <p:guideLst>
        <p:guide pos="288"/>
        <p:guide pos="7368"/>
        <p:guide orient="horz" pos="3792"/>
        <p:guide orient="horz" pos="600"/>
        <p:guide orient="horz" pos="3984"/>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09415269230271"/>
          <c:y val="1.6176193992051162E-2"/>
          <c:w val="0.59440440590693289"/>
          <c:h val="0.94068728869581242"/>
        </c:manualLayout>
      </c:layout>
      <c:doughnutChart>
        <c:varyColors val="1"/>
        <c:ser>
          <c:idx val="0"/>
          <c:order val="0"/>
          <c:tx>
            <c:strRef>
              <c:f>Sheet1!$B$1</c:f>
              <c:strCache>
                <c:ptCount val="1"/>
                <c:pt idx="0">
                  <c:v>列1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1F-46AB-8324-8BF8C75EB9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1F-46AB-8324-8BF8C75EB9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1F-46AB-8324-8BF8C75EB9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1F-46AB-8324-8BF8C75EB96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1F-46AB-8324-8BF8C75EB96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1-23F3-4376-817F-69DACD4DB554}"/>
              </c:ext>
            </c:extLst>
          </c:dPt>
          <c:cat>
            <c:numRef>
              <c:f>Sheet1!$A$2:$A$7</c:f>
              <c:numCache>
                <c:formatCode>General</c:formatCode>
                <c:ptCount val="6"/>
              </c:numCache>
            </c:numRef>
          </c:cat>
          <c:val>
            <c:numRef>
              <c:f>Sheet1!$B$2:$B$7</c:f>
              <c:numCache>
                <c:formatCode>General</c:formatCode>
                <c:ptCount val="6"/>
                <c:pt idx="0">
                  <c:v>5</c:v>
                </c:pt>
                <c:pt idx="1">
                  <c:v>5</c:v>
                </c:pt>
                <c:pt idx="2">
                  <c:v>5</c:v>
                </c:pt>
                <c:pt idx="3">
                  <c:v>5</c:v>
                </c:pt>
                <c:pt idx="4">
                  <c:v>5</c:v>
                </c:pt>
                <c:pt idx="5">
                  <c:v>5</c:v>
                </c:pt>
              </c:numCache>
            </c:numRef>
          </c:val>
          <c:extLst>
            <c:ext xmlns:c16="http://schemas.microsoft.com/office/drawing/2014/chart" uri="{C3380CC4-5D6E-409C-BE32-E72D297353CC}">
              <c16:uniqueId val="{00000000-23F3-4376-817F-69DACD4DB554}"/>
            </c:ext>
          </c:extLst>
        </c:ser>
        <c:dLbls>
          <c:showLegendKey val="0"/>
          <c:showVal val="0"/>
          <c:showCatName val="0"/>
          <c:showSerName val="0"/>
          <c:showPercent val="0"/>
          <c:showBubbleSize val="0"/>
          <c:showLeaderLines val="1"/>
        </c:dLbls>
        <c:firstSliceAng val="0"/>
        <c:holeSize val="4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rawings/drawing1.xml><?xml version="1.0" encoding="utf-8"?>
<c:userShapes xmlns:c="http://schemas.openxmlformats.org/drawingml/2006/chart">
  <cdr:relSizeAnchor xmlns:cdr="http://schemas.openxmlformats.org/drawingml/2006/chartDrawing">
    <cdr:from>
      <cdr:x>0.25644</cdr:x>
      <cdr:y>0.20569</cdr:y>
    </cdr:from>
    <cdr:to>
      <cdr:x>0.50559</cdr:x>
      <cdr:y>0.40385</cdr:y>
    </cdr:to>
    <cdr:sp macro="" textlink="">
      <cdr:nvSpPr>
        <cdr:cNvPr id="2" name="文本框 1">
          <a:extLst xmlns:a="http://schemas.openxmlformats.org/drawingml/2006/main">
            <a:ext uri="{FF2B5EF4-FFF2-40B4-BE49-F238E27FC236}">
              <a16:creationId xmlns:a16="http://schemas.microsoft.com/office/drawing/2014/main" id="{56641BC5-EA73-CD34-8743-AF680C0324B6}"/>
            </a:ext>
          </a:extLst>
        </cdr:cNvPr>
        <cdr:cNvSpPr txBox="1"/>
      </cdr:nvSpPr>
      <cdr:spPr>
        <a:xfrm xmlns:a="http://schemas.openxmlformats.org/drawingml/2006/main">
          <a:off x="1911703" y="968951"/>
          <a:ext cx="1857388" cy="9334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altLang="zh-CN" sz="1200" b="1" dirty="0">
              <a:solidFill>
                <a:schemeClr val="bg1"/>
              </a:solidFill>
            </a:rPr>
            <a:t>Profile</a:t>
          </a:r>
          <a:endParaRPr lang="zh-CN" altLang="en-US" sz="1200" b="1" dirty="0">
            <a:solidFill>
              <a:schemeClr val="bg1"/>
            </a:solidFill>
          </a:endParaRPr>
        </a:p>
      </cdr:txBody>
    </cdr:sp>
  </cdr:relSizeAnchor>
  <cdr:relSizeAnchor xmlns:cdr="http://schemas.openxmlformats.org/drawingml/2006/chartDrawing">
    <cdr:from>
      <cdr:x>0.33781</cdr:x>
      <cdr:y>0.74915</cdr:y>
    </cdr:from>
    <cdr:to>
      <cdr:x>0.58696</cdr:x>
      <cdr:y>0.94731</cdr:y>
    </cdr:to>
    <cdr:sp macro="" textlink="">
      <cdr:nvSpPr>
        <cdr:cNvPr id="3"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1787943" y="2335822"/>
          <a:ext cx="1318687" cy="6178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Sales</a:t>
          </a:r>
        </a:p>
      </cdr:txBody>
    </cdr:sp>
  </cdr:relSizeAnchor>
  <cdr:relSizeAnchor xmlns:cdr="http://schemas.openxmlformats.org/drawingml/2006/chartDrawing">
    <cdr:from>
      <cdr:x>0.22159</cdr:x>
      <cdr:y>0.50196</cdr:y>
    </cdr:from>
    <cdr:to>
      <cdr:x>0.47074</cdr:x>
      <cdr:y>0.70012</cdr:y>
    </cdr:to>
    <cdr:sp macro="" textlink="">
      <cdr:nvSpPr>
        <cdr:cNvPr id="4"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1651897" y="2364523"/>
          <a:ext cx="1857389" cy="93345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Product</a:t>
          </a:r>
        </a:p>
      </cdr:txBody>
    </cdr:sp>
  </cdr:relSizeAnchor>
  <cdr:relSizeAnchor xmlns:cdr="http://schemas.openxmlformats.org/drawingml/2006/chartDrawing">
    <cdr:from>
      <cdr:x>0.59497</cdr:x>
      <cdr:y>0.51739</cdr:y>
    </cdr:from>
    <cdr:to>
      <cdr:x>0.88039</cdr:x>
      <cdr:y>0.72013</cdr:y>
    </cdr:to>
    <cdr:sp macro="" textlink="">
      <cdr:nvSpPr>
        <cdr:cNvPr id="5"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3149000" y="1613205"/>
          <a:ext cx="1510660" cy="63214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Partners</a:t>
          </a:r>
        </a:p>
      </cdr:txBody>
    </cdr:sp>
  </cdr:relSizeAnchor>
  <cdr:relSizeAnchor xmlns:cdr="http://schemas.openxmlformats.org/drawingml/2006/chartDrawing">
    <cdr:from>
      <cdr:x>0.5074</cdr:x>
      <cdr:y>0.20349</cdr:y>
    </cdr:from>
    <cdr:to>
      <cdr:x>0.75655</cdr:x>
      <cdr:y>0.40165</cdr:y>
    </cdr:to>
    <cdr:sp macro="" textlink="">
      <cdr:nvSpPr>
        <cdr:cNvPr id="7"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2685528" y="634477"/>
          <a:ext cx="1318688" cy="6178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Technology</a:t>
          </a:r>
          <a:endParaRPr lang="zh-CN" altLang="en-US" sz="1200" b="1" dirty="0">
            <a:solidFill>
              <a:schemeClr val="bg1"/>
            </a:solidFill>
          </a:endParaRPr>
        </a:p>
      </cdr:txBody>
    </cdr:sp>
  </cdr:relSizeAnchor>
  <cdr:relSizeAnchor xmlns:cdr="http://schemas.openxmlformats.org/drawingml/2006/chartDrawing">
    <cdr:from>
      <cdr:x>0.34761</cdr:x>
      <cdr:y>0.08877</cdr:y>
    </cdr:from>
    <cdr:to>
      <cdr:x>0.42512</cdr:x>
      <cdr:y>0.21144</cdr:y>
    </cdr:to>
    <cdr:pic>
      <cdr:nvPicPr>
        <cdr:cNvPr id="11" name="图形 10" descr="文档">
          <a:extLst xmlns:a="http://schemas.openxmlformats.org/drawingml/2006/main">
            <a:ext uri="{FF2B5EF4-FFF2-40B4-BE49-F238E27FC236}">
              <a16:creationId xmlns:a16="http://schemas.microsoft.com/office/drawing/2014/main" id="{E0F655B2-EFF0-440F-D4BD-C1849D3E577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1839811" y="276784"/>
          <a:ext cx="410243" cy="382478"/>
        </a:xfrm>
        <a:prstGeom xmlns:a="http://schemas.openxmlformats.org/drawingml/2006/main" prst="rect">
          <a:avLst/>
        </a:prstGeom>
      </cdr:spPr>
    </cdr:pic>
  </cdr:relSizeAnchor>
  <cdr:relSizeAnchor xmlns:cdr="http://schemas.openxmlformats.org/drawingml/2006/chartDrawing">
    <cdr:from>
      <cdr:x>0.64179</cdr:x>
      <cdr:y>0.35852</cdr:y>
    </cdr:from>
    <cdr:to>
      <cdr:x>0.74248</cdr:x>
      <cdr:y>0.51786</cdr:y>
    </cdr:to>
    <cdr:pic>
      <cdr:nvPicPr>
        <cdr:cNvPr id="17" name="图形 16" descr="喝彩">
          <a:extLst xmlns:a="http://schemas.openxmlformats.org/drawingml/2006/main">
            <a:ext uri="{FF2B5EF4-FFF2-40B4-BE49-F238E27FC236}">
              <a16:creationId xmlns:a16="http://schemas.microsoft.com/office/drawing/2014/main" id="{B8BC574D-003D-C778-CF9B-A66EA915F98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xmlns:a="http://schemas.openxmlformats.org/drawingml/2006/main">
          <a:fillRect/>
        </a:stretch>
      </cdr:blipFill>
      <cdr:spPr>
        <a:xfrm xmlns:a="http://schemas.openxmlformats.org/drawingml/2006/main">
          <a:off x="3396828" y="1117863"/>
          <a:ext cx="532930" cy="496814"/>
        </a:xfrm>
        <a:prstGeom xmlns:a="http://schemas.openxmlformats.org/drawingml/2006/main" prst="rect">
          <a:avLst/>
        </a:prstGeom>
      </cdr:spPr>
    </cdr:pic>
  </cdr:relSizeAnchor>
  <cdr:relSizeAnchor xmlns:cdr="http://schemas.openxmlformats.org/drawingml/2006/chartDrawing">
    <cdr:from>
      <cdr:x>0.55884</cdr:x>
      <cdr:y>0.64102</cdr:y>
    </cdr:from>
    <cdr:to>
      <cdr:x>0.66341</cdr:x>
      <cdr:y>0.80651</cdr:y>
    </cdr:to>
    <cdr:pic>
      <cdr:nvPicPr>
        <cdr:cNvPr id="15" name="图形 14" descr="会议室">
          <a:extLst xmlns:a="http://schemas.openxmlformats.org/drawingml/2006/main">
            <a:ext uri="{FF2B5EF4-FFF2-40B4-BE49-F238E27FC236}">
              <a16:creationId xmlns:a16="http://schemas.microsoft.com/office/drawing/2014/main" id="{A2E9D10F-8557-2012-CB0C-F73945EA1F4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xmlns:a="http://schemas.openxmlformats.org/drawingml/2006/main">
          <a:fillRect/>
        </a:stretch>
      </cdr:blipFill>
      <cdr:spPr>
        <a:xfrm xmlns:a="http://schemas.openxmlformats.org/drawingml/2006/main">
          <a:off x="2957799" y="1998688"/>
          <a:ext cx="553462" cy="515994"/>
        </a:xfrm>
        <a:prstGeom xmlns:a="http://schemas.openxmlformats.org/drawingml/2006/main" prst="rect">
          <a:avLst/>
        </a:prstGeom>
      </cdr:spPr>
    </cdr:pic>
  </cdr:relSizeAnchor>
  <cdr:relSizeAnchor xmlns:cdr="http://schemas.openxmlformats.org/drawingml/2006/chartDrawing">
    <cdr:from>
      <cdr:x>0.35666</cdr:x>
      <cdr:y>0.64102</cdr:y>
    </cdr:from>
    <cdr:to>
      <cdr:x>0.4502</cdr:x>
      <cdr:y>0.78905</cdr:y>
    </cdr:to>
    <cdr:pic>
      <cdr:nvPicPr>
        <cdr:cNvPr id="19" name="图形 18" descr="营销">
          <a:extLst xmlns:a="http://schemas.openxmlformats.org/drawingml/2006/main">
            <a:ext uri="{FF2B5EF4-FFF2-40B4-BE49-F238E27FC236}">
              <a16:creationId xmlns:a16="http://schemas.microsoft.com/office/drawing/2014/main" id="{CD693A0E-0C6D-D185-8E7E-A670B1C490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xmlns:a="http://schemas.openxmlformats.org/drawingml/2006/main">
          <a:fillRect/>
        </a:stretch>
      </cdr:blipFill>
      <cdr:spPr>
        <a:xfrm xmlns:a="http://schemas.openxmlformats.org/drawingml/2006/main">
          <a:off x="1887711" y="1998688"/>
          <a:ext cx="495083" cy="461554"/>
        </a:xfrm>
        <a:prstGeom xmlns:a="http://schemas.openxmlformats.org/drawingml/2006/main" prst="rect">
          <a:avLst/>
        </a:prstGeom>
      </cdr:spPr>
    </cdr:pic>
  </cdr:relSizeAnchor>
  <cdr:relSizeAnchor xmlns:cdr="http://schemas.openxmlformats.org/drawingml/2006/chartDrawing">
    <cdr:from>
      <cdr:x>0.25569</cdr:x>
      <cdr:y>0.35452</cdr:y>
    </cdr:from>
    <cdr:to>
      <cdr:x>0.35353</cdr:x>
      <cdr:y>0.50935</cdr:y>
    </cdr:to>
    <cdr:pic>
      <cdr:nvPicPr>
        <cdr:cNvPr id="21" name="图形 20" descr="灯泡和齿轮">
          <a:extLst xmlns:a="http://schemas.openxmlformats.org/drawingml/2006/main">
            <a:ext uri="{FF2B5EF4-FFF2-40B4-BE49-F238E27FC236}">
              <a16:creationId xmlns:a16="http://schemas.microsoft.com/office/drawing/2014/main" id="{EF8451B6-EBC0-E091-43AF-67C639FE72B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xmlns:a="http://schemas.openxmlformats.org/drawingml/2006/main">
          <a:fillRect/>
        </a:stretch>
      </cdr:blipFill>
      <cdr:spPr>
        <a:xfrm xmlns:a="http://schemas.openxmlformats.org/drawingml/2006/main">
          <a:off x="1353327" y="1105391"/>
          <a:ext cx="517842" cy="482757"/>
        </a:xfrm>
        <a:prstGeom xmlns:a="http://schemas.openxmlformats.org/drawingml/2006/main" prst="rect">
          <a:avLst/>
        </a:prstGeom>
      </cdr:spPr>
    </cdr:pic>
  </cdr:relSizeAnchor>
  <cdr:relSizeAnchor xmlns:cdr="http://schemas.openxmlformats.org/drawingml/2006/chartDrawing">
    <cdr:from>
      <cdr:x>0.51117</cdr:x>
      <cdr:y>0.75181</cdr:y>
    </cdr:from>
    <cdr:to>
      <cdr:x>0.79735</cdr:x>
      <cdr:y>0.9586</cdr:y>
    </cdr:to>
    <cdr:sp macro="" textlink="">
      <cdr:nvSpPr>
        <cdr:cNvPr id="22" name="文本框 1">
          <a:extLst xmlns:a="http://schemas.openxmlformats.org/drawingml/2006/main">
            <a:ext uri="{FF2B5EF4-FFF2-40B4-BE49-F238E27FC236}">
              <a16:creationId xmlns:a16="http://schemas.microsoft.com/office/drawing/2014/main" id="{C767469E-B3CA-EF1E-2BCF-7735658F3D1A}"/>
            </a:ext>
          </a:extLst>
        </cdr:cNvPr>
        <cdr:cNvSpPr txBox="1"/>
      </cdr:nvSpPr>
      <cdr:spPr>
        <a:xfrm xmlns:a="http://schemas.openxmlformats.org/drawingml/2006/main">
          <a:off x="2705478" y="2344114"/>
          <a:ext cx="1514688" cy="6447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Customer</a:t>
          </a:r>
        </a:p>
      </cdr:txBody>
    </cdr:sp>
  </cdr:relSizeAnchor>
  <cdr:relSizeAnchor xmlns:cdr="http://schemas.openxmlformats.org/drawingml/2006/chartDrawing">
    <cdr:from>
      <cdr:x>0.56585</cdr:x>
      <cdr:y>0.07146</cdr:y>
    </cdr:from>
    <cdr:to>
      <cdr:x>0.66093</cdr:x>
      <cdr:y>0.23286</cdr:y>
    </cdr:to>
    <cdr:pic>
      <cdr:nvPicPr>
        <cdr:cNvPr id="30" name="图形 29" descr="机器人">
          <a:extLst xmlns:a="http://schemas.openxmlformats.org/drawingml/2006/main">
            <a:ext uri="{FF2B5EF4-FFF2-40B4-BE49-F238E27FC236}">
              <a16:creationId xmlns:a16="http://schemas.microsoft.com/office/drawing/2014/main" id="{28F8DA96-43A2-715C-362F-22156DD2601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xmlns:a="http://schemas.openxmlformats.org/drawingml/2006/main">
          <a:fillRect/>
        </a:stretch>
      </cdr:blipFill>
      <cdr:spPr>
        <a:xfrm xmlns:a="http://schemas.openxmlformats.org/drawingml/2006/main">
          <a:off x="2994901" y="222807"/>
          <a:ext cx="503235" cy="50324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40B572-88F4-497A-9400-D25A4D8B73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B34F65-ACC0-46FA-929B-FCE37E48CD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523DDB-3441-4975-9DF6-D5AFB3791DB8}" type="datetimeFigureOut">
              <a:rPr lang="en-US" smtClean="0"/>
              <a:t>2/24/2024</a:t>
            </a:fld>
            <a:endParaRPr lang="en-US"/>
          </a:p>
        </p:txBody>
      </p:sp>
      <p:sp>
        <p:nvSpPr>
          <p:cNvPr id="4" name="Footer Placeholder 3">
            <a:extLst>
              <a:ext uri="{FF2B5EF4-FFF2-40B4-BE49-F238E27FC236}">
                <a16:creationId xmlns:a16="http://schemas.microsoft.com/office/drawing/2014/main" id="{88EA3AAD-40E9-4137-B1C0-540C4D76EC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C47340-D467-4914-9A19-38E4765750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A821CE-1F2D-4680-B8FD-AFCE52CCE85E}" type="slidenum">
              <a:rPr lang="en-US" smtClean="0"/>
              <a:t>‹#›</a:t>
            </a:fld>
            <a:endParaRPr lang="en-US"/>
          </a:p>
        </p:txBody>
      </p:sp>
    </p:spTree>
    <p:extLst>
      <p:ext uri="{BB962C8B-B14F-4D97-AF65-F5344CB8AC3E}">
        <p14:creationId xmlns:p14="http://schemas.microsoft.com/office/powerpoint/2010/main" val="1263691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3F5F8-5948-45D8-ABB1-9CE198E95B44}"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DB9FE-C70C-40EC-8559-EDDE38D47739}" type="slidenum">
              <a:rPr lang="en-US" smtClean="0"/>
              <a:t>‹#›</a:t>
            </a:fld>
            <a:endParaRPr lang="en-US"/>
          </a:p>
        </p:txBody>
      </p:sp>
    </p:spTree>
    <p:extLst>
      <p:ext uri="{BB962C8B-B14F-4D97-AF65-F5344CB8AC3E}">
        <p14:creationId xmlns:p14="http://schemas.microsoft.com/office/powerpoint/2010/main" val="352588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DCA10D"/>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EFDB9FE-C70C-40EC-8559-EDDE38D47739}" type="slidenum">
              <a:rPr lang="en-US" smtClean="0"/>
              <a:t>1</a:t>
            </a:fld>
            <a:endParaRPr lang="en-US"/>
          </a:p>
        </p:txBody>
      </p:sp>
    </p:spTree>
    <p:extLst>
      <p:ext uri="{BB962C8B-B14F-4D97-AF65-F5344CB8AC3E}">
        <p14:creationId xmlns:p14="http://schemas.microsoft.com/office/powerpoint/2010/main" val="103759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A63FBC0-C7C3-D647-8370-F93C4AB4C7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241545" cy="6858000"/>
          </a:xfrm>
          <a:prstGeom prst="rect">
            <a:avLst/>
          </a:prstGeom>
        </p:spPr>
      </p:pic>
      <p:sp>
        <p:nvSpPr>
          <p:cNvPr id="12" name="Rectangle 11">
            <a:extLst>
              <a:ext uri="{FF2B5EF4-FFF2-40B4-BE49-F238E27FC236}">
                <a16:creationId xmlns:a16="http://schemas.microsoft.com/office/drawing/2014/main" id="{7DE44D17-131C-B34B-BC88-6CB37C2C2C3F}"/>
              </a:ext>
            </a:extLst>
          </p:cNvPr>
          <p:cNvSpPr/>
          <p:nvPr userDrawn="1"/>
        </p:nvSpPr>
        <p:spPr>
          <a:xfrm>
            <a:off x="-9789" y="2"/>
            <a:ext cx="12241545" cy="6857999"/>
          </a:xfrm>
          <a:prstGeom prst="rect">
            <a:avLst/>
          </a:prstGeom>
          <a:solidFill>
            <a:srgbClr val="BFBFBF">
              <a:alpha val="36078"/>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8" name="Title 18">
            <a:extLst>
              <a:ext uri="{FF2B5EF4-FFF2-40B4-BE49-F238E27FC236}">
                <a16:creationId xmlns:a16="http://schemas.microsoft.com/office/drawing/2014/main" id="{096D6EA3-CE52-4A4B-9B44-B675412F4900}"/>
              </a:ext>
            </a:extLst>
          </p:cNvPr>
          <p:cNvSpPr txBox="1">
            <a:spLocks/>
          </p:cNvSpPr>
          <p:nvPr userDrawn="1"/>
        </p:nvSpPr>
        <p:spPr>
          <a:xfrm>
            <a:off x="0" y="3741620"/>
            <a:ext cx="12192000" cy="1410216"/>
          </a:xfrm>
          <a:prstGeom prst="rect">
            <a:avLst/>
          </a:prstGeom>
          <a:solidFill>
            <a:srgbClr val="646464">
              <a:alpha val="50196"/>
            </a:srgbClr>
          </a:solidFill>
        </p:spPr>
        <p:txBody>
          <a:bodyPr anchor="ctr"/>
          <a:lstStyle>
            <a:lvl1pPr algn="l" defTabSz="914400" rtl="0" eaLnBrk="1" latinLnBrk="0" hangingPunct="1">
              <a:lnSpc>
                <a:spcPct val="90000"/>
              </a:lnSpc>
              <a:spcBef>
                <a:spcPct val="0"/>
              </a:spcBef>
              <a:buNone/>
              <a:defRPr sz="32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
        <p:nvSpPr>
          <p:cNvPr id="19" name="Title 18">
            <a:extLst>
              <a:ext uri="{FF2B5EF4-FFF2-40B4-BE49-F238E27FC236}">
                <a16:creationId xmlns:a16="http://schemas.microsoft.com/office/drawing/2014/main" id="{2A763DD0-7A8C-43FB-9E8C-91A874766011}"/>
              </a:ext>
            </a:extLst>
          </p:cNvPr>
          <p:cNvSpPr>
            <a:spLocks noGrp="1"/>
          </p:cNvSpPr>
          <p:nvPr>
            <p:ph type="title" hasCustomPrompt="1"/>
          </p:nvPr>
        </p:nvSpPr>
        <p:spPr>
          <a:xfrm>
            <a:off x="554182" y="3944576"/>
            <a:ext cx="11083636" cy="517990"/>
          </a:xfrm>
          <a:prstGeom prst="rect">
            <a:avLst/>
          </a:prstGeom>
          <a:noFill/>
        </p:spPr>
        <p:txBody>
          <a:bodyPr anchor="ctr"/>
          <a:lstStyle>
            <a:lvl1pPr algn="l">
              <a:defRPr sz="2800" b="1">
                <a:latin typeface="Verdana" panose="020B0604030504040204" pitchFamily="34" charset="0"/>
                <a:ea typeface="Verdana" panose="020B0604030504040204" pitchFamily="34" charset="0"/>
                <a:cs typeface="Verdana" panose="020B0604030504040204" pitchFamily="34" charset="0"/>
              </a:defRPr>
            </a:lvl1pPr>
          </a:lstStyle>
          <a:p>
            <a:r>
              <a:rPr lang="en-US"/>
              <a:t>Company Name – Presentation Topic</a:t>
            </a:r>
          </a:p>
        </p:txBody>
      </p:sp>
      <p:pic>
        <p:nvPicPr>
          <p:cNvPr id="2" name="Picture 1">
            <a:extLst>
              <a:ext uri="{FF2B5EF4-FFF2-40B4-BE49-F238E27FC236}">
                <a16:creationId xmlns:a16="http://schemas.microsoft.com/office/drawing/2014/main" id="{6A734A13-6CA0-B948-AD32-7C3ECCDB165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71088" y="6322311"/>
            <a:ext cx="313781" cy="453412"/>
          </a:xfrm>
          <a:prstGeom prst="rect">
            <a:avLst/>
          </a:prstGeom>
        </p:spPr>
      </p:pic>
      <p:sp>
        <p:nvSpPr>
          <p:cNvPr id="7" name="Picture Placeholder 4">
            <a:extLst>
              <a:ext uri="{FF2B5EF4-FFF2-40B4-BE49-F238E27FC236}">
                <a16:creationId xmlns:a16="http://schemas.microsoft.com/office/drawing/2014/main" id="{FBC69FB9-E53C-0641-9F82-F0F3C972373F}"/>
              </a:ext>
            </a:extLst>
          </p:cNvPr>
          <p:cNvSpPr>
            <a:spLocks noGrp="1"/>
          </p:cNvSpPr>
          <p:nvPr>
            <p:ph type="pic" sz="quarter" idx="12" hasCustomPrompt="1"/>
          </p:nvPr>
        </p:nvSpPr>
        <p:spPr>
          <a:xfrm>
            <a:off x="390523" y="6165651"/>
            <a:ext cx="1028403" cy="680869"/>
          </a:xfrm>
          <a:prstGeom prst="rect">
            <a:avLst/>
          </a:prstGeom>
        </p:spPr>
        <p:txBody>
          <a:bodyPr anchor="ctr"/>
          <a:lstStyle>
            <a:lvl1pPr marL="0" indent="0" algn="ctr">
              <a:buNone/>
              <a:defRPr sz="1400"/>
            </a:lvl1pPr>
          </a:lstStyle>
          <a:p>
            <a:r>
              <a:rPr lang="en-US"/>
              <a:t>Client LOGO</a:t>
            </a:r>
          </a:p>
        </p:txBody>
      </p:sp>
      <p:cxnSp>
        <p:nvCxnSpPr>
          <p:cNvPr id="4" name="Straight Connector 3">
            <a:extLst>
              <a:ext uri="{FF2B5EF4-FFF2-40B4-BE49-F238E27FC236}">
                <a16:creationId xmlns:a16="http://schemas.microsoft.com/office/drawing/2014/main" id="{0526847A-D390-C54A-925D-8A1A5D647260}"/>
              </a:ext>
            </a:extLst>
          </p:cNvPr>
          <p:cNvCxnSpPr/>
          <p:nvPr userDrawn="1"/>
        </p:nvCxnSpPr>
        <p:spPr>
          <a:xfrm>
            <a:off x="554182" y="4422769"/>
            <a:ext cx="110836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59462DD1-A01B-E248-BDD9-2BEBE352B388}"/>
              </a:ext>
            </a:extLst>
          </p:cNvPr>
          <p:cNvSpPr>
            <a:spLocks noGrp="1"/>
          </p:cNvSpPr>
          <p:nvPr>
            <p:ph type="body" sz="quarter" idx="13" hasCustomPrompt="1"/>
          </p:nvPr>
        </p:nvSpPr>
        <p:spPr>
          <a:xfrm>
            <a:off x="561808" y="4466187"/>
            <a:ext cx="11083925" cy="407726"/>
          </a:xfrm>
          <a:prstGeom prst="rect">
            <a:avLst/>
          </a:prstGeom>
        </p:spPr>
        <p:txBody>
          <a:bodyPr anchor="ctr"/>
          <a:lstStyle>
            <a:lvl1pPr marL="0" indent="0">
              <a:buNone/>
              <a:defRPr sz="1600" i="1">
                <a:solidFill>
                  <a:schemeClr val="bg1"/>
                </a:solidFill>
              </a:defRPr>
            </a:lvl1pPr>
          </a:lstStyle>
          <a:p>
            <a:pPr lvl="0"/>
            <a:r>
              <a:rPr lang="en-US" i="1"/>
              <a:t>Date</a:t>
            </a:r>
            <a:endParaRPr lang="en-US"/>
          </a:p>
        </p:txBody>
      </p:sp>
      <p:sp>
        <p:nvSpPr>
          <p:cNvPr id="9" name="TextBox 8">
            <a:extLst>
              <a:ext uri="{FF2B5EF4-FFF2-40B4-BE49-F238E27FC236}">
                <a16:creationId xmlns:a16="http://schemas.microsoft.com/office/drawing/2014/main" id="{5DF69A70-5B09-394C-AFF5-E1ACADD5EAC7}"/>
              </a:ext>
            </a:extLst>
          </p:cNvPr>
          <p:cNvSpPr txBox="1"/>
          <p:nvPr userDrawn="1"/>
        </p:nvSpPr>
        <p:spPr>
          <a:xfrm>
            <a:off x="577850" y="192505"/>
            <a:ext cx="2996333" cy="55399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a:solidFill>
                  <a:schemeClr val="bg1"/>
                </a:solidFill>
              </a:rPr>
              <a:t>Strictly Private and Confidential </a:t>
            </a:r>
            <a:endParaRPr lang="en-US" sz="1200" b="1">
              <a:solidFill>
                <a:schemeClr val="bg1"/>
              </a:solidFill>
            </a:endParaRPr>
          </a:p>
          <a:p>
            <a:endParaRPr lang="en-US" b="1"/>
          </a:p>
        </p:txBody>
      </p:sp>
      <p:sp>
        <p:nvSpPr>
          <p:cNvPr id="10" name="TextBox 9">
            <a:extLst>
              <a:ext uri="{FF2B5EF4-FFF2-40B4-BE49-F238E27FC236}">
                <a16:creationId xmlns:a16="http://schemas.microsoft.com/office/drawing/2014/main" id="{D538835E-FE36-42CD-BB7D-66E635450495}"/>
              </a:ext>
            </a:extLst>
          </p:cNvPr>
          <p:cNvSpPr txBox="1"/>
          <p:nvPr userDrawn="1"/>
        </p:nvSpPr>
        <p:spPr>
          <a:xfrm>
            <a:off x="568696" y="425969"/>
            <a:ext cx="6665975" cy="215444"/>
          </a:xfrm>
          <a:prstGeom prst="rect">
            <a:avLst/>
          </a:prstGeom>
          <a:noFill/>
        </p:spPr>
        <p:txBody>
          <a:bodyPr wrap="square" rtlCol="0">
            <a:spAutoFit/>
          </a:bodyPr>
          <a:lstStyle/>
          <a:p>
            <a:r>
              <a:rPr lang="en-US" sz="800" b="1" i="1">
                <a:solidFill>
                  <a:schemeClr val="bg1"/>
                </a:solidFill>
              </a:rPr>
              <a:t>©2022 FACES Consulting</a:t>
            </a:r>
            <a:endParaRPr lang="en-US" sz="800" i="1">
              <a:solidFill>
                <a:schemeClr val="bg1"/>
              </a:solidFill>
            </a:endParaRPr>
          </a:p>
        </p:txBody>
      </p:sp>
      <p:pic>
        <p:nvPicPr>
          <p:cNvPr id="16" name="Picture 15">
            <a:extLst>
              <a:ext uri="{FF2B5EF4-FFF2-40B4-BE49-F238E27FC236}">
                <a16:creationId xmlns:a16="http://schemas.microsoft.com/office/drawing/2014/main" id="{4867D94E-85E4-274B-82C7-C624C66E865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3755" y="6405112"/>
            <a:ext cx="1059872" cy="287810"/>
          </a:xfrm>
          <a:prstGeom prst="rect">
            <a:avLst/>
          </a:prstGeom>
        </p:spPr>
      </p:pic>
    </p:spTree>
    <p:extLst>
      <p:ext uri="{BB962C8B-B14F-4D97-AF65-F5344CB8AC3E}">
        <p14:creationId xmlns:p14="http://schemas.microsoft.com/office/powerpoint/2010/main" val="396185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F49866-1370-3E40-8A89-5FF72C80CB70}"/>
              </a:ext>
            </a:extLst>
          </p:cNvPr>
          <p:cNvSpPr/>
          <p:nvPr userDrawn="1"/>
        </p:nvSpPr>
        <p:spPr>
          <a:xfrm>
            <a:off x="604434" y="449451"/>
            <a:ext cx="10988298" cy="6059837"/>
          </a:xfrm>
          <a:prstGeom prst="rect">
            <a:avLst/>
          </a:prstGeom>
          <a:solidFill>
            <a:srgbClr val="0A5397">
              <a:alpha val="69804"/>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6" name="Title 18">
            <a:extLst>
              <a:ext uri="{FF2B5EF4-FFF2-40B4-BE49-F238E27FC236}">
                <a16:creationId xmlns:a16="http://schemas.microsoft.com/office/drawing/2014/main" id="{3538B73F-9544-DA4C-A347-5A44A873B465}"/>
              </a:ext>
            </a:extLst>
          </p:cNvPr>
          <p:cNvSpPr>
            <a:spLocks noGrp="1"/>
          </p:cNvSpPr>
          <p:nvPr>
            <p:ph type="title" hasCustomPrompt="1"/>
          </p:nvPr>
        </p:nvSpPr>
        <p:spPr>
          <a:xfrm>
            <a:off x="1653382" y="3076669"/>
            <a:ext cx="8327300" cy="517990"/>
          </a:xfrm>
          <a:prstGeom prst="rect">
            <a:avLst/>
          </a:prstGeom>
          <a:noFill/>
        </p:spPr>
        <p:txBody>
          <a:bodyPr anchor="ctr"/>
          <a:lstStyle>
            <a:lvl1pPr algn="l">
              <a:defRPr sz="28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Section Divider</a:t>
            </a:r>
          </a:p>
        </p:txBody>
      </p:sp>
      <p:sp>
        <p:nvSpPr>
          <p:cNvPr id="9" name="Text Placeholder 5">
            <a:extLst>
              <a:ext uri="{FF2B5EF4-FFF2-40B4-BE49-F238E27FC236}">
                <a16:creationId xmlns:a16="http://schemas.microsoft.com/office/drawing/2014/main" id="{F965C2B4-DC70-B244-82E8-584734FFB0DC}"/>
              </a:ext>
            </a:extLst>
          </p:cNvPr>
          <p:cNvSpPr>
            <a:spLocks noGrp="1"/>
          </p:cNvSpPr>
          <p:nvPr>
            <p:ph type="body" sz="quarter" idx="13" hasCustomPrompt="1"/>
          </p:nvPr>
        </p:nvSpPr>
        <p:spPr>
          <a:xfrm>
            <a:off x="1653382" y="3711444"/>
            <a:ext cx="8327300" cy="407726"/>
          </a:xfrm>
          <a:prstGeom prst="rect">
            <a:avLst/>
          </a:prstGeom>
        </p:spPr>
        <p:txBody>
          <a:bodyPr anchor="ctr"/>
          <a:lstStyle>
            <a:lvl1pPr marL="0" indent="0">
              <a:buNone/>
              <a:defRPr sz="1400" i="1">
                <a:solidFill>
                  <a:schemeClr val="bg1"/>
                </a:solidFill>
                <a:latin typeface="Verdana" panose="020B0604030504040204" pitchFamily="34" charset="0"/>
                <a:ea typeface="Verdana" panose="020B0604030504040204" pitchFamily="34" charset="0"/>
              </a:defRPr>
            </a:lvl1pPr>
          </a:lstStyle>
          <a:p>
            <a:pPr lvl="0"/>
            <a:r>
              <a:rPr lang="en-US" i="1"/>
              <a:t>Section #</a:t>
            </a:r>
            <a:endParaRPr lang="en-US"/>
          </a:p>
        </p:txBody>
      </p:sp>
    </p:spTree>
    <p:extLst>
      <p:ext uri="{BB962C8B-B14F-4D97-AF65-F5344CB8AC3E}">
        <p14:creationId xmlns:p14="http://schemas.microsoft.com/office/powerpoint/2010/main" val="4551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FCD04A8-7539-544E-AF19-8188B8F45B9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281251" cy="6869487"/>
          </a:xfrm>
          <a:prstGeom prst="rect">
            <a:avLst/>
          </a:prstGeom>
        </p:spPr>
      </p:pic>
      <p:sp>
        <p:nvSpPr>
          <p:cNvPr id="10" name="Rectangle 9">
            <a:extLst>
              <a:ext uri="{FF2B5EF4-FFF2-40B4-BE49-F238E27FC236}">
                <a16:creationId xmlns:a16="http://schemas.microsoft.com/office/drawing/2014/main" id="{73763A5E-D2A7-453C-85DB-7A3B16520136}"/>
              </a:ext>
            </a:extLst>
          </p:cNvPr>
          <p:cNvSpPr/>
          <p:nvPr userDrawn="1"/>
        </p:nvSpPr>
        <p:spPr>
          <a:xfrm>
            <a:off x="-34506" y="-40276"/>
            <a:ext cx="12281250" cy="6958341"/>
          </a:xfrm>
          <a:prstGeom prst="rect">
            <a:avLst/>
          </a:prstGeom>
          <a:solidFill>
            <a:srgbClr val="BFBFBF">
              <a:alpha val="36078"/>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4" name="Title 18">
            <a:extLst>
              <a:ext uri="{FF2B5EF4-FFF2-40B4-BE49-F238E27FC236}">
                <a16:creationId xmlns:a16="http://schemas.microsoft.com/office/drawing/2014/main" id="{57918756-B8DC-4F75-B9BD-DA7B4FD57ABB}"/>
              </a:ext>
            </a:extLst>
          </p:cNvPr>
          <p:cNvSpPr txBox="1">
            <a:spLocks/>
          </p:cNvSpPr>
          <p:nvPr userDrawn="1"/>
        </p:nvSpPr>
        <p:spPr>
          <a:xfrm rot="5400000">
            <a:off x="4625153" y="-786611"/>
            <a:ext cx="6858003" cy="8454192"/>
          </a:xfrm>
          <a:prstGeom prst="rect">
            <a:avLst/>
          </a:prstGeom>
          <a:solidFill>
            <a:srgbClr val="646464">
              <a:alpha val="50196"/>
            </a:srgbClr>
          </a:solidFill>
          <a:effectLst>
            <a:outerShdw blurRad="63500" sx="102000" sy="102000" algn="ctr" rotWithShape="0">
              <a:prstClr val="black">
                <a:alpha val="40000"/>
              </a:prstClr>
            </a:outerShdw>
          </a:effectLst>
        </p:spPr>
        <p:txBody>
          <a:bodyPr anchor="ctr"/>
          <a:lstStyle>
            <a:lvl1pPr algn="l" defTabSz="914400" rtl="0" eaLnBrk="1" latinLnBrk="0" hangingPunct="1">
              <a:lnSpc>
                <a:spcPct val="90000"/>
              </a:lnSpc>
              <a:spcBef>
                <a:spcPct val="0"/>
              </a:spcBef>
              <a:buNone/>
              <a:defRPr sz="32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
        <p:nvSpPr>
          <p:cNvPr id="2" name="TextBox 1">
            <a:extLst>
              <a:ext uri="{FF2B5EF4-FFF2-40B4-BE49-F238E27FC236}">
                <a16:creationId xmlns:a16="http://schemas.microsoft.com/office/drawing/2014/main" id="{D8FC946D-DECB-4E2B-8B46-FFE0F9363A7A}"/>
              </a:ext>
            </a:extLst>
          </p:cNvPr>
          <p:cNvSpPr txBox="1"/>
          <p:nvPr userDrawn="1"/>
        </p:nvSpPr>
        <p:spPr>
          <a:xfrm>
            <a:off x="4292421" y="4549139"/>
            <a:ext cx="6665975" cy="830997"/>
          </a:xfrm>
          <a:prstGeom prst="rect">
            <a:avLst/>
          </a:prstGeom>
          <a:noFill/>
        </p:spPr>
        <p:txBody>
          <a:bodyPr wrap="square" rtlCol="0">
            <a:spAutoFit/>
          </a:bodyPr>
          <a:lstStyle/>
          <a:p>
            <a:r>
              <a:rPr lang="en-US" sz="1600" b="1" i="1">
                <a:solidFill>
                  <a:schemeClr val="bg1"/>
                </a:solidFill>
                <a:latin typeface="Verdana" panose="020B0604030504040204" pitchFamily="34" charset="0"/>
                <a:ea typeface="Verdana" panose="020B0604030504040204" pitchFamily="34" charset="0"/>
                <a:cs typeface="Verdana" panose="020B0604030504040204" pitchFamily="34" charset="0"/>
              </a:rPr>
              <a:t>Email</a:t>
            </a:r>
            <a:r>
              <a:rPr lang="en-US" sz="1600" i="1">
                <a:solidFill>
                  <a:schemeClr val="bg1"/>
                </a:solidFill>
                <a:latin typeface="Verdana" panose="020B0604030504040204" pitchFamily="34" charset="0"/>
                <a:ea typeface="Verdana" panose="020B0604030504040204" pitchFamily="34" charset="0"/>
                <a:cs typeface="Verdana" panose="020B0604030504040204" pitchFamily="34" charset="0"/>
              </a:rPr>
              <a:t>: contact@facesconsulting.com</a:t>
            </a:r>
          </a:p>
          <a:p>
            <a:endParaRPr lang="en-US" sz="1600" i="1">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1600" b="1" i="1">
                <a:solidFill>
                  <a:schemeClr val="bg1"/>
                </a:solidFill>
                <a:latin typeface="Verdana" panose="020B0604030504040204" pitchFamily="34" charset="0"/>
                <a:ea typeface="Verdana" panose="020B0604030504040204" pitchFamily="34" charset="0"/>
                <a:cs typeface="Verdana" panose="020B0604030504040204" pitchFamily="34" charset="0"/>
              </a:rPr>
              <a:t>Website</a:t>
            </a:r>
            <a:r>
              <a:rPr lang="en-US" sz="1600" i="1">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600" i="1" err="1">
                <a:solidFill>
                  <a:schemeClr val="bg1"/>
                </a:solidFill>
                <a:latin typeface="Verdana" panose="020B0604030504040204" pitchFamily="34" charset="0"/>
                <a:ea typeface="Verdana" panose="020B0604030504040204" pitchFamily="34" charset="0"/>
                <a:cs typeface="Verdana" panose="020B0604030504040204" pitchFamily="34" charset="0"/>
              </a:rPr>
              <a:t>www.facesconsulting.com</a:t>
            </a:r>
            <a:endParaRPr lang="en-US" sz="1600" i="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68D9FB9-701E-4F97-9EE3-1BEFD7B054CE}"/>
              </a:ext>
            </a:extLst>
          </p:cNvPr>
          <p:cNvSpPr txBox="1"/>
          <p:nvPr userDrawn="1"/>
        </p:nvSpPr>
        <p:spPr>
          <a:xfrm>
            <a:off x="4292421" y="6444575"/>
            <a:ext cx="6665975" cy="215444"/>
          </a:xfrm>
          <a:prstGeom prst="rect">
            <a:avLst/>
          </a:prstGeom>
          <a:noFill/>
        </p:spPr>
        <p:txBody>
          <a:bodyPr wrap="square" rtlCol="0">
            <a:spAutoFit/>
          </a:bodyPr>
          <a:lstStyle/>
          <a:p>
            <a:r>
              <a:rPr lang="en-US" sz="800" b="1" i="1">
                <a:solidFill>
                  <a:schemeClr val="bg1"/>
                </a:solidFill>
              </a:rPr>
              <a:t>©2022 FACES Consulting</a:t>
            </a:r>
            <a:endParaRPr lang="en-US" sz="800" i="1">
              <a:solidFill>
                <a:schemeClr val="bg1"/>
              </a:solidFill>
            </a:endParaRPr>
          </a:p>
        </p:txBody>
      </p:sp>
      <p:sp>
        <p:nvSpPr>
          <p:cNvPr id="17" name="Picture Placeholder 4">
            <a:extLst>
              <a:ext uri="{FF2B5EF4-FFF2-40B4-BE49-F238E27FC236}">
                <a16:creationId xmlns:a16="http://schemas.microsoft.com/office/drawing/2014/main" id="{3B003A6B-2608-D540-BFDB-61257DBF25C5}"/>
              </a:ext>
            </a:extLst>
          </p:cNvPr>
          <p:cNvSpPr>
            <a:spLocks noGrp="1"/>
          </p:cNvSpPr>
          <p:nvPr>
            <p:ph type="pic" sz="quarter" idx="12" hasCustomPrompt="1"/>
          </p:nvPr>
        </p:nvSpPr>
        <p:spPr>
          <a:xfrm>
            <a:off x="390523" y="6165651"/>
            <a:ext cx="1028403" cy="680869"/>
          </a:xfrm>
          <a:prstGeom prst="rect">
            <a:avLst/>
          </a:prstGeom>
        </p:spPr>
        <p:txBody>
          <a:bodyPr anchor="ctr"/>
          <a:lstStyle>
            <a:lvl1pPr marL="0" indent="0" algn="ctr">
              <a:buNone/>
              <a:defRPr sz="1400"/>
            </a:lvl1pPr>
          </a:lstStyle>
          <a:p>
            <a:r>
              <a:rPr lang="en-US"/>
              <a:t>Client LOGO</a:t>
            </a:r>
          </a:p>
        </p:txBody>
      </p:sp>
      <p:pic>
        <p:nvPicPr>
          <p:cNvPr id="18" name="Picture 17">
            <a:extLst>
              <a:ext uri="{FF2B5EF4-FFF2-40B4-BE49-F238E27FC236}">
                <a16:creationId xmlns:a16="http://schemas.microsoft.com/office/drawing/2014/main" id="{A8F83CAB-CBA9-B542-A53E-E4DF1AC4A5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71088" y="6322311"/>
            <a:ext cx="313781" cy="453412"/>
          </a:xfrm>
          <a:prstGeom prst="rect">
            <a:avLst/>
          </a:prstGeom>
        </p:spPr>
      </p:pic>
      <p:pic>
        <p:nvPicPr>
          <p:cNvPr id="19" name="Picture 18">
            <a:extLst>
              <a:ext uri="{FF2B5EF4-FFF2-40B4-BE49-F238E27FC236}">
                <a16:creationId xmlns:a16="http://schemas.microsoft.com/office/drawing/2014/main" id="{4850EF31-977A-3B41-A4C6-DDB4E97CFB7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3755" y="6405112"/>
            <a:ext cx="1059872" cy="287810"/>
          </a:xfrm>
          <a:prstGeom prst="rect">
            <a:avLst/>
          </a:prstGeom>
        </p:spPr>
      </p:pic>
      <p:sp>
        <p:nvSpPr>
          <p:cNvPr id="21" name="TextBox 20">
            <a:extLst>
              <a:ext uri="{FF2B5EF4-FFF2-40B4-BE49-F238E27FC236}">
                <a16:creationId xmlns:a16="http://schemas.microsoft.com/office/drawing/2014/main" id="{C54615D5-72D0-0A4C-AC54-8AEFF76485DC}"/>
              </a:ext>
            </a:extLst>
          </p:cNvPr>
          <p:cNvSpPr txBox="1"/>
          <p:nvPr userDrawn="1"/>
        </p:nvSpPr>
        <p:spPr>
          <a:xfrm>
            <a:off x="4292421" y="2849968"/>
            <a:ext cx="2616422" cy="584775"/>
          </a:xfrm>
          <a:prstGeom prst="rect">
            <a:avLst/>
          </a:prstGeom>
          <a:noFill/>
        </p:spPr>
        <p:txBody>
          <a:bodyPr wrap="none" rtlCol="0">
            <a:spAutoFit/>
          </a:bodyPr>
          <a:lstStyle/>
          <a:p>
            <a:r>
              <a:rPr lang="en-US" sz="3200" b="1">
                <a:solidFill>
                  <a:schemeClr val="bg1"/>
                </a:solidFill>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393345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Client Logo and Kick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D8670A-7B6C-4DD8-9321-FDC03F7D604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2">
            <a:extLst>
              <a:ext uri="{FF2B5EF4-FFF2-40B4-BE49-F238E27FC236}">
                <a16:creationId xmlns:a16="http://schemas.microsoft.com/office/drawing/2014/main" id="{4B282F63-9C41-6141-9AA0-2C2D9541E140}"/>
              </a:ext>
            </a:extLst>
          </p:cNvPr>
          <p:cNvSpPr>
            <a:spLocks noGrp="1"/>
          </p:cNvSpPr>
          <p:nvPr>
            <p:ph type="body" sz="quarter" idx="11" hasCustomPrompt="1"/>
          </p:nvPr>
        </p:nvSpPr>
        <p:spPr>
          <a:xfrm>
            <a:off x="478971" y="6669950"/>
            <a:ext cx="1109919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8" name="Slide Number Placeholder 10">
            <a:extLst>
              <a:ext uri="{FF2B5EF4-FFF2-40B4-BE49-F238E27FC236}">
                <a16:creationId xmlns:a16="http://schemas.microsoft.com/office/drawing/2014/main" id="{BB573BD0-F9FF-4AE7-82C0-FD6DDB204E46}"/>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2" name="Title 15">
            <a:extLst>
              <a:ext uri="{FF2B5EF4-FFF2-40B4-BE49-F238E27FC236}">
                <a16:creationId xmlns:a16="http://schemas.microsoft.com/office/drawing/2014/main" id="{BB2C60A3-8EC5-C445-9169-FE2600C119EB}"/>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pic>
        <p:nvPicPr>
          <p:cNvPr id="2" name="Picture 1" descr="A logo with a red circle&#10;&#10;Description automatically generated">
            <a:extLst>
              <a:ext uri="{FF2B5EF4-FFF2-40B4-BE49-F238E27FC236}">
                <a16:creationId xmlns:a16="http://schemas.microsoft.com/office/drawing/2014/main" id="{2A1B36A7-5D4E-E8C2-C34B-91762F9609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30132901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thout Kick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B944A7-1D99-4EA9-9D65-E91FD37526D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2">
            <a:extLst>
              <a:ext uri="{FF2B5EF4-FFF2-40B4-BE49-F238E27FC236}">
                <a16:creationId xmlns:a16="http://schemas.microsoft.com/office/drawing/2014/main" id="{F9A7AD3F-4D23-D841-B180-49F1DA326371}"/>
              </a:ext>
            </a:extLst>
          </p:cNvPr>
          <p:cNvSpPr>
            <a:spLocks noGrp="1"/>
          </p:cNvSpPr>
          <p:nvPr>
            <p:ph type="body" sz="quarter" idx="11" hasCustomPrompt="1"/>
          </p:nvPr>
        </p:nvSpPr>
        <p:spPr>
          <a:xfrm>
            <a:off x="478971" y="6669950"/>
            <a:ext cx="11099200"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9" name="Slide Number Placeholder 10">
            <a:extLst>
              <a:ext uri="{FF2B5EF4-FFF2-40B4-BE49-F238E27FC236}">
                <a16:creationId xmlns:a16="http://schemas.microsoft.com/office/drawing/2014/main" id="{CF1B668A-82E7-4246-B1CF-98D9384E8BB8}"/>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24" name="Title 15">
            <a:extLst>
              <a:ext uri="{FF2B5EF4-FFF2-40B4-BE49-F238E27FC236}">
                <a16:creationId xmlns:a16="http://schemas.microsoft.com/office/drawing/2014/main" id="{25E4F4AE-8C04-EE46-8B0E-2457203E7491}"/>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26" name="Picture Placeholder 4">
            <a:extLst>
              <a:ext uri="{FF2B5EF4-FFF2-40B4-BE49-F238E27FC236}">
                <a16:creationId xmlns:a16="http://schemas.microsoft.com/office/drawing/2014/main" id="{73989E58-C2FC-964C-A76D-927144914F4C}"/>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pic>
        <p:nvPicPr>
          <p:cNvPr id="8" name="Picture 7">
            <a:extLst>
              <a:ext uri="{FF2B5EF4-FFF2-40B4-BE49-F238E27FC236}">
                <a16:creationId xmlns:a16="http://schemas.microsoft.com/office/drawing/2014/main" id="{28348C2D-9CDA-884A-8B60-64946839CA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2" name="Picture 1" descr="A logo with a red circle&#10;&#10;Description automatically generated">
            <a:extLst>
              <a:ext uri="{FF2B5EF4-FFF2-40B4-BE49-F238E27FC236}">
                <a16:creationId xmlns:a16="http://schemas.microsoft.com/office/drawing/2014/main" id="{75FF59A1-630B-FD35-6DFF-48E92F8239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15415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thout Client Logo">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EA037-7C31-434A-9812-277F81566674}"/>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6B6E4D59-C560-4B51-AB72-062ABAF3C2A9}"/>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4" name="Title 15">
            <a:extLst>
              <a:ext uri="{FF2B5EF4-FFF2-40B4-BE49-F238E27FC236}">
                <a16:creationId xmlns:a16="http://schemas.microsoft.com/office/drawing/2014/main" id="{7638E09F-7FA5-544B-9A2D-F64549255CE0}"/>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15" name="Text Placeholder 12">
            <a:extLst>
              <a:ext uri="{FF2B5EF4-FFF2-40B4-BE49-F238E27FC236}">
                <a16:creationId xmlns:a16="http://schemas.microsoft.com/office/drawing/2014/main" id="{0DA92726-CE01-724B-85C7-F9B25C633770}"/>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6" name="Text Placeholder 10">
            <a:extLst>
              <a:ext uri="{FF2B5EF4-FFF2-40B4-BE49-F238E27FC236}">
                <a16:creationId xmlns:a16="http://schemas.microsoft.com/office/drawing/2014/main" id="{13214030-64F7-7A4F-94ED-02F843B20707}"/>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pic>
        <p:nvPicPr>
          <p:cNvPr id="8" name="Picture 7">
            <a:extLst>
              <a:ext uri="{FF2B5EF4-FFF2-40B4-BE49-F238E27FC236}">
                <a16:creationId xmlns:a16="http://schemas.microsoft.com/office/drawing/2014/main" id="{ABD16158-41F3-174E-A1E2-C9036A0774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399583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rehensiv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764406-2E1A-4527-908C-329B5952F1BE}"/>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BB8C8F93-0EBF-4E64-A6A2-719E8F90560D}"/>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4" name="Text Placeholder 10">
            <a:extLst>
              <a:ext uri="{FF2B5EF4-FFF2-40B4-BE49-F238E27FC236}">
                <a16:creationId xmlns:a16="http://schemas.microsoft.com/office/drawing/2014/main" id="{D829A6A9-51B1-4345-9CE6-1C7026E32BD0}"/>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sp>
        <p:nvSpPr>
          <p:cNvPr id="24" name="Title 15">
            <a:extLst>
              <a:ext uri="{FF2B5EF4-FFF2-40B4-BE49-F238E27FC236}">
                <a16:creationId xmlns:a16="http://schemas.microsoft.com/office/drawing/2014/main" id="{5346A9B3-1BEB-DF46-A52D-00807CB05469}"/>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9" name="Picture Placeholder 4">
            <a:extLst>
              <a:ext uri="{FF2B5EF4-FFF2-40B4-BE49-F238E27FC236}">
                <a16:creationId xmlns:a16="http://schemas.microsoft.com/office/drawing/2014/main" id="{8320254B-7FFD-784B-B082-5446272167F0}"/>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sp>
        <p:nvSpPr>
          <p:cNvPr id="11" name="Slide Number Placeholder 10">
            <a:extLst>
              <a:ext uri="{FF2B5EF4-FFF2-40B4-BE49-F238E27FC236}">
                <a16:creationId xmlns:a16="http://schemas.microsoft.com/office/drawing/2014/main" id="{077BA438-69B5-4D5A-B55D-F726D0CEA380}"/>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12" name="Picture 11">
            <a:extLst>
              <a:ext uri="{FF2B5EF4-FFF2-40B4-BE49-F238E27FC236}">
                <a16:creationId xmlns:a16="http://schemas.microsoft.com/office/drawing/2014/main" id="{3FA45ADD-8797-B04E-8762-8F07E3092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4" name="Picture 3" descr="A logo of a computer&#10;&#10;Description automatically generated">
            <a:extLst>
              <a:ext uri="{FF2B5EF4-FFF2-40B4-BE49-F238E27FC236}">
                <a16:creationId xmlns:a16="http://schemas.microsoft.com/office/drawing/2014/main" id="{1A888C24-68B8-83AF-1EBE-65FD8453758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109313"/>
            <a:ext cx="620146" cy="620146"/>
          </a:xfrm>
          <a:prstGeom prst="rect">
            <a:avLst/>
          </a:prstGeom>
        </p:spPr>
      </p:pic>
    </p:spTree>
    <p:extLst>
      <p:ext uri="{BB962C8B-B14F-4D97-AF65-F5344CB8AC3E}">
        <p14:creationId xmlns:p14="http://schemas.microsoft.com/office/powerpoint/2010/main" val="31099450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66007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820300"/>
      </p:ext>
    </p:extLst>
  </p:cSld>
  <p:clrMap bg1="lt1" tx1="dk1" bg2="lt2" tx2="dk2" accent1="accent1" accent2="accent2" accent3="accent3" accent4="accent4" accent5="accent5" accent6="accent6" hlink="hlink" folHlink="folHlink"/>
  <p:sldLayoutIdLst>
    <p:sldLayoutId id="214748373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54334"/>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BDBAC7C-E5F7-4A92-8EA1-85970FE8554A}"/>
              </a:ext>
            </a:extLst>
          </p:cNvPr>
          <p:cNvSpPr>
            <a:spLocks noGrp="1"/>
          </p:cNvSpPr>
          <p:nvPr>
            <p:ph type="sldNum" sz="quarter" idx="4"/>
          </p:nvPr>
        </p:nvSpPr>
        <p:spPr>
          <a:xfrm>
            <a:off x="11387868" y="6552557"/>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3" name="Picture 2">
            <a:extLst>
              <a:ext uri="{FF2B5EF4-FFF2-40B4-BE49-F238E27FC236}">
                <a16:creationId xmlns:a16="http://schemas.microsoft.com/office/drawing/2014/main" id="{564E6074-2CAD-358D-742B-08B4B74B736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5" name="Picture 4" descr="A logo with a red circle&#10;&#10;Description automatically generated">
            <a:extLst>
              <a:ext uri="{FF2B5EF4-FFF2-40B4-BE49-F238E27FC236}">
                <a16:creationId xmlns:a16="http://schemas.microsoft.com/office/drawing/2014/main" id="{22944EB4-84B4-9D3B-7C19-C8BFCD7BDE3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2626429078"/>
      </p:ext>
    </p:extLst>
  </p:cSld>
  <p:clrMap bg1="lt1" tx1="dk1" bg2="lt2" tx2="dk2" accent1="accent1" accent2="accent2" accent3="accent3" accent4="accent4" accent5="accent5" accent6="accent6" hlink="hlink" folHlink="folHlink"/>
  <p:sldLayoutIdLst>
    <p:sldLayoutId id="2147483717" r:id="rId1"/>
    <p:sldLayoutId id="2147483702" r:id="rId2"/>
    <p:sldLayoutId id="2147483701" r:id="rId3"/>
    <p:sldLayoutId id="214748369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93CE83-BC81-B64F-BED7-070C6F9A3DDB}"/>
              </a:ext>
            </a:extLst>
          </p:cNvPr>
          <p:cNvSpPr>
            <a:spLocks noGrp="1"/>
          </p:cNvSpPr>
          <p:nvPr>
            <p:ph type="body" sz="quarter" idx="11"/>
          </p:nvPr>
        </p:nvSpPr>
        <p:spPr>
          <a:xfrm>
            <a:off x="368316" y="6661766"/>
            <a:ext cx="9538189" cy="933458"/>
          </a:xfrm>
        </p:spPr>
        <p:txBody>
          <a:bodyPr/>
          <a:lstStyle/>
          <a:p>
            <a:r>
              <a:rPr lang="en-US" dirty="0"/>
              <a:t>FACTS; </a:t>
            </a:r>
            <a:r>
              <a:rPr lang="en-US" altLang="zh-CN" dirty="0"/>
              <a:t>LinkedIn</a:t>
            </a:r>
            <a:endParaRPr lang="en-US" dirty="0"/>
          </a:p>
        </p:txBody>
      </p:sp>
      <p:sp>
        <p:nvSpPr>
          <p:cNvPr id="3" name="Text Placeholder 2">
            <a:extLst>
              <a:ext uri="{FF2B5EF4-FFF2-40B4-BE49-F238E27FC236}">
                <a16:creationId xmlns:a16="http://schemas.microsoft.com/office/drawing/2014/main" id="{C420AC70-C2F0-F946-A878-2E30156021B6}"/>
              </a:ext>
            </a:extLst>
          </p:cNvPr>
          <p:cNvSpPr>
            <a:spLocks noGrp="1"/>
          </p:cNvSpPr>
          <p:nvPr>
            <p:ph type="body" sz="quarter" idx="13"/>
          </p:nvPr>
        </p:nvSpPr>
        <p:spPr>
          <a:xfrm>
            <a:off x="157579" y="6124769"/>
            <a:ext cx="11900767" cy="536997"/>
          </a:xfrm>
        </p:spPr>
        <p:txBody>
          <a:bodyPr/>
          <a:lstStyle/>
          <a:p>
            <a:r>
              <a:rPr lang="en-US" dirty="0"/>
              <a:t>FACTS offers streamlined solutions for administration in schools, and Geni Zone can contact by email or phone to show the common mission as an affiliation partner in the business line of education services</a:t>
            </a:r>
          </a:p>
        </p:txBody>
      </p:sp>
      <p:sp>
        <p:nvSpPr>
          <p:cNvPr id="4" name="Title 3">
            <a:extLst>
              <a:ext uri="{FF2B5EF4-FFF2-40B4-BE49-F238E27FC236}">
                <a16:creationId xmlns:a16="http://schemas.microsoft.com/office/drawing/2014/main" id="{B65ED306-ED23-3D46-AA46-23CADA630BAA}"/>
              </a:ext>
            </a:extLst>
          </p:cNvPr>
          <p:cNvSpPr>
            <a:spLocks noGrp="1"/>
          </p:cNvSpPr>
          <p:nvPr>
            <p:ph type="title"/>
          </p:nvPr>
        </p:nvSpPr>
        <p:spPr/>
        <p:txBody>
          <a:bodyPr/>
          <a:lstStyle/>
          <a:p>
            <a:r>
              <a:rPr lang="en-US" dirty="0"/>
              <a:t>Evaluating the operation mode of FACTS helps Geni Zone benchmark and improve its marketing strategy</a:t>
            </a:r>
          </a:p>
        </p:txBody>
      </p:sp>
      <p:sp>
        <p:nvSpPr>
          <p:cNvPr id="6" name="Slide Number Placeholder 5">
            <a:extLst>
              <a:ext uri="{FF2B5EF4-FFF2-40B4-BE49-F238E27FC236}">
                <a16:creationId xmlns:a16="http://schemas.microsoft.com/office/drawing/2014/main" id="{062D8633-8BA1-764F-ADFD-C0AE7BC89DD2}"/>
              </a:ext>
            </a:extLst>
          </p:cNvPr>
          <p:cNvSpPr>
            <a:spLocks noGrp="1"/>
          </p:cNvSpPr>
          <p:nvPr>
            <p:ph type="sldNum" sz="quarter" idx="4"/>
          </p:nvPr>
        </p:nvSpPr>
        <p:spPr/>
        <p:txBody>
          <a:bodyPr/>
          <a:lstStyle/>
          <a:p>
            <a:fld id="{AD6B9E64-1604-4CB3-8049-5A38C6A0F2C8}" type="slidenum">
              <a:rPr lang="en-US" smtClean="0"/>
              <a:pPr/>
              <a:t>1</a:t>
            </a:fld>
            <a:endParaRPr lang="en-US"/>
          </a:p>
        </p:txBody>
      </p:sp>
      <p:grpSp>
        <p:nvGrpSpPr>
          <p:cNvPr id="40" name="组合 39">
            <a:extLst>
              <a:ext uri="{FF2B5EF4-FFF2-40B4-BE49-F238E27FC236}">
                <a16:creationId xmlns:a16="http://schemas.microsoft.com/office/drawing/2014/main" id="{0651A2D8-AD55-637D-6D05-97374FDFE1BC}"/>
              </a:ext>
            </a:extLst>
          </p:cNvPr>
          <p:cNvGrpSpPr/>
          <p:nvPr/>
        </p:nvGrpSpPr>
        <p:grpSpPr>
          <a:xfrm>
            <a:off x="184934" y="1228224"/>
            <a:ext cx="12008225" cy="3411618"/>
            <a:chOff x="226031" y="920786"/>
            <a:chExt cx="12008225" cy="3411618"/>
          </a:xfrm>
        </p:grpSpPr>
        <p:sp>
          <p:nvSpPr>
            <p:cNvPr id="17" name="流程图: 可选过程 16">
              <a:extLst>
                <a:ext uri="{FF2B5EF4-FFF2-40B4-BE49-F238E27FC236}">
                  <a16:creationId xmlns:a16="http://schemas.microsoft.com/office/drawing/2014/main" id="{4CD4E9B9-D353-6EBF-FC9F-D8065651B051}"/>
                </a:ext>
              </a:extLst>
            </p:cNvPr>
            <p:cNvSpPr/>
            <p:nvPr/>
          </p:nvSpPr>
          <p:spPr>
            <a:xfrm>
              <a:off x="226031" y="930473"/>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descr="客户审核">
              <a:extLst>
                <a:ext uri="{FF2B5EF4-FFF2-40B4-BE49-F238E27FC236}">
                  <a16:creationId xmlns:a16="http://schemas.microsoft.com/office/drawing/2014/main" id="{580B4BED-3C69-035F-D8D5-2399A83271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22225" y="2089240"/>
              <a:ext cx="496419" cy="496419"/>
            </a:xfrm>
            <a:prstGeom prst="rect">
              <a:avLst/>
            </a:prstGeom>
          </p:spPr>
        </p:pic>
        <p:sp>
          <p:nvSpPr>
            <p:cNvPr id="12" name="流程图: 可选过程 11">
              <a:extLst>
                <a:ext uri="{FF2B5EF4-FFF2-40B4-BE49-F238E27FC236}">
                  <a16:creationId xmlns:a16="http://schemas.microsoft.com/office/drawing/2014/main" id="{9F6C713E-713E-AB4F-4BB9-5F9EDE450351}"/>
                </a:ext>
              </a:extLst>
            </p:cNvPr>
            <p:cNvSpPr/>
            <p:nvPr/>
          </p:nvSpPr>
          <p:spPr>
            <a:xfrm>
              <a:off x="244676" y="1882378"/>
              <a:ext cx="4405129" cy="1159410"/>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a:extLst>
                <a:ext uri="{FF2B5EF4-FFF2-40B4-BE49-F238E27FC236}">
                  <a16:creationId xmlns:a16="http://schemas.microsoft.com/office/drawing/2014/main" id="{D1B6878A-842A-C126-67CE-817BDC63796E}"/>
                </a:ext>
              </a:extLst>
            </p:cNvPr>
            <p:cNvSpPr/>
            <p:nvPr/>
          </p:nvSpPr>
          <p:spPr>
            <a:xfrm>
              <a:off x="226031" y="3116976"/>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a:extLst>
                <a:ext uri="{FF2B5EF4-FFF2-40B4-BE49-F238E27FC236}">
                  <a16:creationId xmlns:a16="http://schemas.microsoft.com/office/drawing/2014/main" id="{3F725C64-0BAE-F35F-658E-6587647EA910}"/>
                </a:ext>
              </a:extLst>
            </p:cNvPr>
            <p:cNvSpPr/>
            <p:nvPr/>
          </p:nvSpPr>
          <p:spPr>
            <a:xfrm>
              <a:off x="7514373" y="3101253"/>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a:extLst>
                <a:ext uri="{FF2B5EF4-FFF2-40B4-BE49-F238E27FC236}">
                  <a16:creationId xmlns:a16="http://schemas.microsoft.com/office/drawing/2014/main" id="{13CEE436-30D6-6131-D942-9B8CE3AB471C}"/>
                </a:ext>
              </a:extLst>
            </p:cNvPr>
            <p:cNvSpPr/>
            <p:nvPr/>
          </p:nvSpPr>
          <p:spPr>
            <a:xfrm>
              <a:off x="7514373" y="920786"/>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a:extLst>
                <a:ext uri="{FF2B5EF4-FFF2-40B4-BE49-F238E27FC236}">
                  <a16:creationId xmlns:a16="http://schemas.microsoft.com/office/drawing/2014/main" id="{157EA89B-8784-F763-90FA-05FBEDCD42EF}"/>
                </a:ext>
              </a:extLst>
            </p:cNvPr>
            <p:cNvSpPr/>
            <p:nvPr/>
          </p:nvSpPr>
          <p:spPr>
            <a:xfrm>
              <a:off x="7694315" y="1873652"/>
              <a:ext cx="4405129" cy="1159410"/>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017277B-0D54-1BFC-5E80-02CE48630839}"/>
                </a:ext>
              </a:extLst>
            </p:cNvPr>
            <p:cNvSpPr txBox="1"/>
            <p:nvPr/>
          </p:nvSpPr>
          <p:spPr>
            <a:xfrm>
              <a:off x="7694315" y="1881337"/>
              <a:ext cx="4539941" cy="1569660"/>
            </a:xfrm>
            <a:prstGeom prst="rect">
              <a:avLst/>
            </a:prstGeom>
            <a:noFill/>
          </p:spPr>
          <p:txBody>
            <a:bodyPr wrap="square" rtlCol="0">
              <a:spAutoFit/>
            </a:bodyPr>
            <a:lstStyle/>
            <a:p>
              <a:pPr marL="171450" indent="-171450">
                <a:buSzPct val="50000"/>
                <a:buFont typeface="Wingdings" panose="05000000000000000000" pitchFamily="2" charset="2"/>
                <a:buChar char="n"/>
              </a:pPr>
              <a:r>
                <a:rPr lang="en-US" altLang="zh-CN" sz="1200" b="1" dirty="0"/>
                <a:t>16 affiliation partners</a:t>
              </a:r>
              <a:r>
                <a:rPr lang="en-US" altLang="zh-CN" sz="1200" dirty="0"/>
                <a:t>: Alliance for Catholic Education, Christian Schools International, Catholic Virtual, DME Partners, ACSI, AISNE, ISACS, MISBO</a:t>
              </a:r>
            </a:p>
            <a:p>
              <a:pPr marL="171450" indent="-171450">
                <a:buSzPct val="50000"/>
                <a:buFont typeface="Wingdings" panose="05000000000000000000" pitchFamily="2" charset="2"/>
                <a:buChar char="n"/>
              </a:pPr>
              <a:r>
                <a:rPr lang="en-US" altLang="zh-CN" sz="1200" b="1" dirty="0"/>
                <a:t>6 referral partners</a:t>
              </a:r>
              <a:r>
                <a:rPr lang="en-US" altLang="zh-CN" sz="1200" dirty="0"/>
                <a:t>: Breakwater Accounting, Class Intercom, </a:t>
              </a:r>
              <a:r>
                <a:rPr lang="en-US" altLang="zh-CN" sz="1200" dirty="0" err="1"/>
                <a:t>SchoolAdmin</a:t>
              </a:r>
              <a:r>
                <a:rPr lang="en-US" altLang="zh-CN" sz="1200" dirty="0"/>
                <a:t>, Emerging Technologies, </a:t>
              </a:r>
              <a:r>
                <a:rPr lang="en-US" altLang="zh-CN" sz="1200" dirty="0" err="1"/>
                <a:t>Xceed</a:t>
              </a:r>
              <a:r>
                <a:rPr lang="en-US" altLang="zh-CN" sz="1200" dirty="0"/>
                <a:t> Anywhere, Dewar</a:t>
              </a:r>
            </a:p>
            <a:p>
              <a:endParaRPr lang="en-US" altLang="zh-CN" sz="1200" dirty="0"/>
            </a:p>
            <a:p>
              <a:pPr marL="285750" indent="-285750">
                <a:buFont typeface="Arial" panose="020B0604020202020204" pitchFamily="34" charset="0"/>
                <a:buChar char="•"/>
              </a:pPr>
              <a:endParaRPr lang="zh-CN" altLang="en-US" sz="1200" dirty="0"/>
            </a:p>
          </p:txBody>
        </p:sp>
        <p:sp>
          <p:nvSpPr>
            <p:cNvPr id="25" name="文本框 24">
              <a:extLst>
                <a:ext uri="{FF2B5EF4-FFF2-40B4-BE49-F238E27FC236}">
                  <a16:creationId xmlns:a16="http://schemas.microsoft.com/office/drawing/2014/main" id="{58AB5C45-F76F-454D-01B8-7CF3C3220EBA}"/>
                </a:ext>
              </a:extLst>
            </p:cNvPr>
            <p:cNvSpPr txBox="1"/>
            <p:nvPr/>
          </p:nvSpPr>
          <p:spPr>
            <a:xfrm>
              <a:off x="244677" y="920786"/>
              <a:ext cx="4803168" cy="1015663"/>
            </a:xfrm>
            <a:prstGeom prst="rect">
              <a:avLst/>
            </a:prstGeom>
            <a:noFill/>
          </p:spPr>
          <p:txBody>
            <a:bodyPr wrap="square" rtlCol="0">
              <a:spAutoFit/>
            </a:bodyPr>
            <a:lstStyle/>
            <a:p>
              <a:pPr marL="171450" indent="-171450">
                <a:buSzPct val="50000"/>
                <a:buFont typeface="Wingdings" panose="05000000000000000000" pitchFamily="2" charset="2"/>
                <a:buChar char="n"/>
              </a:pPr>
              <a:r>
                <a:rPr lang="en-US" altLang="zh-CN" sz="1200" b="1" dirty="0"/>
                <a:t>International </a:t>
              </a:r>
              <a:r>
                <a:rPr lang="en-US" altLang="zh-CN" sz="1200" dirty="0"/>
                <a:t>business: Lincoln, Nebraska</a:t>
              </a:r>
            </a:p>
            <a:p>
              <a:pPr marL="171450" indent="-171450">
                <a:buSzPct val="50000"/>
                <a:buFont typeface="Wingdings" panose="05000000000000000000" pitchFamily="2" charset="2"/>
                <a:buChar char="n"/>
              </a:pPr>
              <a:r>
                <a:rPr lang="en-US" altLang="zh-CN" sz="1200" b="1" dirty="0"/>
                <a:t>Large scale</a:t>
              </a:r>
              <a:r>
                <a:rPr lang="en-US" altLang="zh-CN" sz="1200" dirty="0"/>
                <a:t>: Cooperate with </a:t>
              </a:r>
              <a:r>
                <a:rPr lang="en-US" altLang="zh-CN" sz="1200" b="1" dirty="0"/>
                <a:t>11,500 schools </a:t>
              </a:r>
              <a:r>
                <a:rPr lang="en-US" altLang="zh-CN" sz="1200" dirty="0"/>
                <a:t>and </a:t>
              </a:r>
              <a:r>
                <a:rPr lang="en-US" altLang="zh-CN" sz="1200" b="1" dirty="0"/>
                <a:t>3,000,000+ students </a:t>
              </a:r>
              <a:r>
                <a:rPr lang="en-US" altLang="zh-CN" sz="1200" dirty="0"/>
                <a:t>currently</a:t>
              </a:r>
            </a:p>
            <a:p>
              <a:pPr marL="171450" indent="-171450">
                <a:buSzPct val="50000"/>
                <a:buFont typeface="Wingdings" panose="05000000000000000000" pitchFamily="2" charset="2"/>
                <a:buChar char="n"/>
              </a:pPr>
              <a:r>
                <a:rPr lang="en-US" altLang="zh-CN" sz="1200" b="1" dirty="0"/>
                <a:t>Integrated</a:t>
              </a:r>
              <a:r>
                <a:rPr lang="en-US" altLang="zh-CN" sz="1200" dirty="0"/>
                <a:t> </a:t>
              </a:r>
              <a:r>
                <a:rPr lang="en-US" altLang="zh-CN" sz="1200" b="1" dirty="0"/>
                <a:t>service</a:t>
              </a:r>
              <a:r>
                <a:rPr lang="en-US" altLang="zh-CN" sz="1200" dirty="0"/>
                <a:t> for K-12 schools and families</a:t>
              </a:r>
              <a:endParaRPr lang="zh-CN" altLang="en-US" sz="1200" dirty="0"/>
            </a:p>
            <a:p>
              <a:pPr>
                <a:buSzPct val="50000"/>
              </a:pPr>
              <a:endParaRPr lang="en-US" altLang="zh-CN" sz="1200" dirty="0"/>
            </a:p>
          </p:txBody>
        </p:sp>
        <p:graphicFrame>
          <p:nvGraphicFramePr>
            <p:cNvPr id="10" name="图表 9">
              <a:extLst>
                <a:ext uri="{FF2B5EF4-FFF2-40B4-BE49-F238E27FC236}">
                  <a16:creationId xmlns:a16="http://schemas.microsoft.com/office/drawing/2014/main" id="{A163AB01-B9D7-A2E3-212B-4F4F73FE01FE}"/>
                </a:ext>
              </a:extLst>
            </p:cNvPr>
            <p:cNvGraphicFramePr/>
            <p:nvPr>
              <p:extLst>
                <p:ext uri="{D42A27DB-BD31-4B8C-83A1-F6EECF244321}">
                  <p14:modId xmlns:p14="http://schemas.microsoft.com/office/powerpoint/2010/main" val="628644404"/>
                </p:ext>
              </p:extLst>
            </p:nvPr>
          </p:nvGraphicFramePr>
          <p:xfrm>
            <a:off x="3566259" y="971368"/>
            <a:ext cx="5292746" cy="3117980"/>
          </p:xfrm>
          <a:graphic>
            <a:graphicData uri="http://schemas.openxmlformats.org/drawingml/2006/chart">
              <c:chart xmlns:c="http://schemas.openxmlformats.org/drawingml/2006/chart" xmlns:r="http://schemas.openxmlformats.org/officeDocument/2006/relationships" r:id="rId5"/>
            </a:graphicData>
          </a:graphic>
        </p:graphicFrame>
        <p:sp>
          <p:nvSpPr>
            <p:cNvPr id="26" name="文本框 25">
              <a:extLst>
                <a:ext uri="{FF2B5EF4-FFF2-40B4-BE49-F238E27FC236}">
                  <a16:creationId xmlns:a16="http://schemas.microsoft.com/office/drawing/2014/main" id="{C801DE1D-4DDF-79DE-BA66-A16E54DE5629}"/>
                </a:ext>
              </a:extLst>
            </p:cNvPr>
            <p:cNvSpPr txBox="1"/>
            <p:nvPr/>
          </p:nvSpPr>
          <p:spPr>
            <a:xfrm>
              <a:off x="284194" y="1859478"/>
              <a:ext cx="4468744" cy="1938992"/>
            </a:xfrm>
            <a:prstGeom prst="rect">
              <a:avLst/>
            </a:prstGeom>
            <a:noFill/>
          </p:spPr>
          <p:txBody>
            <a:bodyPr wrap="square" rtlCol="0">
              <a:spAutoFit/>
            </a:bodyPr>
            <a:lstStyle/>
            <a:p>
              <a:pPr marL="171450" indent="-171450">
                <a:buSzPct val="50000"/>
                <a:buFont typeface="Wingdings" panose="05000000000000000000" pitchFamily="2" charset="2"/>
                <a:buChar char="n"/>
              </a:pPr>
              <a:r>
                <a:rPr lang="en-US" altLang="zh-CN" sz="1200" b="1" dirty="0"/>
                <a:t>Admission solution</a:t>
              </a:r>
              <a:r>
                <a:rPr lang="en-US" altLang="zh-CN" sz="1200" dirty="0"/>
                <a:t>: Website; Mobile APP</a:t>
              </a:r>
            </a:p>
            <a:p>
              <a:pPr marL="171450" indent="-171450">
                <a:buSzPct val="50000"/>
                <a:buFont typeface="Wingdings" panose="05000000000000000000" pitchFamily="2" charset="2"/>
                <a:buChar char="n"/>
              </a:pPr>
              <a:r>
                <a:rPr lang="en-US" altLang="zh-CN" sz="1200" b="1" dirty="0"/>
                <a:t>Student information system</a:t>
              </a:r>
              <a:r>
                <a:rPr lang="en-US" altLang="zh-CN" sz="1200" dirty="0"/>
                <a:t>: Schedule; Communication</a:t>
              </a:r>
            </a:p>
            <a:p>
              <a:pPr marL="171450" indent="-171450">
                <a:buSzPct val="50000"/>
                <a:buFont typeface="Wingdings" panose="05000000000000000000" pitchFamily="2" charset="2"/>
                <a:buChar char="n"/>
              </a:pPr>
              <a:r>
                <a:rPr lang="en-US" altLang="zh-CN" sz="1200" b="1" dirty="0"/>
                <a:t>Education services</a:t>
              </a:r>
              <a:r>
                <a:rPr lang="en-US" altLang="zh-CN" sz="1200" dirty="0"/>
                <a:t>:</a:t>
              </a:r>
              <a:r>
                <a:rPr lang="en-US" altLang="zh-CN" sz="1200" b="1" dirty="0"/>
                <a:t> </a:t>
              </a:r>
              <a:r>
                <a:rPr lang="en-US" altLang="zh-CN" sz="1200" dirty="0"/>
                <a:t>Training for teachers</a:t>
              </a:r>
            </a:p>
            <a:p>
              <a:pPr marL="171450" indent="-171450">
                <a:buSzPct val="50000"/>
                <a:buFont typeface="Wingdings" panose="05000000000000000000" pitchFamily="2" charset="2"/>
                <a:buChar char="n"/>
              </a:pPr>
              <a:r>
                <a:rPr lang="en-US" altLang="zh-CN" sz="1200" b="1" dirty="0"/>
                <a:t>Financial management</a:t>
              </a:r>
              <a:r>
                <a:rPr lang="en-US" altLang="zh-CN" sz="1200" dirty="0"/>
                <a:t>:</a:t>
              </a:r>
              <a:r>
                <a:rPr lang="en-US" altLang="zh-CN" sz="1200" b="1" dirty="0"/>
                <a:t> </a:t>
              </a:r>
              <a:r>
                <a:rPr lang="en-US" altLang="zh-CN" sz="1200" dirty="0"/>
                <a:t>Tuition payment; Grant &amp; Aid; Fundraising</a:t>
              </a:r>
            </a:p>
            <a:p>
              <a:pPr>
                <a:buSzPct val="50000"/>
              </a:pPr>
              <a:endParaRPr lang="en-US" altLang="zh-CN" sz="1200" dirty="0"/>
            </a:p>
            <a:p>
              <a:pPr marL="171450" indent="-171450">
                <a:buFont typeface="Wingdings" panose="05000000000000000000" pitchFamily="2" charset="2"/>
                <a:buChar char="n"/>
              </a:pPr>
              <a:endParaRPr lang="en-US" altLang="zh-CN" sz="1200" dirty="0"/>
            </a:p>
            <a:p>
              <a:pPr marL="285750" indent="-285750">
                <a:buFont typeface="Arial" panose="020B0604020202020204" pitchFamily="34" charset="0"/>
                <a:buChar char="•"/>
              </a:pPr>
              <a:endParaRPr lang="en-US" altLang="zh-CN" sz="1200" dirty="0"/>
            </a:p>
            <a:p>
              <a:pPr marL="285750" indent="-285750">
                <a:buFont typeface="Arial" panose="020B0604020202020204" pitchFamily="34" charset="0"/>
                <a:buChar char="•"/>
              </a:pPr>
              <a:endParaRPr lang="zh-CN" altLang="en-US" sz="1200" dirty="0"/>
            </a:p>
          </p:txBody>
        </p:sp>
        <p:sp>
          <p:nvSpPr>
            <p:cNvPr id="27" name="文本框 26">
              <a:extLst>
                <a:ext uri="{FF2B5EF4-FFF2-40B4-BE49-F238E27FC236}">
                  <a16:creationId xmlns:a16="http://schemas.microsoft.com/office/drawing/2014/main" id="{E1BA3FE1-E2F5-7E12-6340-4A50DB8E0098}"/>
                </a:ext>
              </a:extLst>
            </p:cNvPr>
            <p:cNvSpPr txBox="1"/>
            <p:nvPr/>
          </p:nvSpPr>
          <p:spPr>
            <a:xfrm>
              <a:off x="244676" y="3132075"/>
              <a:ext cx="5130649" cy="1200329"/>
            </a:xfrm>
            <a:prstGeom prst="rect">
              <a:avLst/>
            </a:prstGeom>
            <a:noFill/>
          </p:spPr>
          <p:txBody>
            <a:bodyPr wrap="square" rtlCol="0">
              <a:spAutoFit/>
            </a:bodyPr>
            <a:lstStyle/>
            <a:p>
              <a:pPr marL="171450" indent="-171450">
                <a:buSzPct val="50000"/>
                <a:buFont typeface="Wingdings" panose="05000000000000000000" pitchFamily="2" charset="2"/>
                <a:buChar char="n"/>
              </a:pPr>
              <a:r>
                <a:rPr lang="en-US" altLang="zh-CN" sz="1200" b="1" dirty="0"/>
                <a:t>Social media</a:t>
              </a:r>
              <a:r>
                <a:rPr lang="en-US" altLang="zh-CN" sz="1200" dirty="0"/>
                <a:t>:</a:t>
              </a:r>
              <a:r>
                <a:rPr lang="en-US" altLang="zh-CN" sz="1200" b="1" dirty="0"/>
                <a:t> </a:t>
              </a:r>
              <a:r>
                <a:rPr lang="en-US" altLang="zh-CN" sz="1200" dirty="0"/>
                <a:t>Facebook, X, LinkedIn</a:t>
              </a:r>
            </a:p>
            <a:p>
              <a:pPr marL="171450" indent="-171450">
                <a:buSzPct val="50000"/>
                <a:buFont typeface="Wingdings" panose="05000000000000000000" pitchFamily="2" charset="2"/>
                <a:buChar char="n"/>
              </a:pPr>
              <a:r>
                <a:rPr lang="en-US" altLang="zh-CN" sz="1200" b="1" dirty="0"/>
                <a:t>Blogs </a:t>
              </a:r>
              <a:r>
                <a:rPr lang="en-US" altLang="zh-CN" sz="1200" dirty="0"/>
                <a:t>of useful tip to attract potential customer</a:t>
              </a:r>
              <a:endParaRPr lang="en-US" altLang="zh-CN" sz="1200" b="1" dirty="0"/>
            </a:p>
            <a:p>
              <a:pPr marL="171450" indent="-171450">
                <a:buSzPct val="50000"/>
                <a:buFont typeface="Wingdings" panose="05000000000000000000" pitchFamily="2" charset="2"/>
                <a:buChar char="n"/>
              </a:pPr>
              <a:r>
                <a:rPr lang="en-US" altLang="zh-CN" sz="1200" b="1" dirty="0"/>
                <a:t>Email promotion</a:t>
              </a:r>
              <a:r>
                <a:rPr lang="en-US" altLang="zh-CN" sz="1200" dirty="0"/>
                <a:t>: Get contact information of potential customer from providing demo</a:t>
              </a:r>
              <a:endParaRPr lang="en-US" altLang="zh-CN" sz="1200" b="1" dirty="0"/>
            </a:p>
            <a:p>
              <a:pPr marL="171450" indent="-171450">
                <a:buSzPct val="50000"/>
                <a:buFont typeface="Wingdings" panose="05000000000000000000" pitchFamily="2" charset="2"/>
                <a:buChar char="n"/>
              </a:pPr>
              <a:endParaRPr lang="en-US" altLang="zh-CN" sz="1200" dirty="0"/>
            </a:p>
            <a:p>
              <a:pPr marL="171450" indent="-171450">
                <a:buFont typeface="Wingdings" panose="05000000000000000000" pitchFamily="2" charset="2"/>
                <a:buChar char="n"/>
              </a:pPr>
              <a:endParaRPr lang="en-US" altLang="zh-CN" sz="1200" dirty="0"/>
            </a:p>
          </p:txBody>
        </p:sp>
        <p:sp>
          <p:nvSpPr>
            <p:cNvPr id="31" name="文本框 30">
              <a:extLst>
                <a:ext uri="{FF2B5EF4-FFF2-40B4-BE49-F238E27FC236}">
                  <a16:creationId xmlns:a16="http://schemas.microsoft.com/office/drawing/2014/main" id="{567678D8-F502-4BDF-C884-D3407E990BF7}"/>
                </a:ext>
              </a:extLst>
            </p:cNvPr>
            <p:cNvSpPr txBox="1"/>
            <p:nvPr/>
          </p:nvSpPr>
          <p:spPr>
            <a:xfrm>
              <a:off x="7521258" y="3112132"/>
              <a:ext cx="4610957" cy="1015663"/>
            </a:xfrm>
            <a:prstGeom prst="rect">
              <a:avLst/>
            </a:prstGeom>
            <a:noFill/>
          </p:spPr>
          <p:txBody>
            <a:bodyPr wrap="square" rtlCol="0">
              <a:spAutoFit/>
            </a:bodyPr>
            <a:lstStyle/>
            <a:p>
              <a:pPr marL="171450" indent="-171450">
                <a:buSzPct val="50000"/>
                <a:buFont typeface="Wingdings" panose="05000000000000000000" pitchFamily="2" charset="2"/>
                <a:buChar char="n"/>
              </a:pPr>
              <a:r>
                <a:rPr lang="en-US" altLang="zh-CN" sz="1200" b="1" dirty="0"/>
                <a:t>Teacher Innovation Award </a:t>
              </a:r>
              <a:r>
                <a:rPr lang="en-US" altLang="zh-CN" sz="1200" dirty="0"/>
                <a:t>related to corporate social responsibility</a:t>
              </a:r>
            </a:p>
            <a:p>
              <a:pPr marL="171450" indent="-171450">
                <a:buSzPct val="50000"/>
                <a:buFont typeface="Wingdings" panose="05000000000000000000" pitchFamily="2" charset="2"/>
                <a:buChar char="n"/>
              </a:pPr>
              <a:r>
                <a:rPr lang="en-US" altLang="zh-CN" sz="1200" b="1" dirty="0"/>
                <a:t>Conference</a:t>
              </a:r>
              <a:r>
                <a:rPr lang="en-US" altLang="zh-CN" sz="1200" dirty="0"/>
                <a:t> to meet network need for customer</a:t>
              </a:r>
            </a:p>
            <a:p>
              <a:pPr marL="171450" indent="-171450">
                <a:buSzPct val="50000"/>
                <a:buFont typeface="Wingdings" panose="05000000000000000000" pitchFamily="2" charset="2"/>
                <a:buChar char="n"/>
              </a:pPr>
              <a:r>
                <a:rPr lang="en-US" altLang="zh-CN" sz="1200" b="1" dirty="0"/>
                <a:t>Webinar</a:t>
              </a:r>
              <a:r>
                <a:rPr lang="en-US" altLang="zh-CN" sz="1200" dirty="0"/>
                <a:t> to promote product and contact customer</a:t>
              </a:r>
            </a:p>
            <a:p>
              <a:pPr marL="171450" indent="-171450">
                <a:buFont typeface="Wingdings" panose="05000000000000000000" pitchFamily="2" charset="2"/>
                <a:buChar char="n"/>
              </a:pPr>
              <a:endParaRPr lang="en-US" altLang="zh-CN" sz="1200" dirty="0"/>
            </a:p>
          </p:txBody>
        </p:sp>
      </p:grpSp>
      <p:grpSp>
        <p:nvGrpSpPr>
          <p:cNvPr id="43" name="组合 42">
            <a:extLst>
              <a:ext uri="{FF2B5EF4-FFF2-40B4-BE49-F238E27FC236}">
                <a16:creationId xmlns:a16="http://schemas.microsoft.com/office/drawing/2014/main" id="{F7C9FC66-36A5-2986-B1B8-07FD2AB8FFAB}"/>
              </a:ext>
            </a:extLst>
          </p:cNvPr>
          <p:cNvGrpSpPr/>
          <p:nvPr/>
        </p:nvGrpSpPr>
        <p:grpSpPr>
          <a:xfrm>
            <a:off x="184934" y="836783"/>
            <a:ext cx="11873413" cy="315149"/>
            <a:chOff x="184934" y="836783"/>
            <a:chExt cx="11873413" cy="315149"/>
          </a:xfrm>
        </p:grpSpPr>
        <p:sp>
          <p:nvSpPr>
            <p:cNvPr id="41" name="矩形 40">
              <a:extLst>
                <a:ext uri="{FF2B5EF4-FFF2-40B4-BE49-F238E27FC236}">
                  <a16:creationId xmlns:a16="http://schemas.microsoft.com/office/drawing/2014/main" id="{7A891C9C-E389-E430-1980-FC6572315E9B}"/>
                </a:ext>
              </a:extLst>
            </p:cNvPr>
            <p:cNvSpPr/>
            <p:nvPr/>
          </p:nvSpPr>
          <p:spPr>
            <a:xfrm>
              <a:off x="184934" y="855036"/>
              <a:ext cx="11873413" cy="296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CE5B0D21-D296-3F9F-6A75-9BA4D00D5E14}"/>
                </a:ext>
              </a:extLst>
            </p:cNvPr>
            <p:cNvSpPr txBox="1"/>
            <p:nvPr/>
          </p:nvSpPr>
          <p:spPr>
            <a:xfrm>
              <a:off x="3233126" y="836783"/>
              <a:ext cx="5876818" cy="307777"/>
            </a:xfrm>
            <a:prstGeom prst="rect">
              <a:avLst/>
            </a:prstGeom>
            <a:noFill/>
          </p:spPr>
          <p:txBody>
            <a:bodyPr wrap="square" rtlCol="0">
              <a:spAutoFit/>
            </a:bodyPr>
            <a:lstStyle/>
            <a:p>
              <a:pPr algn="ctr"/>
              <a:r>
                <a:rPr lang="en-US" altLang="zh-CN" sz="1400" b="1" dirty="0">
                  <a:solidFill>
                    <a:srgbClr val="FFFFFF"/>
                  </a:solidFill>
                </a:rPr>
                <a:t>Market Positioning and </a:t>
              </a:r>
              <a:r>
                <a:rPr lang="en-US" altLang="zh-CN" sz="1400" b="1">
                  <a:solidFill>
                    <a:srgbClr val="FFFFFF"/>
                  </a:solidFill>
                </a:rPr>
                <a:t>Overall Portraits </a:t>
              </a:r>
              <a:r>
                <a:rPr lang="en-US" altLang="zh-CN" sz="1400" b="1" dirty="0">
                  <a:solidFill>
                    <a:srgbClr val="FFFFFF"/>
                  </a:solidFill>
                </a:rPr>
                <a:t>of FACTS</a:t>
              </a:r>
              <a:endParaRPr lang="zh-CN" altLang="en-US" sz="1400" b="1" dirty="0">
                <a:solidFill>
                  <a:srgbClr val="FFFFFF"/>
                </a:solidFill>
              </a:endParaRPr>
            </a:p>
          </p:txBody>
        </p:sp>
      </p:grpSp>
      <p:grpSp>
        <p:nvGrpSpPr>
          <p:cNvPr id="44" name="组合 43">
            <a:extLst>
              <a:ext uri="{FF2B5EF4-FFF2-40B4-BE49-F238E27FC236}">
                <a16:creationId xmlns:a16="http://schemas.microsoft.com/office/drawing/2014/main" id="{6AE94303-E1AF-1170-E4AE-4E95F29D9EA9}"/>
              </a:ext>
            </a:extLst>
          </p:cNvPr>
          <p:cNvGrpSpPr/>
          <p:nvPr/>
        </p:nvGrpSpPr>
        <p:grpSpPr>
          <a:xfrm>
            <a:off x="159292" y="4349489"/>
            <a:ext cx="11873413" cy="314195"/>
            <a:chOff x="184934" y="837737"/>
            <a:chExt cx="11873413" cy="314195"/>
          </a:xfrm>
        </p:grpSpPr>
        <p:sp>
          <p:nvSpPr>
            <p:cNvPr id="45" name="矩形 44">
              <a:extLst>
                <a:ext uri="{FF2B5EF4-FFF2-40B4-BE49-F238E27FC236}">
                  <a16:creationId xmlns:a16="http://schemas.microsoft.com/office/drawing/2014/main" id="{75D417D0-1B67-79BC-1CC4-8595B953702A}"/>
                </a:ext>
              </a:extLst>
            </p:cNvPr>
            <p:cNvSpPr/>
            <p:nvPr/>
          </p:nvSpPr>
          <p:spPr>
            <a:xfrm>
              <a:off x="184934" y="855036"/>
              <a:ext cx="11873413" cy="296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86AFA5B6-606C-43DD-AB98-969B456C38BF}"/>
                </a:ext>
              </a:extLst>
            </p:cNvPr>
            <p:cNvSpPr txBox="1"/>
            <p:nvPr/>
          </p:nvSpPr>
          <p:spPr>
            <a:xfrm>
              <a:off x="1950625" y="837737"/>
              <a:ext cx="8493104" cy="307777"/>
            </a:xfrm>
            <a:prstGeom prst="rect">
              <a:avLst/>
            </a:prstGeom>
            <a:noFill/>
          </p:spPr>
          <p:txBody>
            <a:bodyPr wrap="square" rtlCol="0">
              <a:spAutoFit/>
            </a:bodyPr>
            <a:lstStyle/>
            <a:p>
              <a:pPr algn="ctr"/>
              <a:r>
                <a:rPr lang="en-US" altLang="zh-CN" sz="1400" b="1" dirty="0">
                  <a:solidFill>
                    <a:srgbClr val="FFFFFF"/>
                  </a:solidFill>
                </a:rPr>
                <a:t>Feasibility Analysis of Strategic Cooperation between Geni Zone and FACTS</a:t>
              </a:r>
              <a:endParaRPr lang="zh-CN" altLang="en-US" sz="1400" b="1" dirty="0">
                <a:solidFill>
                  <a:srgbClr val="FFFFFF"/>
                </a:solidFill>
              </a:endParaRPr>
            </a:p>
          </p:txBody>
        </p:sp>
      </p:grpSp>
      <p:grpSp>
        <p:nvGrpSpPr>
          <p:cNvPr id="65" name="组合 64">
            <a:extLst>
              <a:ext uri="{FF2B5EF4-FFF2-40B4-BE49-F238E27FC236}">
                <a16:creationId xmlns:a16="http://schemas.microsoft.com/office/drawing/2014/main" id="{E57C1632-DD7F-4062-E666-C3292A286E32}"/>
              </a:ext>
            </a:extLst>
          </p:cNvPr>
          <p:cNvGrpSpPr/>
          <p:nvPr/>
        </p:nvGrpSpPr>
        <p:grpSpPr>
          <a:xfrm>
            <a:off x="1171949" y="4721396"/>
            <a:ext cx="2115781" cy="1515429"/>
            <a:chOff x="1567474" y="4719392"/>
            <a:chExt cx="2321960" cy="1515429"/>
          </a:xfrm>
        </p:grpSpPr>
        <p:sp>
          <p:nvSpPr>
            <p:cNvPr id="58" name="矩形: 圆角 57">
              <a:extLst>
                <a:ext uri="{FF2B5EF4-FFF2-40B4-BE49-F238E27FC236}">
                  <a16:creationId xmlns:a16="http://schemas.microsoft.com/office/drawing/2014/main" id="{5D413BA0-E2ED-9E2D-68B8-1FB8FE30B083}"/>
                </a:ext>
              </a:extLst>
            </p:cNvPr>
            <p:cNvSpPr/>
            <p:nvPr/>
          </p:nvSpPr>
          <p:spPr>
            <a:xfrm>
              <a:off x="1567474" y="4719392"/>
              <a:ext cx="2321960" cy="6172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圆角 61">
              <a:extLst>
                <a:ext uri="{FF2B5EF4-FFF2-40B4-BE49-F238E27FC236}">
                  <a16:creationId xmlns:a16="http://schemas.microsoft.com/office/drawing/2014/main" id="{D361DABF-84E8-FCC8-BCCE-3D9A8F6E006E}"/>
                </a:ext>
              </a:extLst>
            </p:cNvPr>
            <p:cNvSpPr/>
            <p:nvPr/>
          </p:nvSpPr>
          <p:spPr>
            <a:xfrm>
              <a:off x="1567474" y="5393256"/>
              <a:ext cx="2321960" cy="6674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3E54C983-BC13-ECA5-544E-9DCCC91326D1}"/>
                </a:ext>
              </a:extLst>
            </p:cNvPr>
            <p:cNvSpPr txBox="1"/>
            <p:nvPr/>
          </p:nvSpPr>
          <p:spPr>
            <a:xfrm>
              <a:off x="1586028" y="4761034"/>
              <a:ext cx="2303406" cy="738664"/>
            </a:xfrm>
            <a:prstGeom prst="rect">
              <a:avLst/>
            </a:prstGeom>
            <a:noFill/>
          </p:spPr>
          <p:txBody>
            <a:bodyPr wrap="square" rtlCol="0">
              <a:spAutoFit/>
            </a:bodyPr>
            <a:lstStyle/>
            <a:p>
              <a:r>
                <a:rPr lang="nn-NO" altLang="zh-CN" sz="1200" dirty="0"/>
                <a:t>Advantage: </a:t>
              </a:r>
              <a:r>
                <a:rPr lang="nn-NO" altLang="zh-CN" sz="1200" b="1" dirty="0"/>
                <a:t>Integrated </a:t>
              </a:r>
              <a:r>
                <a:rPr lang="en-US" altLang="zh-CN" sz="1200" b="1" dirty="0"/>
                <a:t>ecosystem </a:t>
              </a:r>
              <a:r>
                <a:rPr lang="en-US" altLang="zh-CN" sz="1200" dirty="0"/>
                <a:t>of products</a:t>
              </a:r>
              <a:endParaRPr lang="zh-CN" altLang="en-US" sz="1200" dirty="0"/>
            </a:p>
            <a:p>
              <a:endParaRPr lang="zh-CN" altLang="en-US" dirty="0"/>
            </a:p>
          </p:txBody>
        </p:sp>
        <p:sp>
          <p:nvSpPr>
            <p:cNvPr id="64" name="文本框 63">
              <a:extLst>
                <a:ext uri="{FF2B5EF4-FFF2-40B4-BE49-F238E27FC236}">
                  <a16:creationId xmlns:a16="http://schemas.microsoft.com/office/drawing/2014/main" id="{8C17624C-E20E-483F-0645-57E525E81222}"/>
                </a:ext>
              </a:extLst>
            </p:cNvPr>
            <p:cNvSpPr txBox="1"/>
            <p:nvPr/>
          </p:nvSpPr>
          <p:spPr>
            <a:xfrm>
              <a:off x="1586028" y="5496157"/>
              <a:ext cx="2241097" cy="738664"/>
            </a:xfrm>
            <a:prstGeom prst="rect">
              <a:avLst/>
            </a:prstGeom>
            <a:noFill/>
          </p:spPr>
          <p:txBody>
            <a:bodyPr wrap="square" rtlCol="0">
              <a:spAutoFit/>
            </a:bodyPr>
            <a:lstStyle/>
            <a:p>
              <a:r>
                <a:rPr lang="nn-NO" altLang="zh-CN" sz="1200" dirty="0"/>
                <a:t>Disadvantage: </a:t>
              </a:r>
              <a:r>
                <a:rPr lang="nn-NO" altLang="zh-CN" sz="1200" b="1" dirty="0">
                  <a:latin typeface="+mn-lt"/>
                </a:rPr>
                <a:t>Slow response</a:t>
              </a:r>
              <a:r>
                <a:rPr lang="nn-NO" altLang="zh-CN" sz="1200" dirty="0">
                  <a:latin typeface="+mn-lt"/>
                </a:rPr>
                <a:t> to customers</a:t>
              </a:r>
              <a:endParaRPr lang="zh-CN" altLang="en-US" sz="1200" dirty="0">
                <a:latin typeface="+mn-lt"/>
              </a:endParaRPr>
            </a:p>
            <a:p>
              <a:endParaRPr lang="zh-CN" altLang="en-US" dirty="0"/>
            </a:p>
          </p:txBody>
        </p:sp>
      </p:grpSp>
      <p:grpSp>
        <p:nvGrpSpPr>
          <p:cNvPr id="66" name="组合 65">
            <a:extLst>
              <a:ext uri="{FF2B5EF4-FFF2-40B4-BE49-F238E27FC236}">
                <a16:creationId xmlns:a16="http://schemas.microsoft.com/office/drawing/2014/main" id="{43103064-B32F-ED82-4811-215495601AE1}"/>
              </a:ext>
            </a:extLst>
          </p:cNvPr>
          <p:cNvGrpSpPr/>
          <p:nvPr/>
        </p:nvGrpSpPr>
        <p:grpSpPr>
          <a:xfrm>
            <a:off x="4456814" y="4718324"/>
            <a:ext cx="2523122" cy="1708899"/>
            <a:chOff x="1565267" y="4719392"/>
            <a:chExt cx="2523122" cy="1708899"/>
          </a:xfrm>
        </p:grpSpPr>
        <p:sp>
          <p:nvSpPr>
            <p:cNvPr id="67" name="矩形: 圆角 66">
              <a:extLst>
                <a:ext uri="{FF2B5EF4-FFF2-40B4-BE49-F238E27FC236}">
                  <a16:creationId xmlns:a16="http://schemas.microsoft.com/office/drawing/2014/main" id="{61906581-93A5-525C-6FFA-9EB7B0765D2F}"/>
                </a:ext>
              </a:extLst>
            </p:cNvPr>
            <p:cNvSpPr/>
            <p:nvPr/>
          </p:nvSpPr>
          <p:spPr>
            <a:xfrm>
              <a:off x="1567474" y="4719392"/>
              <a:ext cx="2321960" cy="6172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角 68">
              <a:extLst>
                <a:ext uri="{FF2B5EF4-FFF2-40B4-BE49-F238E27FC236}">
                  <a16:creationId xmlns:a16="http://schemas.microsoft.com/office/drawing/2014/main" id="{93C1EC83-0C29-BAC5-1960-B9D200155FEE}"/>
                </a:ext>
              </a:extLst>
            </p:cNvPr>
            <p:cNvSpPr/>
            <p:nvPr/>
          </p:nvSpPr>
          <p:spPr>
            <a:xfrm>
              <a:off x="1567474" y="5393256"/>
              <a:ext cx="2321960" cy="6674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9E18ED2E-5457-1CFE-DD80-2555071AF65D}"/>
                </a:ext>
              </a:extLst>
            </p:cNvPr>
            <p:cNvSpPr txBox="1"/>
            <p:nvPr/>
          </p:nvSpPr>
          <p:spPr>
            <a:xfrm>
              <a:off x="1565267" y="4756178"/>
              <a:ext cx="2432922" cy="1107996"/>
            </a:xfrm>
            <a:prstGeom prst="rect">
              <a:avLst/>
            </a:prstGeom>
            <a:noFill/>
          </p:spPr>
          <p:txBody>
            <a:bodyPr wrap="square" rtlCol="0">
              <a:spAutoFit/>
            </a:bodyPr>
            <a:lstStyle/>
            <a:p>
              <a:r>
                <a:rPr lang="nn-NO" altLang="zh-CN" sz="1200" dirty="0"/>
                <a:t>Advantage: High leverage of </a:t>
              </a:r>
              <a:r>
                <a:rPr lang="nn-NO" altLang="zh-CN" sz="1200" b="1" dirty="0"/>
                <a:t>AI technology</a:t>
              </a:r>
            </a:p>
            <a:p>
              <a:endParaRPr lang="zh-CN" altLang="en-US" sz="1200" dirty="0"/>
            </a:p>
            <a:p>
              <a:endParaRPr lang="zh-CN" altLang="en-US" dirty="0"/>
            </a:p>
          </p:txBody>
        </p:sp>
        <p:sp>
          <p:nvSpPr>
            <p:cNvPr id="71" name="文本框 70">
              <a:extLst>
                <a:ext uri="{FF2B5EF4-FFF2-40B4-BE49-F238E27FC236}">
                  <a16:creationId xmlns:a16="http://schemas.microsoft.com/office/drawing/2014/main" id="{4AB0C2B8-E246-11D1-27D0-D4C2C9875FDE}"/>
                </a:ext>
              </a:extLst>
            </p:cNvPr>
            <p:cNvSpPr txBox="1"/>
            <p:nvPr/>
          </p:nvSpPr>
          <p:spPr>
            <a:xfrm>
              <a:off x="1574146" y="5504961"/>
              <a:ext cx="2514243" cy="923330"/>
            </a:xfrm>
            <a:prstGeom prst="rect">
              <a:avLst/>
            </a:prstGeom>
            <a:noFill/>
          </p:spPr>
          <p:txBody>
            <a:bodyPr wrap="square" rtlCol="0">
              <a:spAutoFit/>
            </a:bodyPr>
            <a:lstStyle/>
            <a:p>
              <a:r>
                <a:rPr lang="nn-NO" altLang="zh-CN" sz="1200" dirty="0"/>
                <a:t>Disadvantage: </a:t>
              </a:r>
              <a:r>
                <a:rPr lang="nn-NO" altLang="zh-CN" sz="1200" b="1" dirty="0">
                  <a:latin typeface="+mn-lt"/>
                </a:rPr>
                <a:t>Insufficient brand awareness</a:t>
              </a:r>
            </a:p>
            <a:p>
              <a:endParaRPr lang="zh-CN" altLang="en-US" sz="1200" dirty="0">
                <a:latin typeface="+mn-lt"/>
              </a:endParaRPr>
            </a:p>
            <a:p>
              <a:endParaRPr lang="zh-CN" altLang="en-US" dirty="0"/>
            </a:p>
          </p:txBody>
        </p:sp>
      </p:grpSp>
      <p:sp>
        <p:nvSpPr>
          <p:cNvPr id="83" name="矩形: 圆角 82">
            <a:extLst>
              <a:ext uri="{FF2B5EF4-FFF2-40B4-BE49-F238E27FC236}">
                <a16:creationId xmlns:a16="http://schemas.microsoft.com/office/drawing/2014/main" id="{12A5103E-ADE2-06C8-5945-845F89A6A930}"/>
              </a:ext>
            </a:extLst>
          </p:cNvPr>
          <p:cNvSpPr/>
          <p:nvPr/>
        </p:nvSpPr>
        <p:spPr>
          <a:xfrm>
            <a:off x="8227750" y="4725696"/>
            <a:ext cx="3863368" cy="132206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文本框 85">
            <a:extLst>
              <a:ext uri="{FF2B5EF4-FFF2-40B4-BE49-F238E27FC236}">
                <a16:creationId xmlns:a16="http://schemas.microsoft.com/office/drawing/2014/main" id="{AFE20228-B047-6A68-F9E5-D10E5ACAFCB9}"/>
              </a:ext>
            </a:extLst>
          </p:cNvPr>
          <p:cNvSpPr txBox="1"/>
          <p:nvPr/>
        </p:nvSpPr>
        <p:spPr>
          <a:xfrm>
            <a:off x="8274206" y="4701729"/>
            <a:ext cx="3794768" cy="1384995"/>
          </a:xfrm>
          <a:prstGeom prst="rect">
            <a:avLst/>
          </a:prstGeom>
          <a:noFill/>
        </p:spPr>
        <p:txBody>
          <a:bodyPr wrap="square" rtlCol="0">
            <a:spAutoFit/>
          </a:bodyPr>
          <a:lstStyle/>
          <a:p>
            <a:pPr marL="285750" indent="-285750">
              <a:buSzPct val="50000"/>
              <a:buFont typeface="Wingdings" panose="05000000000000000000" pitchFamily="2" charset="2"/>
              <a:buChar char="n"/>
            </a:pPr>
            <a:r>
              <a:rPr lang="en-US" altLang="zh-CN" sz="1200" dirty="0"/>
              <a:t>Enhance</a:t>
            </a:r>
            <a:r>
              <a:rPr lang="en-US" altLang="zh-CN" sz="1200" b="1" dirty="0"/>
              <a:t> education service </a:t>
            </a:r>
            <a:r>
              <a:rPr lang="en-US" altLang="zh-CN" sz="1200" dirty="0"/>
              <a:t>by focusing on learning material for student</a:t>
            </a:r>
          </a:p>
          <a:p>
            <a:pPr marL="285750" indent="-285750">
              <a:buSzPct val="50000"/>
              <a:buFont typeface="Wingdings" panose="05000000000000000000" pitchFamily="2" charset="2"/>
              <a:buChar char="n"/>
            </a:pPr>
            <a:r>
              <a:rPr lang="en-US" altLang="zh-CN" sz="1200" dirty="0"/>
              <a:t>Provide </a:t>
            </a:r>
            <a:r>
              <a:rPr lang="en-US" altLang="zh-CN" sz="1200" b="1" dirty="0"/>
              <a:t>value-added service</a:t>
            </a:r>
            <a:r>
              <a:rPr lang="en-US" altLang="zh-CN" sz="1200" dirty="0"/>
              <a:t>: Webpage redesign; Online customer service</a:t>
            </a:r>
          </a:p>
          <a:p>
            <a:pPr marL="285750" indent="-285750">
              <a:buSzPct val="50000"/>
              <a:buFont typeface="Wingdings" panose="05000000000000000000" pitchFamily="2" charset="2"/>
              <a:buChar char="n"/>
            </a:pPr>
            <a:r>
              <a:rPr lang="en-US" altLang="zh-CN" sz="1200" dirty="0"/>
              <a:t>Contact with </a:t>
            </a:r>
            <a:r>
              <a:rPr lang="en-US" altLang="zh-CN" sz="1200" b="1" dirty="0"/>
              <a:t>regional representative </a:t>
            </a:r>
            <a:r>
              <a:rPr lang="en-US" altLang="zh-CN" sz="1200" dirty="0"/>
              <a:t>of school partnership development and other general leaders </a:t>
            </a:r>
            <a:r>
              <a:rPr lang="en-US" altLang="zh-CN" sz="1200" b="1" dirty="0"/>
              <a:t>by email or phone</a:t>
            </a:r>
          </a:p>
        </p:txBody>
      </p:sp>
      <p:sp>
        <p:nvSpPr>
          <p:cNvPr id="93" name="矩形 92">
            <a:extLst>
              <a:ext uri="{FF2B5EF4-FFF2-40B4-BE49-F238E27FC236}">
                <a16:creationId xmlns:a16="http://schemas.microsoft.com/office/drawing/2014/main" id="{0D5986CE-5290-F86C-788B-882BF8911AA8}"/>
              </a:ext>
            </a:extLst>
          </p:cNvPr>
          <p:cNvSpPr/>
          <p:nvPr/>
        </p:nvSpPr>
        <p:spPr>
          <a:xfrm>
            <a:off x="164208" y="4821727"/>
            <a:ext cx="934775" cy="11163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t>FACTS</a:t>
            </a:r>
            <a:endParaRPr lang="zh-CN" altLang="en-US" sz="1400" b="1" dirty="0"/>
          </a:p>
        </p:txBody>
      </p:sp>
      <p:sp>
        <p:nvSpPr>
          <p:cNvPr id="94" name="矩形 93">
            <a:extLst>
              <a:ext uri="{FF2B5EF4-FFF2-40B4-BE49-F238E27FC236}">
                <a16:creationId xmlns:a16="http://schemas.microsoft.com/office/drawing/2014/main" id="{E6A1274B-53D3-9181-3314-91EA293AD1EA}"/>
              </a:ext>
            </a:extLst>
          </p:cNvPr>
          <p:cNvSpPr/>
          <p:nvPr/>
        </p:nvSpPr>
        <p:spPr>
          <a:xfrm>
            <a:off x="3423897" y="4821727"/>
            <a:ext cx="934775" cy="1116324"/>
          </a:xfrm>
          <a:prstGeom prst="rect">
            <a:avLst/>
          </a:prstGeom>
          <a:solidFill>
            <a:schemeClr val="accent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t>Geni</a:t>
            </a:r>
          </a:p>
          <a:p>
            <a:pPr algn="ctr"/>
            <a:r>
              <a:rPr lang="en-US" altLang="zh-CN" sz="1400" b="1" dirty="0"/>
              <a:t>Zone</a:t>
            </a:r>
            <a:endParaRPr lang="zh-CN" altLang="en-US" sz="1400" b="1" dirty="0"/>
          </a:p>
        </p:txBody>
      </p:sp>
      <p:sp>
        <p:nvSpPr>
          <p:cNvPr id="97" name="文本框 96">
            <a:extLst>
              <a:ext uri="{FF2B5EF4-FFF2-40B4-BE49-F238E27FC236}">
                <a16:creationId xmlns:a16="http://schemas.microsoft.com/office/drawing/2014/main" id="{87DFF100-2CB2-1961-B952-B182F324B50C}"/>
              </a:ext>
            </a:extLst>
          </p:cNvPr>
          <p:cNvSpPr txBox="1"/>
          <p:nvPr/>
        </p:nvSpPr>
        <p:spPr>
          <a:xfrm>
            <a:off x="7515668" y="1250257"/>
            <a:ext cx="4539941" cy="1384995"/>
          </a:xfrm>
          <a:prstGeom prst="rect">
            <a:avLst/>
          </a:prstGeom>
          <a:noFill/>
        </p:spPr>
        <p:txBody>
          <a:bodyPr wrap="square" rtlCol="0">
            <a:spAutoFit/>
          </a:bodyPr>
          <a:lstStyle/>
          <a:p>
            <a:pPr marL="171450" indent="-171450">
              <a:buSzPct val="50000"/>
              <a:buFont typeface="Wingdings" panose="05000000000000000000" pitchFamily="2" charset="2"/>
              <a:buChar char="n"/>
            </a:pPr>
            <a:r>
              <a:rPr lang="en-US" altLang="zh-CN" sz="1200" b="1" dirty="0"/>
              <a:t>G suite </a:t>
            </a:r>
            <a:r>
              <a:rPr lang="en-US" altLang="zh-CN" sz="1200" dirty="0"/>
              <a:t>including google classroom</a:t>
            </a:r>
          </a:p>
          <a:p>
            <a:pPr marL="171450" indent="-171450">
              <a:buSzPct val="50000"/>
              <a:buFont typeface="Wingdings" panose="05000000000000000000" pitchFamily="2" charset="2"/>
              <a:buChar char="n"/>
            </a:pPr>
            <a:r>
              <a:rPr lang="en-US" altLang="zh-CN" sz="1200" b="1" dirty="0"/>
              <a:t>Active directory </a:t>
            </a:r>
            <a:r>
              <a:rPr lang="en-US" altLang="zh-CN" sz="1200" dirty="0"/>
              <a:t>provided by Microsoft</a:t>
            </a:r>
          </a:p>
          <a:p>
            <a:pPr marL="171450" indent="-171450">
              <a:buSzPct val="50000"/>
              <a:buFont typeface="Wingdings" panose="05000000000000000000" pitchFamily="2" charset="2"/>
              <a:buChar char="n"/>
            </a:pPr>
            <a:r>
              <a:rPr lang="en-US" altLang="zh-CN" sz="1200" b="1" dirty="0"/>
              <a:t>29 integration partners</a:t>
            </a:r>
            <a:r>
              <a:rPr lang="en-US" altLang="zh-CN" sz="1200" dirty="0"/>
              <a:t>: Apple School Manager, Canvas, Blackbaud, Clever, Cornerstone, </a:t>
            </a:r>
            <a:r>
              <a:rPr lang="en-US" altLang="zh-CN" sz="1200" dirty="0" err="1"/>
              <a:t>EduConnect</a:t>
            </a:r>
            <a:endParaRPr lang="en-US" altLang="zh-CN" sz="1200" dirty="0"/>
          </a:p>
          <a:p>
            <a:pPr marL="171450" indent="-171450">
              <a:buSzPct val="50000"/>
              <a:buFont typeface="Wingdings" panose="05000000000000000000" pitchFamily="2" charset="2"/>
              <a:buChar char="n"/>
            </a:pPr>
            <a:endParaRPr lang="en-US" altLang="zh-CN" sz="1200" dirty="0"/>
          </a:p>
          <a:p>
            <a:endParaRPr lang="en-US" altLang="zh-CN" sz="1200" dirty="0"/>
          </a:p>
          <a:p>
            <a:pPr marL="285750" indent="-285750">
              <a:buFont typeface="Arial" panose="020B0604020202020204" pitchFamily="34" charset="0"/>
              <a:buChar char="•"/>
            </a:pPr>
            <a:endParaRPr lang="zh-CN" altLang="en-US" sz="1200" dirty="0"/>
          </a:p>
        </p:txBody>
      </p:sp>
      <p:grpSp>
        <p:nvGrpSpPr>
          <p:cNvPr id="24" name="组合 23">
            <a:extLst>
              <a:ext uri="{FF2B5EF4-FFF2-40B4-BE49-F238E27FC236}">
                <a16:creationId xmlns:a16="http://schemas.microsoft.com/office/drawing/2014/main" id="{1B8518E5-5F28-9D2E-D1AE-62CFEE9957DC}"/>
              </a:ext>
            </a:extLst>
          </p:cNvPr>
          <p:cNvGrpSpPr/>
          <p:nvPr/>
        </p:nvGrpSpPr>
        <p:grpSpPr>
          <a:xfrm>
            <a:off x="6787653" y="4824715"/>
            <a:ext cx="1379338" cy="1144670"/>
            <a:chOff x="6921215" y="4824715"/>
            <a:chExt cx="1379338" cy="1144670"/>
          </a:xfrm>
        </p:grpSpPr>
        <p:sp>
          <p:nvSpPr>
            <p:cNvPr id="96" name="矩形 95">
              <a:extLst>
                <a:ext uri="{FF2B5EF4-FFF2-40B4-BE49-F238E27FC236}">
                  <a16:creationId xmlns:a16="http://schemas.microsoft.com/office/drawing/2014/main" id="{BBBAF989-4023-2165-6AC0-6686AD8CCD10}"/>
                </a:ext>
              </a:extLst>
            </p:cNvPr>
            <p:cNvSpPr/>
            <p:nvPr/>
          </p:nvSpPr>
          <p:spPr>
            <a:xfrm>
              <a:off x="7329337" y="4824715"/>
              <a:ext cx="971216" cy="1144670"/>
            </a:xfrm>
            <a:prstGeom prst="rect">
              <a:avLst/>
            </a:prstGeom>
            <a:solidFill>
              <a:schemeClr val="accent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b="1" dirty="0"/>
                <a:t>Partnership</a:t>
              </a:r>
              <a:endParaRPr lang="zh-CN" altLang="en-US" sz="1400" b="1" dirty="0"/>
            </a:p>
          </p:txBody>
        </p:sp>
        <p:sp>
          <p:nvSpPr>
            <p:cNvPr id="5" name="右中括号 4">
              <a:extLst>
                <a:ext uri="{FF2B5EF4-FFF2-40B4-BE49-F238E27FC236}">
                  <a16:creationId xmlns:a16="http://schemas.microsoft.com/office/drawing/2014/main" id="{FC81B8C5-3FC4-DAB3-8989-871BDCF8586B}"/>
                </a:ext>
              </a:extLst>
            </p:cNvPr>
            <p:cNvSpPr/>
            <p:nvPr/>
          </p:nvSpPr>
          <p:spPr>
            <a:xfrm>
              <a:off x="6921215" y="5040239"/>
              <a:ext cx="212034" cy="59018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DC989365-291B-B76C-4FB2-8B8B7C710E31}"/>
                </a:ext>
              </a:extLst>
            </p:cNvPr>
            <p:cNvCxnSpPr>
              <a:cxnSpLocks/>
              <a:stCxn id="5" idx="2"/>
            </p:cNvCxnSpPr>
            <p:nvPr/>
          </p:nvCxnSpPr>
          <p:spPr>
            <a:xfrm flipV="1">
              <a:off x="7133249" y="5332830"/>
              <a:ext cx="173456" cy="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6456586"/>
      </p:ext>
    </p:extLst>
  </p:cSld>
  <p:clrMapOvr>
    <a:masterClrMapping/>
  </p:clrMapOvr>
</p:sld>
</file>

<file path=ppt/theme/theme1.xml><?xml version="1.0" encoding="utf-8"?>
<a:theme xmlns:a="http://schemas.openxmlformats.org/drawingml/2006/main" name="FACES Title">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75795"/>
        </a:solidFill>
        <a:effectLst>
          <a:outerShdw blurRad="50800" dist="38100" algn="l" rotWithShape="0">
            <a:prstClr val="black">
              <a:alpha val="40000"/>
            </a:prstClr>
          </a:outerShdw>
        </a:effectLst>
      </a:spPr>
      <a:bodyPr rtlCol="0" anchor="ctr"/>
      <a:lstStyle>
        <a:defPPr algn="ctr">
          <a:defRPr dirty="0">
            <a:effectLst>
              <a:outerShdw blurRad="50800" dist="38100" algn="l" rotWithShape="0">
                <a:prstClr val="black">
                  <a:alpha val="40000"/>
                </a:prst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Divid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nding">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S Layout">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B11A8EB2FC94DAC36A06369A6A330" ma:contentTypeVersion="4" ma:contentTypeDescription="Create a new document." ma:contentTypeScope="" ma:versionID="629be9b7b8d23931545a405c977f238e">
  <xsd:schema xmlns:xsd="http://www.w3.org/2001/XMLSchema" xmlns:xs="http://www.w3.org/2001/XMLSchema" xmlns:p="http://schemas.microsoft.com/office/2006/metadata/properties" xmlns:ns2="344127a8-2bed-40e2-bec4-6c12fc0d991d" targetNamespace="http://schemas.microsoft.com/office/2006/metadata/properties" ma:root="true" ma:fieldsID="4ed52b53f525f2315c0245f5cfe7fe64" ns2:_="">
    <xsd:import namespace="344127a8-2bed-40e2-bec4-6c12fc0d991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4127a8-2bed-40e2-bec4-6c12fc0d99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CD98DE-AB68-466F-B917-6FCB72FF3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4127a8-2bed-40e2-bec4-6c12fc0d99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4C1F74-105A-4404-AC69-F5A4CCD4850A}">
  <ds:schemaRefs>
    <ds:schemaRef ds:uri="http://schemas.microsoft.com/sharepoint/v3/contenttype/forms"/>
  </ds:schemaRefs>
</ds:datastoreItem>
</file>

<file path=customXml/itemProps3.xml><?xml version="1.0" encoding="utf-8"?>
<ds:datastoreItem xmlns:ds="http://schemas.openxmlformats.org/officeDocument/2006/customXml" ds:itemID="{9AACBABD-C919-4086-8BC5-63BF2A3E06F1}">
  <ds:schemaRefs>
    <ds:schemaRef ds:uri="http://purl.org/dc/elements/1.1/"/>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344127a8-2bed-40e2-bec4-6c12fc0d991d"/>
  </ds:schemaRefs>
</ds:datastoreItem>
</file>

<file path=docProps/app.xml><?xml version="1.0" encoding="utf-8"?>
<Properties xmlns="http://schemas.openxmlformats.org/officeDocument/2006/extended-properties" xmlns:vt="http://schemas.openxmlformats.org/officeDocument/2006/docPropsVTypes">
  <Template/>
  <TotalTime>357</TotalTime>
  <Words>319</Words>
  <Application>Microsoft Office PowerPoint</Application>
  <PresentationFormat>宽屏</PresentationFormat>
  <Paragraphs>45</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1</vt:i4>
      </vt:variant>
    </vt:vector>
  </HeadingPairs>
  <TitlesOfParts>
    <vt:vector size="10" baseType="lpstr">
      <vt:lpstr>Helvetica Neue</vt:lpstr>
      <vt:lpstr>Arial</vt:lpstr>
      <vt:lpstr>Calibri</vt:lpstr>
      <vt:lpstr>Verdana</vt:lpstr>
      <vt:lpstr>Wingdings</vt:lpstr>
      <vt:lpstr>FACES Title</vt:lpstr>
      <vt:lpstr>Section Divider</vt:lpstr>
      <vt:lpstr>Ending</vt:lpstr>
      <vt:lpstr>FACES Layout</vt:lpstr>
      <vt:lpstr>Evaluating the operation mode of FACTS helps Geni Zone benchmark and improve its marketing strategy</vt:lpstr>
    </vt:vector>
  </TitlesOfParts>
  <Manager/>
  <Company>FACES Consulting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FACES Consulting Slide Template</dc:title>
  <dc:subject/>
  <dc:creator>Long, Francis</dc:creator>
  <cp:keywords/>
  <dc:description/>
  <cp:lastModifiedBy>晓蕾 昌</cp:lastModifiedBy>
  <cp:revision>65</cp:revision>
  <cp:lastPrinted>2018-09-17T03:54:17Z</cp:lastPrinted>
  <dcterms:created xsi:type="dcterms:W3CDTF">2017-11-09T07:02:15Z</dcterms:created>
  <dcterms:modified xsi:type="dcterms:W3CDTF">2024-02-24T06:32:57Z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0x010100A46B11A8EB2FC94DAC36A06369A6A330</vt:lpwstr>
  </property>
  <property fmtid="{D5CDD505-2E9C-101B-9397-08002B2CF9AE}" pid="3" name="MediaServiceImageTags">
    <vt:lpwstr/>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