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18" r:id="rId5"/>
    <p:sldMasterId id="2147483721" r:id="rId6"/>
    <p:sldMasterId id="2147483684" r:id="rId7"/>
  </p:sldMasterIdLst>
  <p:notesMasterIdLst>
    <p:notesMasterId r:id="rId9"/>
  </p:notesMasterIdLst>
  <p:handoutMasterIdLst>
    <p:handoutMasterId r:id="rId10"/>
  </p:handoutMasterIdLst>
  <p:sldIdLst>
    <p:sldId id="42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B4C17C61-E810-3747-A7D8-DDB159C2265D}">
          <p14:sldIdLst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2" pos="288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60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E8E"/>
    <a:srgbClr val="04378B"/>
    <a:srgbClr val="175795"/>
    <a:srgbClr val="0A5397"/>
    <a:srgbClr val="4472C4"/>
    <a:srgbClr val="646464"/>
    <a:srgbClr val="7F7F7F"/>
    <a:srgbClr val="BFBFBF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D8F41-9D71-8142-A332-B6E3C9C9738F}" v="1288" dt="2024-02-22T00:16:36.619"/>
    <p1510:client id="{5516F7D4-EE60-2840-BDED-72BC14CBFEF3}" v="1" dt="2024-02-22T18:53:01.241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595"/>
  </p:normalViewPr>
  <p:slideViewPr>
    <p:cSldViewPr snapToGrid="0">
      <p:cViewPr varScale="1">
        <p:scale>
          <a:sx n="91" d="100"/>
          <a:sy n="91" d="100"/>
        </p:scale>
        <p:origin x="66" y="249"/>
      </p:cViewPr>
      <p:guideLst>
        <p:guide pos="288"/>
        <p:guide pos="7368"/>
        <p:guide orient="horz" pos="3792"/>
        <p:guide orient="horz" pos="600"/>
        <p:guide orient="horz" pos="3984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Xixi" userId="92b97c34-ab25-4f05-8623-cbfc3f10a7c0" providerId="ADAL" clId="{5516F7D4-EE60-2840-BDED-72BC14CBFEF3}"/>
    <pc:docChg chg="custSel modSld">
      <pc:chgData name="Chen, Xixi" userId="92b97c34-ab25-4f05-8623-cbfc3f10a7c0" providerId="ADAL" clId="{5516F7D4-EE60-2840-BDED-72BC14CBFEF3}" dt="2024-02-22T18:53:08.761" v="5" actId="20577"/>
      <pc:docMkLst>
        <pc:docMk/>
      </pc:docMkLst>
      <pc:sldChg chg="delSp modSp mod">
        <pc:chgData name="Chen, Xixi" userId="92b97c34-ab25-4f05-8623-cbfc3f10a7c0" providerId="ADAL" clId="{5516F7D4-EE60-2840-BDED-72BC14CBFEF3}" dt="2024-02-22T18:53:08.761" v="5" actId="20577"/>
        <pc:sldMkLst>
          <pc:docMk/>
          <pc:sldMk cId="4061920189" sldId="422"/>
        </pc:sldMkLst>
        <pc:spChg chg="mod">
          <ac:chgData name="Chen, Xixi" userId="92b97c34-ab25-4f05-8623-cbfc3f10a7c0" providerId="ADAL" clId="{5516F7D4-EE60-2840-BDED-72BC14CBFEF3}" dt="2024-02-22T18:53:08.761" v="5" actId="20577"/>
          <ac:spMkLst>
            <pc:docMk/>
            <pc:sldMk cId="4061920189" sldId="422"/>
            <ac:spMk id="3" creationId="{E567DB23-A441-914C-8E14-FAC82E4987E6}"/>
          </ac:spMkLst>
        </pc:spChg>
        <pc:spChg chg="mod">
          <ac:chgData name="Chen, Xixi" userId="92b97c34-ab25-4f05-8623-cbfc3f10a7c0" providerId="ADAL" clId="{5516F7D4-EE60-2840-BDED-72BC14CBFEF3}" dt="2024-02-22T18:53:00.027" v="0" actId="20577"/>
          <ac:spMkLst>
            <pc:docMk/>
            <pc:sldMk cId="4061920189" sldId="422"/>
            <ac:spMk id="4" creationId="{04BCAD57-5F49-43D6-250C-6E6E4CA93E06}"/>
          </ac:spMkLst>
        </pc:spChg>
        <pc:spChg chg="del">
          <ac:chgData name="Chen, Xixi" userId="92b97c34-ab25-4f05-8623-cbfc3f10a7c0" providerId="ADAL" clId="{5516F7D4-EE60-2840-BDED-72BC14CBFEF3}" dt="2024-02-22T18:53:04.493" v="3" actId="478"/>
          <ac:spMkLst>
            <pc:docMk/>
            <pc:sldMk cId="4061920189" sldId="422"/>
            <ac:spMk id="32" creationId="{A081D05C-CA75-E637-2E32-F1B2D13AE218}"/>
          </ac:spMkLst>
        </pc:spChg>
        <pc:spChg chg="del">
          <ac:chgData name="Chen, Xixi" userId="92b97c34-ab25-4f05-8623-cbfc3f10a7c0" providerId="ADAL" clId="{5516F7D4-EE60-2840-BDED-72BC14CBFEF3}" dt="2024-02-22T18:53:03.781" v="2" actId="478"/>
          <ac:spMkLst>
            <pc:docMk/>
            <pc:sldMk cId="4061920189" sldId="422"/>
            <ac:spMk id="33" creationId="{A21A96A2-6611-295B-966C-72B426DE2BD3}"/>
          </ac:spMkLst>
        </pc:spChg>
        <pc:grpChg chg="del">
          <ac:chgData name="Chen, Xixi" userId="92b97c34-ab25-4f05-8623-cbfc3f10a7c0" providerId="ADAL" clId="{5516F7D4-EE60-2840-BDED-72BC14CBFEF3}" dt="2024-02-22T18:53:06.662" v="4" actId="478"/>
          <ac:grpSpMkLst>
            <pc:docMk/>
            <pc:sldMk cId="4061920189" sldId="422"/>
            <ac:grpSpMk id="44" creationId="{48DB8173-26B9-17B6-FA5B-FF6AF16DF622}"/>
          </ac:grpSpMkLst>
        </pc:grpChg>
        <pc:picChg chg="del">
          <ac:chgData name="Chen, Xixi" userId="92b97c34-ab25-4f05-8623-cbfc3f10a7c0" providerId="ADAL" clId="{5516F7D4-EE60-2840-BDED-72BC14CBFEF3}" dt="2024-02-22T18:53:01.240" v="1" actId="478"/>
          <ac:picMkLst>
            <pc:docMk/>
            <pc:sldMk cId="4061920189" sldId="422"/>
            <ac:picMk id="31" creationId="{80EB92D5-5BB7-0F66-C602-7065C0BBC736}"/>
          </ac:picMkLst>
        </pc:picChg>
      </pc:sldChg>
    </pc:docChg>
  </pc:docChgLst>
  <pc:docChgLst>
    <pc:chgData name="Lin, Stanley" userId="518eac44-c836-4699-831f-a77491053d44" providerId="ADAL" clId="{418D8F41-9D71-8142-A332-B6E3C9C9738F}"/>
    <pc:docChg chg="undo redo custSel addSld delSld modSld modSection">
      <pc:chgData name="Lin, Stanley" userId="518eac44-c836-4699-831f-a77491053d44" providerId="ADAL" clId="{418D8F41-9D71-8142-A332-B6E3C9C9738F}" dt="2024-02-22T00:16:36.618" v="2123"/>
      <pc:docMkLst>
        <pc:docMk/>
      </pc:docMkLst>
      <pc:sldChg chg="addSp delSp modSp del mod">
        <pc:chgData name="Lin, Stanley" userId="518eac44-c836-4699-831f-a77491053d44" providerId="ADAL" clId="{418D8F41-9D71-8142-A332-B6E3C9C9738F}" dt="2024-02-21T23:13:35.932" v="1748" actId="2696"/>
        <pc:sldMkLst>
          <pc:docMk/>
          <pc:sldMk cId="1486456586" sldId="421"/>
        </pc:sldMkLst>
        <pc:spChg chg="mod">
          <ac:chgData name="Lin, Stanley" userId="518eac44-c836-4699-831f-a77491053d44" providerId="ADAL" clId="{418D8F41-9D71-8142-A332-B6E3C9C9738F}" dt="2024-02-21T07:20:00.637" v="368"/>
          <ac:spMkLst>
            <pc:docMk/>
            <pc:sldMk cId="1486456586" sldId="421"/>
            <ac:spMk id="2" creationId="{4F93CE83-BC81-B64F-BED7-070C6F9A3DDB}"/>
          </ac:spMkLst>
        </pc:spChg>
        <pc:spChg chg="mod">
          <ac:chgData name="Lin, Stanley" userId="518eac44-c836-4699-831f-a77491053d44" providerId="ADAL" clId="{418D8F41-9D71-8142-A332-B6E3C9C9738F}" dt="2024-02-21T07:20:00.637" v="368"/>
          <ac:spMkLst>
            <pc:docMk/>
            <pc:sldMk cId="1486456586" sldId="421"/>
            <ac:spMk id="3" creationId="{C420AC70-C2F0-F946-A878-2E30156021B6}"/>
          </ac:spMkLst>
        </pc:spChg>
        <pc:spChg chg="mod">
          <ac:chgData name="Lin, Stanley" userId="518eac44-c836-4699-831f-a77491053d44" providerId="ADAL" clId="{418D8F41-9D71-8142-A332-B6E3C9C9738F}" dt="2024-02-21T07:20:00.637" v="368"/>
          <ac:spMkLst>
            <pc:docMk/>
            <pc:sldMk cId="1486456586" sldId="421"/>
            <ac:spMk id="4" creationId="{B65ED306-ED23-3D46-AA46-23CADA630BAA}"/>
          </ac:spMkLst>
        </pc:spChg>
        <pc:spChg chg="add del mod">
          <ac:chgData name="Lin, Stanley" userId="518eac44-c836-4699-831f-a77491053d44" providerId="ADAL" clId="{418D8F41-9D71-8142-A332-B6E3C9C9738F}" dt="2024-02-21T07:01:53.077" v="289"/>
          <ac:spMkLst>
            <pc:docMk/>
            <pc:sldMk cId="1486456586" sldId="421"/>
            <ac:spMk id="5" creationId="{1CB841E1-0D02-78FF-F84C-C7DADDF2ACB8}"/>
          </ac:spMkLst>
        </pc:spChg>
        <pc:spChg chg="add del mod">
          <ac:chgData name="Lin, Stanley" userId="518eac44-c836-4699-831f-a77491053d44" providerId="ADAL" clId="{418D8F41-9D71-8142-A332-B6E3C9C9738F}" dt="2024-02-21T07:21:59.999" v="378" actId="478"/>
          <ac:spMkLst>
            <pc:docMk/>
            <pc:sldMk cId="1486456586" sldId="421"/>
            <ac:spMk id="5" creationId="{314688CC-CC78-24DA-1B00-4CAE2D642118}"/>
          </ac:spMkLst>
        </pc:spChg>
        <pc:spChg chg="mod">
          <ac:chgData name="Lin, Stanley" userId="518eac44-c836-4699-831f-a77491053d44" providerId="ADAL" clId="{418D8F41-9D71-8142-A332-B6E3C9C9738F}" dt="2024-02-21T07:20:00.637" v="368"/>
          <ac:spMkLst>
            <pc:docMk/>
            <pc:sldMk cId="1486456586" sldId="421"/>
            <ac:spMk id="6" creationId="{062D8633-8BA1-764F-ADFD-C0AE7BC89DD2}"/>
          </ac:spMkLst>
        </pc:spChg>
        <pc:spChg chg="add del mod">
          <ac:chgData name="Lin, Stanley" userId="518eac44-c836-4699-831f-a77491053d44" providerId="ADAL" clId="{418D8F41-9D71-8142-A332-B6E3C9C9738F}" dt="2024-02-21T07:22:20.979" v="384"/>
          <ac:spMkLst>
            <pc:docMk/>
            <pc:sldMk cId="1486456586" sldId="421"/>
            <ac:spMk id="7" creationId="{583B9C9E-A5D3-8B4A-392F-5BE8CA68715B}"/>
          </ac:spMkLst>
        </pc:spChg>
        <pc:spChg chg="add del">
          <ac:chgData name="Lin, Stanley" userId="518eac44-c836-4699-831f-a77491053d44" providerId="ADAL" clId="{418D8F41-9D71-8142-A332-B6E3C9C9738F}" dt="2024-02-21T07:02:24.028" v="291" actId="478"/>
          <ac:spMkLst>
            <pc:docMk/>
            <pc:sldMk cId="1486456586" sldId="421"/>
            <ac:spMk id="7" creationId="{6013B660-EFFE-8C10-8226-528652A46225}"/>
          </ac:spMkLst>
        </pc:spChg>
        <pc:spChg chg="add del mod">
          <ac:chgData name="Lin, Stanley" userId="518eac44-c836-4699-831f-a77491053d44" providerId="ADAL" clId="{418D8F41-9D71-8142-A332-B6E3C9C9738F}" dt="2024-02-21T21:51:44.495" v="723" actId="1076"/>
          <ac:spMkLst>
            <pc:docMk/>
            <pc:sldMk cId="1486456586" sldId="421"/>
            <ac:spMk id="8" creationId="{535AF95D-09AE-5509-F259-974C4AF8D2FF}"/>
          </ac:spMkLst>
        </pc:spChg>
        <pc:spChg chg="add del mod">
          <ac:chgData name="Lin, Stanley" userId="518eac44-c836-4699-831f-a77491053d44" providerId="ADAL" clId="{418D8F41-9D71-8142-A332-B6E3C9C9738F}" dt="2024-02-21T07:16:50.239" v="325" actId="478"/>
          <ac:spMkLst>
            <pc:docMk/>
            <pc:sldMk cId="1486456586" sldId="421"/>
            <ac:spMk id="9" creationId="{CE607F17-0C13-4131-147F-336615560671}"/>
          </ac:spMkLst>
        </pc:spChg>
        <pc:spChg chg="add mod">
          <ac:chgData name="Lin, Stanley" userId="518eac44-c836-4699-831f-a77491053d44" providerId="ADAL" clId="{418D8F41-9D71-8142-A332-B6E3C9C9738F}" dt="2024-02-21T21:42:43.735" v="662" actId="2085"/>
          <ac:spMkLst>
            <pc:docMk/>
            <pc:sldMk cId="1486456586" sldId="421"/>
            <ac:spMk id="10" creationId="{F1FB8102-3F00-30BF-6E46-2AB1E52867FB}"/>
          </ac:spMkLst>
        </pc:spChg>
        <pc:spChg chg="add del">
          <ac:chgData name="Lin, Stanley" userId="518eac44-c836-4699-831f-a77491053d44" providerId="ADAL" clId="{418D8F41-9D71-8142-A332-B6E3C9C9738F}" dt="2024-02-21T07:24:54.119" v="409" actId="22"/>
          <ac:spMkLst>
            <pc:docMk/>
            <pc:sldMk cId="1486456586" sldId="421"/>
            <ac:spMk id="12" creationId="{28313889-EF70-D9AE-D0C5-FCAB3CDD198E}"/>
          </ac:spMkLst>
        </pc:spChg>
        <pc:spChg chg="add del mod">
          <ac:chgData name="Lin, Stanley" userId="518eac44-c836-4699-831f-a77491053d44" providerId="ADAL" clId="{418D8F41-9D71-8142-A332-B6E3C9C9738F}" dt="2024-02-21T21:47:51.268" v="681" actId="12084"/>
          <ac:spMkLst>
            <pc:docMk/>
            <pc:sldMk cId="1486456586" sldId="421"/>
            <ac:spMk id="13" creationId="{A2F43736-CCF2-2F3B-4F52-6C7AB701D9CF}"/>
          </ac:spMkLst>
        </pc:spChg>
        <pc:spChg chg="add mod">
          <ac:chgData name="Lin, Stanley" userId="518eac44-c836-4699-831f-a77491053d44" providerId="ADAL" clId="{418D8F41-9D71-8142-A332-B6E3C9C9738F}" dt="2024-02-21T07:31:33.210" v="537"/>
          <ac:spMkLst>
            <pc:docMk/>
            <pc:sldMk cId="1486456586" sldId="421"/>
            <ac:spMk id="14" creationId="{7CE29E90-2B6F-9EFA-A0A1-182C31F23521}"/>
          </ac:spMkLst>
        </pc:spChg>
        <pc:spChg chg="add mod">
          <ac:chgData name="Lin, Stanley" userId="518eac44-c836-4699-831f-a77491053d44" providerId="ADAL" clId="{418D8F41-9D71-8142-A332-B6E3C9C9738F}" dt="2024-02-21T07:32:08.233" v="591" actId="1076"/>
          <ac:spMkLst>
            <pc:docMk/>
            <pc:sldMk cId="1486456586" sldId="421"/>
            <ac:spMk id="15" creationId="{AB1C6164-BFB1-1143-6A1B-4793467C525E}"/>
          </ac:spMkLst>
        </pc:spChg>
        <pc:spChg chg="add mod">
          <ac:chgData name="Lin, Stanley" userId="518eac44-c836-4699-831f-a77491053d44" providerId="ADAL" clId="{418D8F41-9D71-8142-A332-B6E3C9C9738F}" dt="2024-02-21T07:32:05.596" v="590" actId="1076"/>
          <ac:spMkLst>
            <pc:docMk/>
            <pc:sldMk cId="1486456586" sldId="421"/>
            <ac:spMk id="16" creationId="{B8F704FC-C551-BACB-0625-2197D4AD2C39}"/>
          </ac:spMkLst>
        </pc:spChg>
        <pc:spChg chg="add mod">
          <ac:chgData name="Lin, Stanley" userId="518eac44-c836-4699-831f-a77491053d44" providerId="ADAL" clId="{418D8F41-9D71-8142-A332-B6E3C9C9738F}" dt="2024-02-21T07:32:36.519" v="646" actId="1076"/>
          <ac:spMkLst>
            <pc:docMk/>
            <pc:sldMk cId="1486456586" sldId="421"/>
            <ac:spMk id="17" creationId="{08B6FCED-D790-14B6-0CA7-84DBB2F0B1A3}"/>
          </ac:spMkLst>
        </pc:spChg>
        <pc:spChg chg="add mod">
          <ac:chgData name="Lin, Stanley" userId="518eac44-c836-4699-831f-a77491053d44" providerId="ADAL" clId="{418D8F41-9D71-8142-A332-B6E3C9C9738F}" dt="2024-02-21T21:37:03.203" v="648" actId="1076"/>
          <ac:spMkLst>
            <pc:docMk/>
            <pc:sldMk cId="1486456586" sldId="421"/>
            <ac:spMk id="18" creationId="{90420833-69E1-8D24-33DC-AA409082DBF1}"/>
          </ac:spMkLst>
        </pc:spChg>
        <pc:graphicFrameChg chg="add mod">
          <ac:chgData name="Lin, Stanley" userId="518eac44-c836-4699-831f-a77491053d44" providerId="ADAL" clId="{418D8F41-9D71-8142-A332-B6E3C9C9738F}" dt="2024-02-21T21:46:39.825" v="666" actId="12084"/>
          <ac:graphicFrameMkLst>
            <pc:docMk/>
            <pc:sldMk cId="1486456586" sldId="421"/>
            <ac:graphicFrameMk id="19" creationId="{F34B1309-86DD-A23A-5070-3ADE223AD602}"/>
          </ac:graphicFrameMkLst>
        </pc:graphicFrameChg>
        <pc:graphicFrameChg chg="add mod">
          <ac:chgData name="Lin, Stanley" userId="518eac44-c836-4699-831f-a77491053d44" providerId="ADAL" clId="{418D8F41-9D71-8142-A332-B6E3C9C9738F}" dt="2024-02-21T21:47:03.287" v="672" actId="14100"/>
          <ac:graphicFrameMkLst>
            <pc:docMk/>
            <pc:sldMk cId="1486456586" sldId="421"/>
            <ac:graphicFrameMk id="20" creationId="{49456D9B-C2C3-64F2-F4DD-9997171B72D9}"/>
          </ac:graphicFrameMkLst>
        </pc:graphicFrameChg>
        <pc:graphicFrameChg chg="add mod">
          <ac:chgData name="Lin, Stanley" userId="518eac44-c836-4699-831f-a77491053d44" providerId="ADAL" clId="{418D8F41-9D71-8142-A332-B6E3C9C9738F}" dt="2024-02-21T21:47:16.075" v="674" actId="12084"/>
          <ac:graphicFrameMkLst>
            <pc:docMk/>
            <pc:sldMk cId="1486456586" sldId="421"/>
            <ac:graphicFrameMk id="21" creationId="{538FEBD4-CDC6-3494-AF6F-CD20F9798C03}"/>
          </ac:graphicFrameMkLst>
        </pc:graphicFrameChg>
        <pc:graphicFrameChg chg="add mod">
          <ac:chgData name="Lin, Stanley" userId="518eac44-c836-4699-831f-a77491053d44" providerId="ADAL" clId="{418D8F41-9D71-8142-A332-B6E3C9C9738F}" dt="2024-02-21T21:47:37.487" v="678" actId="13782"/>
          <ac:graphicFrameMkLst>
            <pc:docMk/>
            <pc:sldMk cId="1486456586" sldId="421"/>
            <ac:graphicFrameMk id="22" creationId="{7C65C9CF-EE84-667D-0DE8-97ED02E44BB3}"/>
          </ac:graphicFrameMkLst>
        </pc:graphicFrameChg>
        <pc:graphicFrameChg chg="add mod">
          <ac:chgData name="Lin, Stanley" userId="518eac44-c836-4699-831f-a77491053d44" providerId="ADAL" clId="{418D8F41-9D71-8142-A332-B6E3C9C9738F}" dt="2024-02-21T21:47:46.943" v="679" actId="12084"/>
          <ac:graphicFrameMkLst>
            <pc:docMk/>
            <pc:sldMk cId="1486456586" sldId="421"/>
            <ac:graphicFrameMk id="23" creationId="{C16AE8D5-2D28-F47A-0CE2-CDDC5712BD4C}"/>
          </ac:graphicFrameMkLst>
        </pc:graphicFrameChg>
        <pc:picChg chg="add mod">
          <ac:chgData name="Lin, Stanley" userId="518eac44-c836-4699-831f-a77491053d44" providerId="ADAL" clId="{418D8F41-9D71-8142-A332-B6E3C9C9738F}" dt="2024-02-21T07:18:09.905" v="343" actId="1076"/>
          <ac:picMkLst>
            <pc:docMk/>
            <pc:sldMk cId="1486456586" sldId="421"/>
            <ac:picMk id="1026" creationId="{893D8AF2-5C5D-C02C-BF08-887D1E6FE435}"/>
          </ac:picMkLst>
        </pc:picChg>
      </pc:sldChg>
      <pc:sldChg chg="addSp delSp modSp new mod">
        <pc:chgData name="Lin, Stanley" userId="518eac44-c836-4699-831f-a77491053d44" providerId="ADAL" clId="{418D8F41-9D71-8142-A332-B6E3C9C9738F}" dt="2024-02-22T00:16:36.618" v="2123"/>
        <pc:sldMkLst>
          <pc:docMk/>
          <pc:sldMk cId="4061920189" sldId="422"/>
        </pc:sldMkLst>
        <pc:spChg chg="mod">
          <ac:chgData name="Lin, Stanley" userId="518eac44-c836-4699-831f-a77491053d44" providerId="ADAL" clId="{418D8F41-9D71-8142-A332-B6E3C9C9738F}" dt="2024-02-22T00:11:01.693" v="1923" actId="20577"/>
          <ac:spMkLst>
            <pc:docMk/>
            <pc:sldMk cId="4061920189" sldId="422"/>
            <ac:spMk id="2" creationId="{3A35C9F4-91AE-41ED-B732-46C91A31A8AF}"/>
          </ac:spMkLst>
        </pc:spChg>
        <pc:spChg chg="mod">
          <ac:chgData name="Lin, Stanley" userId="518eac44-c836-4699-831f-a77491053d44" providerId="ADAL" clId="{418D8F41-9D71-8142-A332-B6E3C9C9738F}" dt="2024-02-22T00:13:42.250" v="2112" actId="20577"/>
          <ac:spMkLst>
            <pc:docMk/>
            <pc:sldMk cId="4061920189" sldId="422"/>
            <ac:spMk id="3" creationId="{E567DB23-A441-914C-8E14-FAC82E4987E6}"/>
          </ac:spMkLst>
        </pc:spChg>
        <pc:spChg chg="mod">
          <ac:chgData name="Lin, Stanley" userId="518eac44-c836-4699-831f-a77491053d44" providerId="ADAL" clId="{418D8F41-9D71-8142-A332-B6E3C9C9738F}" dt="2024-02-21T21:52:14.486" v="728"/>
          <ac:spMkLst>
            <pc:docMk/>
            <pc:sldMk cId="4061920189" sldId="422"/>
            <ac:spMk id="4" creationId="{04BCAD57-5F49-43D6-250C-6E6E4CA93E06}"/>
          </ac:spMkLst>
        </pc:spChg>
        <pc:spChg chg="del mod">
          <ac:chgData name="Lin, Stanley" userId="518eac44-c836-4699-831f-a77491053d44" providerId="ADAL" clId="{418D8F41-9D71-8142-A332-B6E3C9C9738F}" dt="2024-02-21T23:13:29.413" v="1747" actId="478"/>
          <ac:spMkLst>
            <pc:docMk/>
            <pc:sldMk cId="4061920189" sldId="422"/>
            <ac:spMk id="5" creationId="{64DE6A7E-3950-CF44-EAAA-B9E5E48D3D4A}"/>
          </ac:spMkLst>
        </pc:spChg>
        <pc:spChg chg="add del mod">
          <ac:chgData name="Lin, Stanley" userId="518eac44-c836-4699-831f-a77491053d44" providerId="ADAL" clId="{418D8F41-9D71-8142-A332-B6E3C9C9738F}" dt="2024-02-21T21:50:08.331" v="700"/>
          <ac:spMkLst>
            <pc:docMk/>
            <pc:sldMk cId="4061920189" sldId="422"/>
            <ac:spMk id="10" creationId="{65E9F419-DD39-DB14-CCAC-DA520D76FCC4}"/>
          </ac:spMkLst>
        </pc:spChg>
        <pc:spChg chg="add del mod">
          <ac:chgData name="Lin, Stanley" userId="518eac44-c836-4699-831f-a77491053d44" providerId="ADAL" clId="{418D8F41-9D71-8142-A332-B6E3C9C9738F}" dt="2024-02-21T21:50:51.707" v="710" actId="478"/>
          <ac:spMkLst>
            <pc:docMk/>
            <pc:sldMk cId="4061920189" sldId="422"/>
            <ac:spMk id="12" creationId="{8A2E5F30-C80F-4573-A464-4D685C9B6738}"/>
          </ac:spMkLst>
        </pc:spChg>
        <pc:spChg chg="add mod">
          <ac:chgData name="Lin, Stanley" userId="518eac44-c836-4699-831f-a77491053d44" providerId="ADAL" clId="{418D8F41-9D71-8142-A332-B6E3C9C9738F}" dt="2024-02-21T21:50:16.881" v="702"/>
          <ac:spMkLst>
            <pc:docMk/>
            <pc:sldMk cId="4061920189" sldId="422"/>
            <ac:spMk id="14" creationId="{CCF66F20-7526-AFA6-45EF-0D7636221639}"/>
          </ac:spMkLst>
        </pc:spChg>
        <pc:spChg chg="add mod">
          <ac:chgData name="Lin, Stanley" userId="518eac44-c836-4699-831f-a77491053d44" providerId="ADAL" clId="{418D8F41-9D71-8142-A332-B6E3C9C9738F}" dt="2024-02-21T21:50:16.881" v="702"/>
          <ac:spMkLst>
            <pc:docMk/>
            <pc:sldMk cId="4061920189" sldId="422"/>
            <ac:spMk id="15" creationId="{F612A965-A183-9DF2-FBEE-47FF35FA23E8}"/>
          </ac:spMkLst>
        </pc:spChg>
        <pc:spChg chg="add del mod">
          <ac:chgData name="Lin, Stanley" userId="518eac44-c836-4699-831f-a77491053d44" providerId="ADAL" clId="{418D8F41-9D71-8142-A332-B6E3C9C9738F}" dt="2024-02-21T21:50:51.707" v="710" actId="478"/>
          <ac:spMkLst>
            <pc:docMk/>
            <pc:sldMk cId="4061920189" sldId="422"/>
            <ac:spMk id="16" creationId="{8455D1CB-D613-E484-C52B-D0CDACD7BC28}"/>
          </ac:spMkLst>
        </pc:spChg>
        <pc:spChg chg="add mod">
          <ac:chgData name="Lin, Stanley" userId="518eac44-c836-4699-831f-a77491053d44" providerId="ADAL" clId="{418D8F41-9D71-8142-A332-B6E3C9C9738F}" dt="2024-02-21T21:50:19.150" v="704"/>
          <ac:spMkLst>
            <pc:docMk/>
            <pc:sldMk cId="4061920189" sldId="422"/>
            <ac:spMk id="18" creationId="{FA23E8F2-190F-5ED7-D768-FA2D3DE0A813}"/>
          </ac:spMkLst>
        </pc:spChg>
        <pc:spChg chg="add mod">
          <ac:chgData name="Lin, Stanley" userId="518eac44-c836-4699-831f-a77491053d44" providerId="ADAL" clId="{418D8F41-9D71-8142-A332-B6E3C9C9738F}" dt="2024-02-21T21:50:19.150" v="704"/>
          <ac:spMkLst>
            <pc:docMk/>
            <pc:sldMk cId="4061920189" sldId="422"/>
            <ac:spMk id="19" creationId="{26383465-85B1-265F-E50D-273F93B8D502}"/>
          </ac:spMkLst>
        </pc:spChg>
        <pc:spChg chg="add mod">
          <ac:chgData name="Lin, Stanley" userId="518eac44-c836-4699-831f-a77491053d44" providerId="ADAL" clId="{418D8F41-9D71-8142-A332-B6E3C9C9738F}" dt="2024-02-21T21:50:59.307" v="713"/>
          <ac:spMkLst>
            <pc:docMk/>
            <pc:sldMk cId="4061920189" sldId="422"/>
            <ac:spMk id="21" creationId="{F1CE8B29-FE4B-42A0-EFD2-D131FC855A68}"/>
          </ac:spMkLst>
        </pc:spChg>
        <pc:spChg chg="add mod">
          <ac:chgData name="Lin, Stanley" userId="518eac44-c836-4699-831f-a77491053d44" providerId="ADAL" clId="{418D8F41-9D71-8142-A332-B6E3C9C9738F}" dt="2024-02-21T21:50:59.307" v="713"/>
          <ac:spMkLst>
            <pc:docMk/>
            <pc:sldMk cId="4061920189" sldId="422"/>
            <ac:spMk id="22" creationId="{A54BBFCA-CB9E-231C-AFF5-6169660F4856}"/>
          </ac:spMkLst>
        </pc:spChg>
        <pc:spChg chg="add del mod">
          <ac:chgData name="Lin, Stanley" userId="518eac44-c836-4699-831f-a77491053d44" providerId="ADAL" clId="{418D8F41-9D71-8142-A332-B6E3C9C9738F}" dt="2024-02-21T21:53:38.217" v="823" actId="478"/>
          <ac:spMkLst>
            <pc:docMk/>
            <pc:sldMk cId="4061920189" sldId="422"/>
            <ac:spMk id="23" creationId="{392923FC-8841-96FB-33D4-A9C04902FD49}"/>
          </ac:spMkLst>
        </pc:spChg>
        <pc:spChg chg="add del mod">
          <ac:chgData name="Lin, Stanley" userId="518eac44-c836-4699-831f-a77491053d44" providerId="ADAL" clId="{418D8F41-9D71-8142-A332-B6E3C9C9738F}" dt="2024-02-21T21:53:43.098" v="829" actId="478"/>
          <ac:spMkLst>
            <pc:docMk/>
            <pc:sldMk cId="4061920189" sldId="422"/>
            <ac:spMk id="25" creationId="{800C6947-94E2-51C9-7BDB-37903E8DD64C}"/>
          </ac:spMkLst>
        </pc:spChg>
        <pc:spChg chg="add mod">
          <ac:chgData name="Lin, Stanley" userId="518eac44-c836-4699-831f-a77491053d44" providerId="ADAL" clId="{418D8F41-9D71-8142-A332-B6E3C9C9738F}" dt="2024-02-21T21:51:03.625" v="714"/>
          <ac:spMkLst>
            <pc:docMk/>
            <pc:sldMk cId="4061920189" sldId="422"/>
            <ac:spMk id="27" creationId="{1FEC9866-24F2-1F1F-C3BD-A18AC0ABEF42}"/>
          </ac:spMkLst>
        </pc:spChg>
        <pc:spChg chg="add mod">
          <ac:chgData name="Lin, Stanley" userId="518eac44-c836-4699-831f-a77491053d44" providerId="ADAL" clId="{418D8F41-9D71-8142-A332-B6E3C9C9738F}" dt="2024-02-21T21:51:03.625" v="714"/>
          <ac:spMkLst>
            <pc:docMk/>
            <pc:sldMk cId="4061920189" sldId="422"/>
            <ac:spMk id="28" creationId="{E178CEBA-7A3A-718D-30FB-F708EFB22F6E}"/>
          </ac:spMkLst>
        </pc:spChg>
        <pc:spChg chg="add del mod topLvl">
          <ac:chgData name="Lin, Stanley" userId="518eac44-c836-4699-831f-a77491053d44" providerId="ADAL" clId="{418D8F41-9D71-8142-A332-B6E3C9C9738F}" dt="2024-02-21T21:53:44.271" v="830" actId="478"/>
          <ac:spMkLst>
            <pc:docMk/>
            <pc:sldMk cId="4061920189" sldId="422"/>
            <ac:spMk id="29" creationId="{27D27DB5-0D77-2FC4-B786-22CC4C5D6B8B}"/>
          </ac:spMkLst>
        </pc:spChg>
        <pc:spChg chg="add del mod topLvl">
          <ac:chgData name="Lin, Stanley" userId="518eac44-c836-4699-831f-a77491053d44" providerId="ADAL" clId="{418D8F41-9D71-8142-A332-B6E3C9C9738F}" dt="2024-02-21T21:53:41.944" v="826" actId="478"/>
          <ac:spMkLst>
            <pc:docMk/>
            <pc:sldMk cId="4061920189" sldId="422"/>
            <ac:spMk id="30" creationId="{68942B59-28F2-A054-FB5B-6BAC0A2DFAFA}"/>
          </ac:spMkLst>
        </pc:spChg>
        <pc:spChg chg="add mod">
          <ac:chgData name="Lin, Stanley" userId="518eac44-c836-4699-831f-a77491053d44" providerId="ADAL" clId="{418D8F41-9D71-8142-A332-B6E3C9C9738F}" dt="2024-02-21T23:13:27.281" v="1745" actId="1076"/>
          <ac:spMkLst>
            <pc:docMk/>
            <pc:sldMk cId="4061920189" sldId="422"/>
            <ac:spMk id="32" creationId="{A081D05C-CA75-E637-2E32-F1B2D13AE218}"/>
          </ac:spMkLst>
        </pc:spChg>
        <pc:spChg chg="add mod">
          <ac:chgData name="Lin, Stanley" userId="518eac44-c836-4699-831f-a77491053d44" providerId="ADAL" clId="{418D8F41-9D71-8142-A332-B6E3C9C9738F}" dt="2024-02-21T23:13:27.281" v="1745" actId="1076"/>
          <ac:spMkLst>
            <pc:docMk/>
            <pc:sldMk cId="4061920189" sldId="422"/>
            <ac:spMk id="33" creationId="{A21A96A2-6611-295B-966C-72B426DE2BD3}"/>
          </ac:spMkLst>
        </pc:spChg>
        <pc:spChg chg="add mod">
          <ac:chgData name="Lin, Stanley" userId="518eac44-c836-4699-831f-a77491053d44" providerId="ADAL" clId="{418D8F41-9D71-8142-A332-B6E3C9C9738F}" dt="2024-02-21T21:52:27.983" v="729"/>
          <ac:spMkLst>
            <pc:docMk/>
            <pc:sldMk cId="4061920189" sldId="422"/>
            <ac:spMk id="34" creationId="{53295A99-013B-C5B8-1200-E7369FA6E826}"/>
          </ac:spMkLst>
        </pc:spChg>
        <pc:spChg chg="add del mod">
          <ac:chgData name="Lin, Stanley" userId="518eac44-c836-4699-831f-a77491053d44" providerId="ADAL" clId="{418D8F41-9D71-8142-A332-B6E3C9C9738F}" dt="2024-02-21T21:53:42.380" v="828"/>
          <ac:spMkLst>
            <pc:docMk/>
            <pc:sldMk cId="4061920189" sldId="422"/>
            <ac:spMk id="35" creationId="{10CCB783-06CF-C0E3-EF99-9D717BB50140}"/>
          </ac:spMkLst>
        </pc:spChg>
        <pc:spChg chg="add del mod">
          <ac:chgData name="Lin, Stanley" userId="518eac44-c836-4699-831f-a77491053d44" providerId="ADAL" clId="{418D8F41-9D71-8142-A332-B6E3C9C9738F}" dt="2024-02-21T21:53:37.632" v="822"/>
          <ac:spMkLst>
            <pc:docMk/>
            <pc:sldMk cId="4061920189" sldId="422"/>
            <ac:spMk id="36" creationId="{0244139F-52C1-B79E-FAB8-BDA3E5B4790A}"/>
          </ac:spMkLst>
        </pc:spChg>
        <pc:spChg chg="add mod">
          <ac:chgData name="Lin, Stanley" userId="518eac44-c836-4699-831f-a77491053d44" providerId="ADAL" clId="{418D8F41-9D71-8142-A332-B6E3C9C9738F}" dt="2024-02-21T22:53:10.998" v="1505"/>
          <ac:spMkLst>
            <pc:docMk/>
            <pc:sldMk cId="4061920189" sldId="422"/>
            <ac:spMk id="40" creationId="{747F5EAF-1BC8-D863-EA72-484172800B43}"/>
          </ac:spMkLst>
        </pc:spChg>
        <pc:spChg chg="add mod">
          <ac:chgData name="Lin, Stanley" userId="518eac44-c836-4699-831f-a77491053d44" providerId="ADAL" clId="{418D8F41-9D71-8142-A332-B6E3C9C9738F}" dt="2024-02-21T22:53:10.998" v="1505"/>
          <ac:spMkLst>
            <pc:docMk/>
            <pc:sldMk cId="4061920189" sldId="422"/>
            <ac:spMk id="41" creationId="{19E85995-B18E-F4E2-81AE-559BACF24888}"/>
          </ac:spMkLst>
        </pc:spChg>
        <pc:grpChg chg="add del mod">
          <ac:chgData name="Lin, Stanley" userId="518eac44-c836-4699-831f-a77491053d44" providerId="ADAL" clId="{418D8F41-9D71-8142-A332-B6E3C9C9738F}" dt="2024-02-21T21:50:51.707" v="710" actId="478"/>
          <ac:grpSpMkLst>
            <pc:docMk/>
            <pc:sldMk cId="4061920189" sldId="422"/>
            <ac:grpSpMk id="13" creationId="{8F42219F-BCAB-A439-5ECA-C7B1195CB2AC}"/>
          </ac:grpSpMkLst>
        </pc:grpChg>
        <pc:grpChg chg="add del mod">
          <ac:chgData name="Lin, Stanley" userId="518eac44-c836-4699-831f-a77491053d44" providerId="ADAL" clId="{418D8F41-9D71-8142-A332-B6E3C9C9738F}" dt="2024-02-21T21:50:51.707" v="710" actId="478"/>
          <ac:grpSpMkLst>
            <pc:docMk/>
            <pc:sldMk cId="4061920189" sldId="422"/>
            <ac:grpSpMk id="17" creationId="{5244697C-1177-A35C-EC78-82D972FD8683}"/>
          </ac:grpSpMkLst>
        </pc:grpChg>
        <pc:grpChg chg="add mod">
          <ac:chgData name="Lin, Stanley" userId="518eac44-c836-4699-831f-a77491053d44" providerId="ADAL" clId="{418D8F41-9D71-8142-A332-B6E3C9C9738F}" dt="2024-02-21T21:50:59.307" v="713"/>
          <ac:grpSpMkLst>
            <pc:docMk/>
            <pc:sldMk cId="4061920189" sldId="422"/>
            <ac:grpSpMk id="20" creationId="{D2AE1D9A-5CEE-7774-776D-9B869C6C3DDA}"/>
          </ac:grpSpMkLst>
        </pc:grpChg>
        <pc:grpChg chg="add del mod">
          <ac:chgData name="Lin, Stanley" userId="518eac44-c836-4699-831f-a77491053d44" providerId="ADAL" clId="{418D8F41-9D71-8142-A332-B6E3C9C9738F}" dt="2024-02-21T21:53:41.944" v="826" actId="478"/>
          <ac:grpSpMkLst>
            <pc:docMk/>
            <pc:sldMk cId="4061920189" sldId="422"/>
            <ac:grpSpMk id="24" creationId="{30177A24-0A35-21AC-8285-C8F391533B25}"/>
          </ac:grpSpMkLst>
        </pc:grpChg>
        <pc:grpChg chg="add del mod">
          <ac:chgData name="Lin, Stanley" userId="518eac44-c836-4699-831f-a77491053d44" providerId="ADAL" clId="{418D8F41-9D71-8142-A332-B6E3C9C9738F}" dt="2024-02-21T21:53:37.445" v="820" actId="478"/>
          <ac:grpSpMkLst>
            <pc:docMk/>
            <pc:sldMk cId="4061920189" sldId="422"/>
            <ac:grpSpMk id="26" creationId="{D2B8C85C-F1B6-FC82-CF77-36B5FD2DB39A}"/>
          </ac:grpSpMkLst>
        </pc:grpChg>
        <pc:grpChg chg="add mod">
          <ac:chgData name="Lin, Stanley" userId="518eac44-c836-4699-831f-a77491053d44" providerId="ADAL" clId="{418D8F41-9D71-8142-A332-B6E3C9C9738F}" dt="2024-02-21T22:53:10.998" v="1505"/>
          <ac:grpSpMkLst>
            <pc:docMk/>
            <pc:sldMk cId="4061920189" sldId="422"/>
            <ac:grpSpMk id="39" creationId="{3DF258BA-838D-8A0C-510D-F063BFDB7ED2}"/>
          </ac:grpSpMkLst>
        </pc:grpChg>
        <pc:grpChg chg="add mod">
          <ac:chgData name="Lin, Stanley" userId="518eac44-c836-4699-831f-a77491053d44" providerId="ADAL" clId="{418D8F41-9D71-8142-A332-B6E3C9C9738F}" dt="2024-02-22T00:05:34.269" v="1900" actId="408"/>
          <ac:grpSpMkLst>
            <pc:docMk/>
            <pc:sldMk cId="4061920189" sldId="422"/>
            <ac:grpSpMk id="43" creationId="{F71402FE-0B84-2DA7-EF5B-360CB1365686}"/>
          </ac:grpSpMkLst>
        </pc:grpChg>
        <pc:grpChg chg="add mod">
          <ac:chgData name="Lin, Stanley" userId="518eac44-c836-4699-831f-a77491053d44" providerId="ADAL" clId="{418D8F41-9D71-8142-A332-B6E3C9C9738F}" dt="2024-02-22T00:07:19.600" v="1904" actId="1076"/>
          <ac:grpSpMkLst>
            <pc:docMk/>
            <pc:sldMk cId="4061920189" sldId="422"/>
            <ac:grpSpMk id="44" creationId="{48DB8173-26B9-17B6-FA5B-FF6AF16DF622}"/>
          </ac:grpSpMkLst>
        </pc:grpChg>
        <pc:graphicFrameChg chg="add del mod modGraphic">
          <ac:chgData name="Lin, Stanley" userId="518eac44-c836-4699-831f-a77491053d44" providerId="ADAL" clId="{418D8F41-9D71-8142-A332-B6E3C9C9738F}" dt="2024-02-21T21:48:21.981" v="689" actId="478"/>
          <ac:graphicFrameMkLst>
            <pc:docMk/>
            <pc:sldMk cId="4061920189" sldId="422"/>
            <ac:graphicFrameMk id="7" creationId="{29104947-9E88-E77E-DC3F-92BDF45D5A6A}"/>
          </ac:graphicFrameMkLst>
        </pc:graphicFrameChg>
        <pc:graphicFrameChg chg="add mod modGraphic">
          <ac:chgData name="Lin, Stanley" userId="518eac44-c836-4699-831f-a77491053d44" providerId="ADAL" clId="{418D8F41-9D71-8142-A332-B6E3C9C9738F}" dt="2024-02-22T00:09:26.431" v="1916" actId="1076"/>
          <ac:graphicFrameMkLst>
            <pc:docMk/>
            <pc:sldMk cId="4061920189" sldId="422"/>
            <ac:graphicFrameMk id="8" creationId="{D27909EF-BC25-57E1-3EDB-220A9F7918F1}"/>
          </ac:graphicFrameMkLst>
        </pc:graphicFrameChg>
        <pc:graphicFrameChg chg="add del modGraphic">
          <ac:chgData name="Lin, Stanley" userId="518eac44-c836-4699-831f-a77491053d44" providerId="ADAL" clId="{418D8F41-9D71-8142-A332-B6E3C9C9738F}" dt="2024-02-21T21:49:47.996" v="695" actId="478"/>
          <ac:graphicFrameMkLst>
            <pc:docMk/>
            <pc:sldMk cId="4061920189" sldId="422"/>
            <ac:graphicFrameMk id="9" creationId="{B0485941-1D09-0156-3116-0EBC841DCA91}"/>
          </ac:graphicFrameMkLst>
        </pc:graphicFrameChg>
        <pc:graphicFrameChg chg="add del modGraphic">
          <ac:chgData name="Lin, Stanley" userId="518eac44-c836-4699-831f-a77491053d44" providerId="ADAL" clId="{418D8F41-9D71-8142-A332-B6E3C9C9738F}" dt="2024-02-21T21:50:07.709" v="698" actId="478"/>
          <ac:graphicFrameMkLst>
            <pc:docMk/>
            <pc:sldMk cId="4061920189" sldId="422"/>
            <ac:graphicFrameMk id="11" creationId="{B979C9B5-475C-0725-28C1-4B19B4BC53CF}"/>
          </ac:graphicFrameMkLst>
        </pc:graphicFrameChg>
        <pc:graphicFrameChg chg="add mod">
          <ac:chgData name="Lin, Stanley" userId="518eac44-c836-4699-831f-a77491053d44" providerId="ADAL" clId="{418D8F41-9D71-8142-A332-B6E3C9C9738F}" dt="2024-02-22T00:16:36.618" v="2123"/>
          <ac:graphicFrameMkLst>
            <pc:docMk/>
            <pc:sldMk cId="4061920189" sldId="422"/>
            <ac:graphicFrameMk id="37" creationId="{96F803FF-1518-77C9-48E7-3A200B5CA8F5}"/>
          </ac:graphicFrameMkLst>
        </pc:graphicFrameChg>
        <pc:graphicFrameChg chg="add del mod modGraphic">
          <ac:chgData name="Lin, Stanley" userId="518eac44-c836-4699-831f-a77491053d44" providerId="ADAL" clId="{418D8F41-9D71-8142-A332-B6E3C9C9738F}" dt="2024-02-21T22:52:52.251" v="1498" actId="478"/>
          <ac:graphicFrameMkLst>
            <pc:docMk/>
            <pc:sldMk cId="4061920189" sldId="422"/>
            <ac:graphicFrameMk id="38" creationId="{4E0126FA-FA21-1D72-0421-D7A58A21C580}"/>
          </ac:graphicFrameMkLst>
        </pc:graphicFrameChg>
        <pc:graphicFrameChg chg="add mod">
          <ac:chgData name="Lin, Stanley" userId="518eac44-c836-4699-831f-a77491053d44" providerId="ADAL" clId="{418D8F41-9D71-8142-A332-B6E3C9C9738F}" dt="2024-02-22T00:16:22.119" v="2121"/>
          <ac:graphicFrameMkLst>
            <pc:docMk/>
            <pc:sldMk cId="4061920189" sldId="422"/>
            <ac:graphicFrameMk id="42" creationId="{B832A4C9-A9E2-0694-CCB7-E9A18C5A8A30}"/>
          </ac:graphicFrameMkLst>
        </pc:graphicFrameChg>
        <pc:picChg chg="add mod">
          <ac:chgData name="Lin, Stanley" userId="518eac44-c836-4699-831f-a77491053d44" providerId="ADAL" clId="{418D8F41-9D71-8142-A332-B6E3C9C9738F}" dt="2024-02-21T23:57:42.636" v="1821" actId="552"/>
          <ac:picMkLst>
            <pc:docMk/>
            <pc:sldMk cId="4061920189" sldId="422"/>
            <ac:picMk id="31" creationId="{80EB92D5-5BB7-0F66-C602-7065C0BBC736}"/>
          </ac:picMkLst>
        </pc:picChg>
      </pc:sldChg>
    </pc:docChg>
  </pc:docChgLst>
  <pc:docChgLst>
    <pc:chgData name="Pu, Nora" userId="faeeb18b-3f60-4ec5-8fa7-a8c51d9eae38" providerId="ADAL" clId="{78DF8BF0-9ACB-0949-84A1-E7AB937D16AC}"/>
    <pc:docChg chg="custSel modSld">
      <pc:chgData name="Pu, Nora" userId="faeeb18b-3f60-4ec5-8fa7-a8c51d9eae38" providerId="ADAL" clId="{78DF8BF0-9ACB-0949-84A1-E7AB937D16AC}" dt="2023-09-18T19:22:06.789" v="1" actId="478"/>
      <pc:docMkLst>
        <pc:docMk/>
      </pc:docMkLst>
      <pc:sldChg chg="addSp delSp mod">
        <pc:chgData name="Pu, Nora" userId="faeeb18b-3f60-4ec5-8fa7-a8c51d9eae38" providerId="ADAL" clId="{78DF8BF0-9ACB-0949-84A1-E7AB937D16AC}" dt="2023-09-18T19:22:06.789" v="1" actId="478"/>
        <pc:sldMkLst>
          <pc:docMk/>
          <pc:sldMk cId="1486456586" sldId="421"/>
        </pc:sldMkLst>
        <pc:spChg chg="add del">
          <ac:chgData name="Pu, Nora" userId="faeeb18b-3f60-4ec5-8fa7-a8c51d9eae38" providerId="ADAL" clId="{78DF8BF0-9ACB-0949-84A1-E7AB937D16AC}" dt="2023-09-18T19:22:06.789" v="1" actId="478"/>
          <ac:spMkLst>
            <pc:docMk/>
            <pc:sldMk cId="1486456586" sldId="421"/>
            <ac:spMk id="5" creationId="{9E237B72-66A0-EA0E-38B1-7766F2622B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40B572-88F4-497A-9400-D25A4D8B73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34F65-ACC0-46FA-929B-FCE37E48CD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23DDB-3441-4975-9DF6-D5AFB3791DB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A3AAD-40E9-4137-B1C0-540C4D76EC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47340-D467-4914-9A19-38E4765750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21CE-1F2D-4680-B8FD-AFCE52CC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3F5F8-5948-45D8-ABB1-9CE198E95B4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B9FE-C70C-40EC-8559-EDDE38D4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altLang="zh-CN" dirty="0"/>
              <a:t>Forbes: https://www.forbes.com/sites/michaelhorn/2024/02/13/6-trends-to-watch-in-k-12-schools-in-2024/?sh=40e17da5662f</a:t>
            </a:r>
          </a:p>
          <a:p>
            <a:r>
              <a:rPr lang="nn-NO" altLang="zh-CN" dirty="0"/>
              <a:t>Geni Zone: https://geni.zone/ </a:t>
            </a:r>
          </a:p>
          <a:p>
            <a:r>
              <a:rPr lang="nn-NO" altLang="zh-CN" dirty="0"/>
              <a:t>Iresearch: https://mp.weixin.qq.com/s/eKKZR8zbl6BszR7hBrtMQA</a:t>
            </a:r>
          </a:p>
          <a:p>
            <a:r>
              <a:rPr lang="nn-NO" altLang="zh-CN" dirty="0"/>
              <a:t>Pew Research Center: https://www.pewresearch.org/internet/2020/07/28/parenting-approaches-and-concerns-related-to-digital-devices/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B9FE-C70C-40EC-8559-EDDE38D47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A63FBC0-C7C3-D647-8370-F93C4AB4C7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24154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E44D17-131C-B34B-BC88-6CB37C2C2C3F}"/>
              </a:ext>
            </a:extLst>
          </p:cNvPr>
          <p:cNvSpPr/>
          <p:nvPr userDrawn="1"/>
        </p:nvSpPr>
        <p:spPr>
          <a:xfrm>
            <a:off x="-9789" y="2"/>
            <a:ext cx="12241545" cy="6857999"/>
          </a:xfrm>
          <a:prstGeom prst="rect">
            <a:avLst/>
          </a:prstGeom>
          <a:solidFill>
            <a:srgbClr val="BFBFBF">
              <a:alpha val="36078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096D6EA3-CE52-4A4B-9B44-B675412F4900}"/>
              </a:ext>
            </a:extLst>
          </p:cNvPr>
          <p:cNvSpPr txBox="1">
            <a:spLocks/>
          </p:cNvSpPr>
          <p:nvPr userDrawn="1"/>
        </p:nvSpPr>
        <p:spPr>
          <a:xfrm>
            <a:off x="0" y="3741620"/>
            <a:ext cx="12192000" cy="1410216"/>
          </a:xfrm>
          <a:prstGeom prst="rect">
            <a:avLst/>
          </a:prstGeom>
          <a:solidFill>
            <a:srgbClr val="646464">
              <a:alpha val="50196"/>
            </a:srgbClr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A763DD0-7A8C-43FB-9E8C-91A874766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944576"/>
            <a:ext cx="11083636" cy="517990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Company Name – Presentation Topic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34A13-6CA0-B948-AD32-7C3ECCDB16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088" y="6322311"/>
            <a:ext cx="313781" cy="453412"/>
          </a:xfrm>
          <a:prstGeom prst="rect">
            <a:avLst/>
          </a:prstGeom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BC69FB9-E53C-0641-9F82-F0F3C97237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523" y="6165651"/>
            <a:ext cx="1028403" cy="6808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Client LOGO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26847A-D390-C54A-925D-8A1A5D647260}"/>
              </a:ext>
            </a:extLst>
          </p:cNvPr>
          <p:cNvCxnSpPr/>
          <p:nvPr userDrawn="1"/>
        </p:nvCxnSpPr>
        <p:spPr>
          <a:xfrm>
            <a:off x="554182" y="4422769"/>
            <a:ext cx="11083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462DD1-A01B-E248-BDD9-2BEBE352B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1808" y="4466187"/>
            <a:ext cx="11083925" cy="4077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i="1"/>
              <a:t>Date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69A70-5B09-394C-AFF5-E1ACADD5EAC7}"/>
              </a:ext>
            </a:extLst>
          </p:cNvPr>
          <p:cNvSpPr txBox="1"/>
          <p:nvPr userDrawn="1"/>
        </p:nvSpPr>
        <p:spPr>
          <a:xfrm>
            <a:off x="577850" y="192505"/>
            <a:ext cx="2996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>
                <a:solidFill>
                  <a:schemeClr val="bg1"/>
                </a:solidFill>
              </a:rPr>
              <a:t>Strictly Private and Confidential </a:t>
            </a:r>
            <a:endParaRPr lang="en-US" sz="1200" b="1">
              <a:solidFill>
                <a:schemeClr val="bg1"/>
              </a:solidFill>
            </a:endParaRPr>
          </a:p>
          <a:p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8835E-FE36-42CD-BB7D-66E635450495}"/>
              </a:ext>
            </a:extLst>
          </p:cNvPr>
          <p:cNvSpPr txBox="1"/>
          <p:nvPr userDrawn="1"/>
        </p:nvSpPr>
        <p:spPr>
          <a:xfrm>
            <a:off x="568696" y="425969"/>
            <a:ext cx="6665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>
                <a:solidFill>
                  <a:schemeClr val="bg1"/>
                </a:solidFill>
              </a:rPr>
              <a:t>©2022 FACES Consulting</a:t>
            </a:r>
            <a:endParaRPr lang="en-US" sz="800" i="1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67D94E-85E4-274B-82C7-C624C66E86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755" y="6405112"/>
            <a:ext cx="1059872" cy="2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F49866-1370-3E40-8A89-5FF72C80CB70}"/>
              </a:ext>
            </a:extLst>
          </p:cNvPr>
          <p:cNvSpPr/>
          <p:nvPr userDrawn="1"/>
        </p:nvSpPr>
        <p:spPr>
          <a:xfrm>
            <a:off x="604434" y="449451"/>
            <a:ext cx="10988298" cy="6059837"/>
          </a:xfrm>
          <a:prstGeom prst="rect">
            <a:avLst/>
          </a:prstGeom>
          <a:solidFill>
            <a:srgbClr val="0A5397">
              <a:alpha val="69804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3538B73F-9544-DA4C-A347-5A44A873B4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53382" y="3076669"/>
            <a:ext cx="8327300" cy="517990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Section Divider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965C2B4-DC70-B244-82E8-584734FFB0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3382" y="3711444"/>
            <a:ext cx="8327300" cy="4077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i="1"/>
              <a:t>Section 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FCD04A8-7539-544E-AF19-8188B8F45B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81251" cy="68694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763A5E-D2A7-453C-85DB-7A3B16520136}"/>
              </a:ext>
            </a:extLst>
          </p:cNvPr>
          <p:cNvSpPr/>
          <p:nvPr userDrawn="1"/>
        </p:nvSpPr>
        <p:spPr>
          <a:xfrm>
            <a:off x="-34506" y="-40276"/>
            <a:ext cx="12281250" cy="6958341"/>
          </a:xfrm>
          <a:prstGeom prst="rect">
            <a:avLst/>
          </a:prstGeom>
          <a:solidFill>
            <a:srgbClr val="BFBFBF">
              <a:alpha val="36078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itle 18">
            <a:extLst>
              <a:ext uri="{FF2B5EF4-FFF2-40B4-BE49-F238E27FC236}">
                <a16:creationId xmlns:a16="http://schemas.microsoft.com/office/drawing/2014/main" id="{57918756-B8DC-4F75-B9BD-DA7B4FD57ABB}"/>
              </a:ext>
            </a:extLst>
          </p:cNvPr>
          <p:cNvSpPr txBox="1">
            <a:spLocks/>
          </p:cNvSpPr>
          <p:nvPr userDrawn="1"/>
        </p:nvSpPr>
        <p:spPr>
          <a:xfrm rot="5400000">
            <a:off x="4625153" y="-786611"/>
            <a:ext cx="6858003" cy="8454192"/>
          </a:xfrm>
          <a:prstGeom prst="rect">
            <a:avLst/>
          </a:prstGeom>
          <a:solidFill>
            <a:srgbClr val="646464">
              <a:alpha val="50196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C946D-DECB-4E2B-8B46-FFE0F9363A7A}"/>
              </a:ext>
            </a:extLst>
          </p:cNvPr>
          <p:cNvSpPr txBox="1"/>
          <p:nvPr userDrawn="1"/>
        </p:nvSpPr>
        <p:spPr>
          <a:xfrm>
            <a:off x="4292421" y="4549139"/>
            <a:ext cx="666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</a:t>
            </a:r>
            <a:r>
              <a:rPr lang="en-US" sz="1600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contact@facesconsulting.com</a:t>
            </a:r>
          </a:p>
          <a:p>
            <a:endParaRPr lang="en-US" sz="1600" i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b="1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</a:t>
            </a:r>
            <a:r>
              <a:rPr lang="en-US" sz="1600" i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i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www.facesconsulting.com</a:t>
            </a:r>
            <a:endParaRPr lang="en-US" sz="1600" i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D9FB9-701E-4F97-9EE3-1BEFD7B054CE}"/>
              </a:ext>
            </a:extLst>
          </p:cNvPr>
          <p:cNvSpPr txBox="1"/>
          <p:nvPr userDrawn="1"/>
        </p:nvSpPr>
        <p:spPr>
          <a:xfrm>
            <a:off x="4292421" y="6444575"/>
            <a:ext cx="6665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>
                <a:solidFill>
                  <a:schemeClr val="bg1"/>
                </a:solidFill>
              </a:rPr>
              <a:t>©2022 FACES Consulting</a:t>
            </a:r>
            <a:endParaRPr lang="en-US" sz="800" i="1">
              <a:solidFill>
                <a:schemeClr val="bg1"/>
              </a:solidFill>
            </a:endParaRP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B003A6B-2608-D540-BFDB-61257DBF25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523" y="6165651"/>
            <a:ext cx="1028403" cy="6808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Client LOGO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F83CAB-CBA9-B542-A53E-E4DF1AC4A5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088" y="6322311"/>
            <a:ext cx="313781" cy="453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50EF31-977A-3B41-A4C6-DDB4E97CF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755" y="6405112"/>
            <a:ext cx="1059872" cy="2878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4615D5-72D0-0A4C-AC54-8AEFF76485DC}"/>
              </a:ext>
            </a:extLst>
          </p:cNvPr>
          <p:cNvSpPr txBox="1"/>
          <p:nvPr userDrawn="1"/>
        </p:nvSpPr>
        <p:spPr>
          <a:xfrm>
            <a:off x="4292421" y="2849968"/>
            <a:ext cx="261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345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Client Logo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D8670A-7B6C-4DD8-9321-FDC03F7D6049}"/>
              </a:ext>
            </a:extLst>
          </p:cNvPr>
          <p:cNvSpPr/>
          <p:nvPr userDrawn="1"/>
        </p:nvSpPr>
        <p:spPr>
          <a:xfrm>
            <a:off x="-979" y="0"/>
            <a:ext cx="1219298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B282F63-9C41-6141-9AA0-2C2D9541E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971" y="6669950"/>
            <a:ext cx="11099199" cy="18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Note/Source</a:t>
            </a:r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BB573BD0-F9FF-4AE7-82C0-FD6DDB204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7868" y="6608312"/>
            <a:ext cx="804133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9E64-1604-4CB3-8049-5A38C6A0F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id="{BB2C60A3-8EC5-C445-9169-FE2600C11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71" y="63500"/>
            <a:ext cx="9621554" cy="697382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here to add slide title</a:t>
            </a:r>
          </a:p>
        </p:txBody>
      </p:sp>
      <p:pic>
        <p:nvPicPr>
          <p:cNvPr id="2" name="Picture 1" descr="A logo with a red circle&#10;&#10;Description automatically generated">
            <a:extLst>
              <a:ext uri="{FF2B5EF4-FFF2-40B4-BE49-F238E27FC236}">
                <a16:creationId xmlns:a16="http://schemas.microsoft.com/office/drawing/2014/main" id="{2A1B36A7-5D4E-E8C2-C34B-91762F960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377" y="160965"/>
            <a:ext cx="638837" cy="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90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B944A7-1D99-4EA9-9D65-E91FD37526D9}"/>
              </a:ext>
            </a:extLst>
          </p:cNvPr>
          <p:cNvSpPr/>
          <p:nvPr userDrawn="1"/>
        </p:nvSpPr>
        <p:spPr>
          <a:xfrm>
            <a:off x="-979" y="0"/>
            <a:ext cx="1219298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9A7AD3F-4D23-D841-B180-49F1DA3263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971" y="6669950"/>
            <a:ext cx="11099200" cy="18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Note/Source</a:t>
            </a: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CF1B668A-82E7-4246-B1CF-98D9384E8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7868" y="6608312"/>
            <a:ext cx="804133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9E64-1604-4CB3-8049-5A38C6A0F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5">
            <a:extLst>
              <a:ext uri="{FF2B5EF4-FFF2-40B4-BE49-F238E27FC236}">
                <a16:creationId xmlns:a16="http://schemas.microsoft.com/office/drawing/2014/main" id="{25E4F4AE-8C04-EE46-8B0E-2457203E74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70" y="63500"/>
            <a:ext cx="9521957" cy="697382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here to add slide title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73989E58-C2FC-964C-A76D-927144914F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48434" y="112358"/>
            <a:ext cx="934912" cy="6189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Client LOGO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48C2D-9CDA-884A-8B60-64946839C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44" y="303308"/>
            <a:ext cx="875927" cy="237859"/>
          </a:xfrm>
          <a:prstGeom prst="rect">
            <a:avLst/>
          </a:prstGeom>
        </p:spPr>
      </p:pic>
      <p:pic>
        <p:nvPicPr>
          <p:cNvPr id="2" name="Picture 1" descr="A logo with a red circle&#10;&#10;Description automatically generated">
            <a:extLst>
              <a:ext uri="{FF2B5EF4-FFF2-40B4-BE49-F238E27FC236}">
                <a16:creationId xmlns:a16="http://schemas.microsoft.com/office/drawing/2014/main" id="{75FF59A1-630B-FD35-6DFF-48E92F823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377" y="160965"/>
            <a:ext cx="638837" cy="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5EA037-7C31-434A-9812-277F81566674}"/>
              </a:ext>
            </a:extLst>
          </p:cNvPr>
          <p:cNvSpPr/>
          <p:nvPr userDrawn="1"/>
        </p:nvSpPr>
        <p:spPr>
          <a:xfrm>
            <a:off x="-979" y="0"/>
            <a:ext cx="1219298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6E4D59-C560-4B51-AB72-062ABAF3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7868" y="6608312"/>
            <a:ext cx="804133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9E64-1604-4CB3-8049-5A38C6A0F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5">
            <a:extLst>
              <a:ext uri="{FF2B5EF4-FFF2-40B4-BE49-F238E27FC236}">
                <a16:creationId xmlns:a16="http://schemas.microsoft.com/office/drawing/2014/main" id="{7638E09F-7FA5-544B-9A2D-F64549255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71" y="63500"/>
            <a:ext cx="9621554" cy="697382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here to add slide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DA92726-CE01-724B-85C7-F9B25C6337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970" y="6669950"/>
            <a:ext cx="11234059" cy="18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Note/Source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3214030-64F7-7A4F-94ED-02F843B207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70" y="6124769"/>
            <a:ext cx="11234059" cy="536997"/>
          </a:xfrm>
          <a:prstGeom prst="rect">
            <a:avLst/>
          </a:prstGeom>
          <a:ln w="19050">
            <a:solidFill>
              <a:srgbClr val="175795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700"/>
            </a:lvl1pPr>
          </a:lstStyle>
          <a:p>
            <a:pPr lvl="0"/>
            <a:r>
              <a:rPr lang="en-US"/>
              <a:t>Kicker</a:t>
            </a:r>
            <a:br>
              <a:rPr lang="en-US"/>
            </a:br>
            <a:r>
              <a:rPr lang="en-US"/>
              <a:t>Two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16158-41F3-174E-A1E2-C9036A077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59" y="230700"/>
            <a:ext cx="1410690" cy="3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3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rehens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764406-2E1A-4527-908C-329B5952F1BE}"/>
              </a:ext>
            </a:extLst>
          </p:cNvPr>
          <p:cNvSpPr/>
          <p:nvPr userDrawn="1"/>
        </p:nvSpPr>
        <p:spPr>
          <a:xfrm>
            <a:off x="-979" y="0"/>
            <a:ext cx="1219298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8C8F93-0EBF-4E64-A6A2-719E8F905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970" y="6669950"/>
            <a:ext cx="11234059" cy="18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Note/Source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829A6A9-51B1-4345-9CE6-1C7026E32B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70" y="6124769"/>
            <a:ext cx="11234059" cy="536997"/>
          </a:xfrm>
          <a:prstGeom prst="rect">
            <a:avLst/>
          </a:prstGeom>
          <a:ln w="19050">
            <a:solidFill>
              <a:srgbClr val="175795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700"/>
            </a:lvl1pPr>
          </a:lstStyle>
          <a:p>
            <a:pPr lvl="0"/>
            <a:r>
              <a:rPr lang="en-US"/>
              <a:t>Kicker</a:t>
            </a:r>
            <a:br>
              <a:rPr lang="en-US"/>
            </a:br>
            <a:r>
              <a:rPr lang="en-US"/>
              <a:t>Two lines</a:t>
            </a:r>
          </a:p>
        </p:txBody>
      </p:sp>
      <p:sp>
        <p:nvSpPr>
          <p:cNvPr id="24" name="Title 15">
            <a:extLst>
              <a:ext uri="{FF2B5EF4-FFF2-40B4-BE49-F238E27FC236}">
                <a16:creationId xmlns:a16="http://schemas.microsoft.com/office/drawing/2014/main" id="{5346A9B3-1BEB-DF46-A52D-00807CB05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70" y="63500"/>
            <a:ext cx="9521957" cy="697382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here to add slide title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320254B-7FFD-784B-B082-5446272167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48434" y="112358"/>
            <a:ext cx="934912" cy="6189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7BA438-69B5-4D5A-B55D-F726D0CE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7868" y="6608312"/>
            <a:ext cx="804133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9E64-1604-4CB3-8049-5A38C6A0F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A45ADD-8797-B04E-8762-8F07E3092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44" y="303308"/>
            <a:ext cx="875927" cy="237859"/>
          </a:xfrm>
          <a:prstGeom prst="rect">
            <a:avLst/>
          </a:prstGeom>
        </p:spPr>
      </p:pic>
      <p:pic>
        <p:nvPicPr>
          <p:cNvPr id="4" name="Picture 3" descr="A logo of a computer&#10;&#10;Description automatically generated">
            <a:extLst>
              <a:ext uri="{FF2B5EF4-FFF2-40B4-BE49-F238E27FC236}">
                <a16:creationId xmlns:a16="http://schemas.microsoft.com/office/drawing/2014/main" id="{1A888C24-68B8-83AF-1EBE-65FD845375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09313"/>
            <a:ext cx="620146" cy="6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66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8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BDBAC7C-E5F7-4A92-8EA1-85970FE8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7868" y="6552557"/>
            <a:ext cx="804133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9E64-1604-4CB3-8049-5A38C6A0F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E6074-2CAD-358D-742B-08B4B74B736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44" y="303308"/>
            <a:ext cx="875927" cy="237859"/>
          </a:xfrm>
          <a:prstGeom prst="rect">
            <a:avLst/>
          </a:prstGeom>
        </p:spPr>
      </p:pic>
      <p:pic>
        <p:nvPicPr>
          <p:cNvPr id="5" name="Picture 4" descr="A logo with a red circle&#10;&#10;Description automatically generated">
            <a:extLst>
              <a:ext uri="{FF2B5EF4-FFF2-40B4-BE49-F238E27FC236}">
                <a16:creationId xmlns:a16="http://schemas.microsoft.com/office/drawing/2014/main" id="{22944EB4-84B4-9D3B-7C19-C8BFCD7BDE3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377" y="160965"/>
            <a:ext cx="638837" cy="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2" r:id="rId2"/>
    <p:sldLayoutId id="2147483701" r:id="rId3"/>
    <p:sldLayoutId id="214748369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F51A4B06-B371-7972-E722-1DFCD7F581BA}"/>
              </a:ext>
            </a:extLst>
          </p:cNvPr>
          <p:cNvGrpSpPr/>
          <p:nvPr/>
        </p:nvGrpSpPr>
        <p:grpSpPr>
          <a:xfrm>
            <a:off x="2590800" y="902386"/>
            <a:ext cx="2100469" cy="4990221"/>
            <a:chOff x="2727719" y="785822"/>
            <a:chExt cx="2370703" cy="500926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CA1F444-C322-2EB3-5DC0-C379905A2081}"/>
                </a:ext>
              </a:extLst>
            </p:cNvPr>
            <p:cNvSpPr/>
            <p:nvPr/>
          </p:nvSpPr>
          <p:spPr>
            <a:xfrm>
              <a:off x="2774449" y="1425562"/>
              <a:ext cx="2316425" cy="17812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Primary learning and teaching database needed to train model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Depend on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third-party technical platform 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87B4B08-1BC8-F621-A089-84F81C350429}"/>
                </a:ext>
              </a:extLst>
            </p:cNvPr>
            <p:cNvGrpSpPr/>
            <p:nvPr/>
          </p:nvGrpSpPr>
          <p:grpSpPr>
            <a:xfrm>
              <a:off x="2727719" y="785822"/>
              <a:ext cx="2370703" cy="395657"/>
              <a:chOff x="2740638" y="785822"/>
              <a:chExt cx="2370703" cy="39565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3147FE-F70F-D66E-F26B-8006D39D77D9}"/>
                  </a:ext>
                </a:extLst>
              </p:cNvPr>
              <p:cNvSpPr/>
              <p:nvPr/>
            </p:nvSpPr>
            <p:spPr>
              <a:xfrm>
                <a:off x="2740638" y="785822"/>
                <a:ext cx="2370703" cy="3956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  Weakness</a:t>
                </a:r>
                <a:endParaRPr lang="zh-CN" altLang="en-US" b="1" dirty="0"/>
              </a:p>
            </p:txBody>
          </p:sp>
          <p:pic>
            <p:nvPicPr>
              <p:cNvPr id="20" name="图形 19" descr="停止标志">
                <a:extLst>
                  <a:ext uri="{FF2B5EF4-FFF2-40B4-BE49-F238E27FC236}">
                    <a16:creationId xmlns:a16="http://schemas.microsoft.com/office/drawing/2014/main" id="{89669141-F11A-0E76-A08B-A5951012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78050" y="832110"/>
                <a:ext cx="347750" cy="347750"/>
              </a:xfrm>
              <a:prstGeom prst="rect">
                <a:avLst/>
              </a:prstGeom>
            </p:spPr>
          </p:pic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2928875-9E89-D0D9-0C64-8D06BC44E259}"/>
                </a:ext>
              </a:extLst>
            </p:cNvPr>
            <p:cNvSpPr txBox="1"/>
            <p:nvPr/>
          </p:nvSpPr>
          <p:spPr>
            <a:xfrm>
              <a:off x="2727719" y="3200998"/>
              <a:ext cx="2363155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Consumer Experience</a:t>
              </a:r>
              <a:endParaRPr lang="en-US" altLang="zh-CN" sz="12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8406A31-2C90-9BC8-1EC3-B0573E3BB142}"/>
                </a:ext>
              </a:extLst>
            </p:cNvPr>
            <p:cNvSpPr/>
            <p:nvPr/>
          </p:nvSpPr>
          <p:spPr>
            <a:xfrm>
              <a:off x="2727719" y="3456785"/>
              <a:ext cx="2304108" cy="23383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Introduction video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lacks storyline </a:t>
              </a:r>
              <a:r>
                <a:rPr lang="en-US" altLang="zh-CN" sz="1200" dirty="0">
                  <a:solidFill>
                    <a:schemeClr val="tx1"/>
                  </a:solidFill>
                </a:rPr>
                <a:t>of brand commission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No clear inclusion of products in advertising materials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No draw pen to take notes in storybook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Inconsistent logo and default user character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230724-2A1A-EC57-3315-97CF98EAE30F}"/>
                </a:ext>
              </a:extLst>
            </p:cNvPr>
            <p:cNvSpPr txBox="1"/>
            <p:nvPr/>
          </p:nvSpPr>
          <p:spPr>
            <a:xfrm>
              <a:off x="2727719" y="1179166"/>
              <a:ext cx="2370703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Data Limitation</a:t>
              </a:r>
              <a:endParaRPr lang="en-US" altLang="zh-CN" sz="12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35C9F4-91AE-41ED-B732-46C91A31A8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Forbes; Geni Zone; </a:t>
            </a:r>
            <a:r>
              <a:rPr lang="en-US" dirty="0" err="1"/>
              <a:t>Iresearch</a:t>
            </a:r>
            <a:r>
              <a:rPr lang="en-US" dirty="0"/>
              <a:t>; </a:t>
            </a:r>
            <a:r>
              <a:rPr lang="nn-NO" altLang="zh-CN" dirty="0"/>
              <a:t>Pew Research Center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DB23-A441-914C-8E14-FAC82E498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969" y="6132953"/>
            <a:ext cx="11234059" cy="536997"/>
          </a:xfrm>
        </p:spPr>
        <p:txBody>
          <a:bodyPr/>
          <a:lstStyle/>
          <a:p>
            <a:r>
              <a:rPr lang="en-US" dirty="0"/>
              <a:t>Geni could take advantage of favorable market expectations for AI education sector, strengthen its brand image by creative and innovative design to spread the value of education equality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BCAD57-5F49-43D6-250C-6E6E4CA9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SWOT Analysis helps Geni Zone fit in market trend by preserving its advantages and improving its weaknesses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04A2-FF8D-1838-A9AE-E2B0C128B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6B9E64-1604-4CB3-8049-5A38C6A0F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9B32C-2069-D1E7-35F2-6EE1BD7BAD42}"/>
              </a:ext>
            </a:extLst>
          </p:cNvPr>
          <p:cNvSpPr txBox="1"/>
          <p:nvPr/>
        </p:nvSpPr>
        <p:spPr>
          <a:xfrm>
            <a:off x="9381541" y="1115671"/>
            <a:ext cx="267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4629108-7DFC-4DA1-D99B-61E160742216}"/>
              </a:ext>
            </a:extLst>
          </p:cNvPr>
          <p:cNvGrpSpPr/>
          <p:nvPr/>
        </p:nvGrpSpPr>
        <p:grpSpPr>
          <a:xfrm>
            <a:off x="484773" y="902387"/>
            <a:ext cx="2150395" cy="4990220"/>
            <a:chOff x="374195" y="785823"/>
            <a:chExt cx="2366419" cy="499022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9ACDEB-3CE2-EAB0-9CC1-38B186B0C2D3}"/>
                </a:ext>
              </a:extLst>
            </p:cNvPr>
            <p:cNvSpPr txBox="1"/>
            <p:nvPr/>
          </p:nvSpPr>
          <p:spPr>
            <a:xfrm>
              <a:off x="374196" y="3171218"/>
              <a:ext cx="2363156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Differentiation Strategy</a:t>
              </a:r>
              <a:endParaRPr lang="en-US" altLang="zh-CN" sz="1200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D3C7F1-36FD-8A80-3995-FD31742D11B8}"/>
                </a:ext>
              </a:extLst>
            </p:cNvPr>
            <p:cNvGrpSpPr/>
            <p:nvPr/>
          </p:nvGrpSpPr>
          <p:grpSpPr>
            <a:xfrm>
              <a:off x="374195" y="785823"/>
              <a:ext cx="2366419" cy="399712"/>
              <a:chOff x="374219" y="785823"/>
              <a:chExt cx="2366419" cy="39971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9CABB10-DCFB-12F7-7F57-C367203223CC}"/>
                  </a:ext>
                </a:extLst>
              </p:cNvPr>
              <p:cNvSpPr/>
              <p:nvPr/>
            </p:nvSpPr>
            <p:spPr>
              <a:xfrm>
                <a:off x="374219" y="785823"/>
                <a:ext cx="2366419" cy="3997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  Strength</a:t>
                </a:r>
                <a:endParaRPr lang="zh-CN" altLang="en-US" b="1" dirty="0"/>
              </a:p>
            </p:txBody>
          </p:sp>
          <p:pic>
            <p:nvPicPr>
              <p:cNvPr id="26" name="图形 25" descr="灯泡">
                <a:extLst>
                  <a:ext uri="{FF2B5EF4-FFF2-40B4-BE49-F238E27FC236}">
                    <a16:creationId xmlns:a16="http://schemas.microsoft.com/office/drawing/2014/main" id="{485B6C51-278D-ADF0-79E8-C334CE272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1521" y="824626"/>
                <a:ext cx="347750" cy="347750"/>
              </a:xfrm>
              <a:prstGeom prst="rect">
                <a:avLst/>
              </a:prstGeom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1ED0C9-9DC2-B653-A2E1-2265EE9D2FBF}"/>
                </a:ext>
              </a:extLst>
            </p:cNvPr>
            <p:cNvSpPr/>
            <p:nvPr/>
          </p:nvSpPr>
          <p:spPr>
            <a:xfrm>
              <a:off x="374195" y="3443058"/>
              <a:ext cx="2366419" cy="2332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Socially responsible brand image(A</a:t>
              </a:r>
              <a:r>
                <a:rPr lang="en-US" altLang="zh-CN" sz="1200" dirty="0">
                  <a:solidFill>
                    <a:schemeClr val="tx1"/>
                  </a:solidFill>
                  <a:effectLst/>
                  <a:cs typeface="Mangal" panose="02040503050203030202" pitchFamily="18" charset="0"/>
                </a:rPr>
                <a:t> Courageous Hope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Competitive pricing strategy($5/month, half of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Fetchy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Arouse interest to K-8 students(painting with bright theme color,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game set design</a:t>
              </a:r>
              <a:r>
                <a:rPr lang="en-US" altLang="zh-CN" sz="1200" dirty="0">
                  <a:solidFill>
                    <a:schemeClr val="tx1"/>
                  </a:solidFill>
                </a:rPr>
                <a:t>, interactive chat box)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22DB4C-F87D-AB93-B5ED-E3FC3CBC00A1}"/>
                </a:ext>
              </a:extLst>
            </p:cNvPr>
            <p:cNvSpPr/>
            <p:nvPr/>
          </p:nvSpPr>
          <p:spPr>
            <a:xfrm>
              <a:off x="374195" y="1456383"/>
              <a:ext cx="2363156" cy="17352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Mutual learning and helping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technology</a:t>
              </a:r>
              <a:r>
                <a:rPr lang="en-US" altLang="zh-CN" sz="1200" dirty="0">
                  <a:solidFill>
                    <a:schemeClr val="tx1"/>
                  </a:solidFill>
                </a:rPr>
                <a:t> community(Open-source at Illinois)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Potential funding resource (Department of Education Grant(SBIR 1B))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8957CD-3063-638B-F977-3D14F2398E0D}"/>
                </a:ext>
              </a:extLst>
            </p:cNvPr>
            <p:cNvSpPr txBox="1"/>
            <p:nvPr/>
          </p:nvSpPr>
          <p:spPr>
            <a:xfrm>
              <a:off x="374195" y="1179383"/>
              <a:ext cx="2366419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Resource Availability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72525A-307B-251C-FA53-003EA3715DFF}"/>
              </a:ext>
            </a:extLst>
          </p:cNvPr>
          <p:cNvGrpSpPr/>
          <p:nvPr/>
        </p:nvGrpSpPr>
        <p:grpSpPr>
          <a:xfrm>
            <a:off x="4628692" y="902387"/>
            <a:ext cx="2499284" cy="2683350"/>
            <a:chOff x="4156036" y="1635306"/>
            <a:chExt cx="2515417" cy="2683047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3E56A8A-CDEA-5942-F48B-6F847C04D08B}"/>
                </a:ext>
              </a:extLst>
            </p:cNvPr>
            <p:cNvGrpSpPr/>
            <p:nvPr/>
          </p:nvGrpSpPr>
          <p:grpSpPr>
            <a:xfrm>
              <a:off x="4156037" y="1635306"/>
              <a:ext cx="2511820" cy="399712"/>
              <a:chOff x="5089953" y="779225"/>
              <a:chExt cx="2281203" cy="39971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5F4733-29A2-F073-97F2-13579F2F0B51}"/>
                  </a:ext>
                </a:extLst>
              </p:cNvPr>
              <p:cNvSpPr/>
              <p:nvPr/>
            </p:nvSpPr>
            <p:spPr>
              <a:xfrm>
                <a:off x="5089953" y="779225"/>
                <a:ext cx="2281203" cy="3997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  Opportunity</a:t>
                </a:r>
                <a:endParaRPr lang="zh-CN" altLang="en-US" b="1" dirty="0"/>
              </a:p>
            </p:txBody>
          </p:sp>
          <p:pic>
            <p:nvPicPr>
              <p:cNvPr id="27" name="图形 26" descr="灯泡">
                <a:extLst>
                  <a:ext uri="{FF2B5EF4-FFF2-40B4-BE49-F238E27FC236}">
                    <a16:creationId xmlns:a16="http://schemas.microsoft.com/office/drawing/2014/main" id="{57872E9A-777D-81BA-9E6A-73DED3CD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30532" y="812476"/>
                <a:ext cx="347750" cy="347750"/>
              </a:xfrm>
              <a:prstGeom prst="rect">
                <a:avLst/>
              </a:prstGeom>
            </p:spPr>
          </p:pic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3EA7E93D-24BE-A770-8F4B-1C76BF99C096}"/>
                </a:ext>
              </a:extLst>
            </p:cNvPr>
            <p:cNvGrpSpPr/>
            <p:nvPr/>
          </p:nvGrpSpPr>
          <p:grpSpPr>
            <a:xfrm>
              <a:off x="4156036" y="2023810"/>
              <a:ext cx="2515417" cy="2019156"/>
              <a:chOff x="4898512" y="1834078"/>
              <a:chExt cx="2718598" cy="2250756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FA04049-BEC6-98B6-C732-93D14CE0252E}"/>
                  </a:ext>
                </a:extLst>
              </p:cNvPr>
              <p:cNvSpPr/>
              <p:nvPr/>
            </p:nvSpPr>
            <p:spPr>
              <a:xfrm>
                <a:off x="4898512" y="2112366"/>
                <a:ext cx="2716835" cy="19724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Desire of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customized education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and increase number of home school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bring prospects for online education (2.7M student users)</a:t>
                </a:r>
              </a:p>
              <a:p>
                <a:pPr marL="228600" indent="-228600"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Investment of AI education is still at angel stage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FDFABF-824C-D591-2DCE-81CF643D3023}"/>
                  </a:ext>
                </a:extLst>
              </p:cNvPr>
              <p:cNvSpPr txBox="1"/>
              <p:nvPr/>
            </p:nvSpPr>
            <p:spPr>
              <a:xfrm>
                <a:off x="4899175" y="1834078"/>
                <a:ext cx="2717935" cy="3087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Market Trends</a:t>
                </a:r>
                <a:endParaRPr lang="en-US" altLang="zh-CN" sz="1200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36B13A4-F65B-B78D-D424-FBC9137E6DA6}"/>
                </a:ext>
              </a:extLst>
            </p:cNvPr>
            <p:cNvSpPr txBox="1"/>
            <p:nvPr/>
          </p:nvSpPr>
          <p:spPr>
            <a:xfrm>
              <a:off x="4156649" y="4041385"/>
              <a:ext cx="2511203" cy="2769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Technology Advancements</a:t>
              </a:r>
              <a:endParaRPr lang="en-US" altLang="zh-CN" sz="12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ADF6A5-F00B-09B6-8138-437A936E6D62}"/>
              </a:ext>
            </a:extLst>
          </p:cNvPr>
          <p:cNvGrpSpPr/>
          <p:nvPr/>
        </p:nvGrpSpPr>
        <p:grpSpPr>
          <a:xfrm>
            <a:off x="7020156" y="902387"/>
            <a:ext cx="2219080" cy="4990220"/>
            <a:chOff x="8190312" y="277343"/>
            <a:chExt cx="2311721" cy="490612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5607635-A82B-5C69-97E8-712865952747}"/>
                </a:ext>
              </a:extLst>
            </p:cNvPr>
            <p:cNvGrpSpPr/>
            <p:nvPr/>
          </p:nvGrpSpPr>
          <p:grpSpPr>
            <a:xfrm>
              <a:off x="8192281" y="277343"/>
              <a:ext cx="2309749" cy="399712"/>
              <a:chOff x="8088813" y="797901"/>
              <a:chExt cx="2204307" cy="39971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FF05D68-4EBD-0F23-7A03-3929D7997245}"/>
                  </a:ext>
                </a:extLst>
              </p:cNvPr>
              <p:cNvSpPr/>
              <p:nvPr/>
            </p:nvSpPr>
            <p:spPr>
              <a:xfrm>
                <a:off x="8088813" y="797901"/>
                <a:ext cx="2204307" cy="3997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Threat</a:t>
                </a:r>
                <a:endParaRPr lang="zh-CN" altLang="en-US" b="1" dirty="0"/>
              </a:p>
            </p:txBody>
          </p:sp>
          <p:pic>
            <p:nvPicPr>
              <p:cNvPr id="28" name="图形 27" descr="停止标志">
                <a:extLst>
                  <a:ext uri="{FF2B5EF4-FFF2-40B4-BE49-F238E27FC236}">
                    <a16:creationId xmlns:a16="http://schemas.microsoft.com/office/drawing/2014/main" id="{BC91AE0D-52BD-D73F-7BC7-5F38F9426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07942" y="831187"/>
                <a:ext cx="347750" cy="347750"/>
              </a:xfrm>
              <a:prstGeom prst="rect">
                <a:avLst/>
              </a:prstGeom>
            </p:spPr>
          </p:pic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C2B9634-306A-43A4-FA58-6FA066C3A90A}"/>
                </a:ext>
              </a:extLst>
            </p:cNvPr>
            <p:cNvGrpSpPr/>
            <p:nvPr/>
          </p:nvGrpSpPr>
          <p:grpSpPr>
            <a:xfrm>
              <a:off x="8192277" y="658824"/>
              <a:ext cx="2309752" cy="1997422"/>
              <a:chOff x="7284672" y="1163501"/>
              <a:chExt cx="2346688" cy="1775479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FECC3A1-261C-DF57-7D21-4082B4DB1CE6}"/>
                  </a:ext>
                </a:extLst>
              </p:cNvPr>
              <p:cNvSpPr txBox="1"/>
              <p:nvPr/>
            </p:nvSpPr>
            <p:spPr>
              <a:xfrm>
                <a:off x="7284676" y="1163501"/>
                <a:ext cx="2346684" cy="2462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Regulatory Changes</a:t>
                </a:r>
                <a:endParaRPr lang="en-US" altLang="zh-CN" sz="12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01DE86A-E127-DD82-9985-2BB4CA88E94C}"/>
                  </a:ext>
                </a:extLst>
              </p:cNvPr>
              <p:cNvSpPr/>
              <p:nvPr/>
            </p:nvSpPr>
            <p:spPr>
              <a:xfrm>
                <a:off x="7284672" y="1407118"/>
                <a:ext cx="2346684" cy="153186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1200" b="1" dirty="0">
                    <a:solidFill>
                      <a:schemeClr val="tx1"/>
                    </a:solidFill>
                  </a:rPr>
                  <a:t>Double-Decrease Policy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makes obstacles for assignment creation product</a:t>
                </a:r>
              </a:p>
              <a:p>
                <a:pPr marL="171450" indent="-171450"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Integrity of academic may restrict the AI use on education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E6CEEB5-D652-316B-5B7F-8FD528835BA2}"/>
                </a:ext>
              </a:extLst>
            </p:cNvPr>
            <p:cNvGrpSpPr/>
            <p:nvPr/>
          </p:nvGrpSpPr>
          <p:grpSpPr>
            <a:xfrm>
              <a:off x="8190312" y="2643747"/>
              <a:ext cx="2311721" cy="2539722"/>
              <a:chOff x="8451561" y="2237491"/>
              <a:chExt cx="2491378" cy="2313696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4D38360-50C5-D4D0-3E39-89A8B5C304E0}"/>
                  </a:ext>
                </a:extLst>
              </p:cNvPr>
              <p:cNvSpPr txBox="1"/>
              <p:nvPr/>
            </p:nvSpPr>
            <p:spPr>
              <a:xfrm>
                <a:off x="8451561" y="2237491"/>
                <a:ext cx="2491378" cy="24809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Consumer Behavior</a:t>
                </a:r>
                <a:endParaRPr lang="en-US" altLang="zh-CN" sz="1200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86D7AEA-901D-ECE4-D1ED-B69DA8ADCA25}"/>
                  </a:ext>
                </a:extLst>
              </p:cNvPr>
              <p:cNvSpPr/>
              <p:nvPr/>
            </p:nvSpPr>
            <p:spPr>
              <a:xfrm>
                <a:off x="8451561" y="2464843"/>
                <a:ext cx="2491378" cy="20863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AI can’t understand complicated emotion of users, thus lack accuracy in some aspects</a:t>
                </a:r>
              </a:p>
              <a:p>
                <a:pPr marL="171450" indent="-171450"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Heavily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rely on electronic equipment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, causing parent concern (70% US parents against kids under 12 using electronic devices)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0302B3-99B4-6EDF-99B5-7A31E5B53A52}"/>
              </a:ext>
            </a:extLst>
          </p:cNvPr>
          <p:cNvGrpSpPr/>
          <p:nvPr/>
        </p:nvGrpSpPr>
        <p:grpSpPr>
          <a:xfrm>
            <a:off x="9484366" y="902388"/>
            <a:ext cx="2222861" cy="4990220"/>
            <a:chOff x="9484366" y="902387"/>
            <a:chExt cx="2222861" cy="4997837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398D7EC-9FE6-B758-3182-FC59C70A82D8}"/>
                </a:ext>
              </a:extLst>
            </p:cNvPr>
            <p:cNvGrpSpPr/>
            <p:nvPr/>
          </p:nvGrpSpPr>
          <p:grpSpPr>
            <a:xfrm>
              <a:off x="9484366" y="902387"/>
              <a:ext cx="2222861" cy="399712"/>
              <a:chOff x="9630970" y="785823"/>
              <a:chExt cx="2174267" cy="39971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6E8C966-F0B1-8362-6935-D174DB45861F}"/>
                  </a:ext>
                </a:extLst>
              </p:cNvPr>
              <p:cNvSpPr/>
              <p:nvPr/>
            </p:nvSpPr>
            <p:spPr>
              <a:xfrm>
                <a:off x="9630970" y="785823"/>
                <a:ext cx="2174267" cy="3997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Takeaways</a:t>
                </a:r>
                <a:endParaRPr lang="zh-CN" altLang="en-US" dirty="0"/>
              </a:p>
            </p:txBody>
          </p:sp>
          <p:pic>
            <p:nvPicPr>
              <p:cNvPr id="9" name="图形 8" descr="灯泡">
                <a:extLst>
                  <a:ext uri="{FF2B5EF4-FFF2-40B4-BE49-F238E27FC236}">
                    <a16:creationId xmlns:a16="http://schemas.microsoft.com/office/drawing/2014/main" id="{092B6D95-8CC7-B351-D589-11E5E5A68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61748" y="812619"/>
                <a:ext cx="347750" cy="347750"/>
              </a:xfrm>
              <a:prstGeom prst="rect">
                <a:avLst/>
              </a:prstGeom>
            </p:spPr>
          </p:pic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56FB50E-BB20-BDCD-83F2-A3D67F05F6E8}"/>
                </a:ext>
              </a:extLst>
            </p:cNvPr>
            <p:cNvSpPr/>
            <p:nvPr/>
          </p:nvSpPr>
          <p:spPr>
            <a:xfrm>
              <a:off x="9484366" y="1281909"/>
              <a:ext cx="2222861" cy="4618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Improve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after-school education products to develop to-C customer base to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utilize long-tail effect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Improve introduction video by adding soft background music or use Geni fox as a host to interview school users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Conduct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research with data support </a:t>
              </a:r>
              <a:r>
                <a:rPr lang="en-US" altLang="zh-CN" sz="1200" dirty="0">
                  <a:solidFill>
                    <a:schemeClr val="tx1"/>
                  </a:solidFill>
                </a:rPr>
                <a:t>to show positive correlation between using Geni and improving students’ learning enthusiasm and show this as a testimonials on the website to inform target audience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r>
                <a:rPr lang="en-US" altLang="zh-CN" sz="1200" dirty="0">
                  <a:solidFill>
                    <a:schemeClr val="tx1"/>
                  </a:solidFill>
                </a:rPr>
                <a:t>Enhance the concept of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Teacher-Student-Machine Trinity </a:t>
              </a:r>
            </a:p>
            <a:p>
              <a:pPr marL="171450" indent="-171450">
                <a:buSzPct val="50000"/>
                <a:buFont typeface="Wingdings" panose="05000000000000000000" pitchFamily="2" charset="2"/>
                <a:buChar char="n"/>
              </a:pP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634A84E-0A70-05FE-FAD9-B287782FF8F6}"/>
              </a:ext>
            </a:extLst>
          </p:cNvPr>
          <p:cNvSpPr/>
          <p:nvPr/>
        </p:nvSpPr>
        <p:spPr>
          <a:xfrm>
            <a:off x="4626337" y="3559303"/>
            <a:ext cx="2391848" cy="233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ChatGPT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AI Generated Content(AIGC),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MathGPT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arouse people’s attention(5 times increase on Google Search Trends)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America’s computational power index (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CPI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 is 82 (globally rank 1st)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404CF9C-DC6C-C76F-D0B7-039BE80BE505}"/>
              </a:ext>
            </a:extLst>
          </p:cNvPr>
          <p:cNvSpPr/>
          <p:nvPr/>
        </p:nvSpPr>
        <p:spPr>
          <a:xfrm>
            <a:off x="9272585" y="2276475"/>
            <a:ext cx="209907" cy="2262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20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S Title">
  <a:themeElements>
    <a:clrScheme name="FACES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75795"/>
      </a:accent1>
      <a:accent2>
        <a:srgbClr val="7F8FA9"/>
      </a:accent2>
      <a:accent3>
        <a:srgbClr val="5B63B7"/>
      </a:accent3>
      <a:accent4>
        <a:srgbClr val="629DD1"/>
      </a:accent4>
      <a:accent5>
        <a:srgbClr val="9D90A0"/>
      </a:accent5>
      <a:accent6>
        <a:srgbClr val="70369A"/>
      </a:accent6>
      <a:hlink>
        <a:srgbClr val="9454C3"/>
      </a:hlink>
      <a:folHlink>
        <a:srgbClr val="3EBBF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75795"/>
        </a:solidFill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Divi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ding">
  <a:themeElements>
    <a:clrScheme name="FACES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75795"/>
      </a:accent1>
      <a:accent2>
        <a:srgbClr val="7F8FA9"/>
      </a:accent2>
      <a:accent3>
        <a:srgbClr val="5B63B7"/>
      </a:accent3>
      <a:accent4>
        <a:srgbClr val="629DD1"/>
      </a:accent4>
      <a:accent5>
        <a:srgbClr val="9D90A0"/>
      </a:accent5>
      <a:accent6>
        <a:srgbClr val="70369A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ACES Layout">
  <a:themeElements>
    <a:clrScheme name="FACES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75795"/>
      </a:accent1>
      <a:accent2>
        <a:srgbClr val="7F8FA9"/>
      </a:accent2>
      <a:accent3>
        <a:srgbClr val="5B63B7"/>
      </a:accent3>
      <a:accent4>
        <a:srgbClr val="629DD1"/>
      </a:accent4>
      <a:accent5>
        <a:srgbClr val="9D90A0"/>
      </a:accent5>
      <a:accent6>
        <a:srgbClr val="70369A"/>
      </a:accent6>
      <a:hlink>
        <a:srgbClr val="9454C3"/>
      </a:hlink>
      <a:folHlink>
        <a:srgbClr val="3EBBF0"/>
      </a:folHlink>
    </a:clrScheme>
    <a:fontScheme name="Custom 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f454bf5-a416-4f5a-bab2-fa0344ea3b7f" xsi:nil="true"/>
    <lcf76f155ced4ddcb4097134ff3c332f xmlns="344127a8-2bed-40e2-bec4-6c12fc0d991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B11A8EB2FC94DAC36A06369A6A330" ma:contentTypeVersion="10" ma:contentTypeDescription="Create a new document." ma:contentTypeScope="" ma:versionID="a99954b79d3d70c432ba2db6f54324c9">
  <xsd:schema xmlns:xsd="http://www.w3.org/2001/XMLSchema" xmlns:xs="http://www.w3.org/2001/XMLSchema" xmlns:p="http://schemas.microsoft.com/office/2006/metadata/properties" xmlns:ns2="344127a8-2bed-40e2-bec4-6c12fc0d991d" xmlns:ns3="9f454bf5-a416-4f5a-bab2-fa0344ea3b7f" targetNamespace="http://schemas.microsoft.com/office/2006/metadata/properties" ma:root="true" ma:fieldsID="40bc3b29d31dec13d16e0ab138b4fd00" ns2:_="" ns3:_="">
    <xsd:import namespace="344127a8-2bed-40e2-bec4-6c12fc0d991d"/>
    <xsd:import namespace="9f454bf5-a416-4f5a-bab2-fa0344ea3b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127a8-2bed-40e2-bec4-6c12fc0d99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76e6ad8-52fe-412f-a0b9-03ea580b6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454bf5-a416-4f5a-bab2-fa0344ea3b7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756bcf-e94d-4c8f-a06e-4d099681a922}" ma:internalName="TaxCatchAll" ma:showField="CatchAllData" ma:web="9f454bf5-a416-4f5a-bab2-fa0344ea3b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ACBABD-C919-4086-8BC5-63BF2A3E06F1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344127a8-2bed-40e2-bec4-6c12fc0d991d"/>
    <ds:schemaRef ds:uri="http://purl.org/dc/terms/"/>
    <ds:schemaRef ds:uri="http://schemas.microsoft.com/office/2006/metadata/properties"/>
    <ds:schemaRef ds:uri="http://schemas.microsoft.com/office/infopath/2007/PartnerControls"/>
    <ds:schemaRef ds:uri="9f454bf5-a416-4f5a-bab2-fa0344ea3b7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E4A289D-9711-4CE7-B29C-856AEE05B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4127a8-2bed-40e2-bec4-6c12fc0d991d"/>
    <ds:schemaRef ds:uri="9f454bf5-a416-4f5a-bab2-fa0344ea3b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4C1F74-105A-4404-AC69-F5A4CCD485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438</Words>
  <Application>Microsoft Office PowerPoint</Application>
  <PresentationFormat>宽屏</PresentationFormat>
  <Paragraphs>46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Calibri</vt:lpstr>
      <vt:lpstr>Mangal</vt:lpstr>
      <vt:lpstr>Verdana</vt:lpstr>
      <vt:lpstr>Wingdings</vt:lpstr>
      <vt:lpstr>FACES Title</vt:lpstr>
      <vt:lpstr>Section Divider</vt:lpstr>
      <vt:lpstr>Ending</vt:lpstr>
      <vt:lpstr>FACES Layout</vt:lpstr>
      <vt:lpstr>Conducting SWOT Analysis helps Geni Zone fit in market trend by preserving its advantages and improving its weaknesses</vt:lpstr>
    </vt:vector>
  </TitlesOfParts>
  <Manager/>
  <Company>FACES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FACES Consulting Slide Template</dc:title>
  <dc:subject/>
  <dc:creator>Long, Francis</dc:creator>
  <cp:keywords/>
  <dc:description/>
  <cp:lastModifiedBy>Chang, Xiaolei</cp:lastModifiedBy>
  <cp:revision>83</cp:revision>
  <cp:lastPrinted>2018-09-17T03:54:17Z</cp:lastPrinted>
  <dcterms:created xsi:type="dcterms:W3CDTF">2017-11-09T07:02:15Z</dcterms:created>
  <dcterms:modified xsi:type="dcterms:W3CDTF">2024-03-01T23:21:04Z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0x010100A46B11A8EB2FC94DAC36A06369A6A330</vt:lpwstr>
  </property>
  <property fmtid="{D5CDD505-2E9C-101B-9397-08002B2CF9AE}" pid="3" name="MediaServiceImageTags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