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16075"/>
            <a:ext cx="2190115" cy="2438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0935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#2bab0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95" y="1616710"/>
            <a:ext cx="2218055" cy="24377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03980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#1d6137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45" y="1616075"/>
            <a:ext cx="2179320" cy="2438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84645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223266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0" y="1616710"/>
            <a:ext cx="2229485" cy="24377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385300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064066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78655" y="732790"/>
            <a:ext cx="4105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常用大屏主题色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30935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#2bab0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3980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#1d6137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4645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223266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85300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064066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36745" y="230505"/>
            <a:ext cx="4105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大屏布局（</a:t>
            </a:r>
            <a:r>
              <a:rPr lang="en-US" altLang="zh-CN" sz="3600"/>
              <a:t>1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2" name="矩形 1"/>
          <p:cNvSpPr/>
          <p:nvPr/>
        </p:nvSpPr>
        <p:spPr>
          <a:xfrm>
            <a:off x="1352550" y="949960"/>
            <a:ext cx="10059035" cy="5447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36745" y="1137920"/>
            <a:ext cx="3519805" cy="44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标题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3686810" y="1850390"/>
            <a:ext cx="5390515" cy="333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/>
              <a:t>主区域</a:t>
            </a:r>
            <a:endParaRPr lang="zh-CN" altLang="en-US" sz="5400"/>
          </a:p>
        </p:txBody>
      </p:sp>
      <p:sp>
        <p:nvSpPr>
          <p:cNvPr id="8" name="矩形 7"/>
          <p:cNvSpPr/>
          <p:nvPr/>
        </p:nvSpPr>
        <p:spPr>
          <a:xfrm>
            <a:off x="1605915" y="1850390"/>
            <a:ext cx="1871345" cy="20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左侧图表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05915" y="4171950"/>
            <a:ext cx="1871345" cy="200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左侧图表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59570" y="1851025"/>
            <a:ext cx="1871345" cy="20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右</a:t>
            </a:r>
            <a:r>
              <a:rPr lang="zh-CN" altLang="en-US"/>
              <a:t>侧图表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259570" y="4171950"/>
            <a:ext cx="1871345" cy="200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右侧图表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86810" y="5355590"/>
            <a:ext cx="538988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底部区域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16795" y="1209040"/>
            <a:ext cx="1214120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当前时间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8305165" y="1209040"/>
            <a:ext cx="144462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zh-CN" altLang="en-US" sz="1600"/>
              <a:t>时间范围</a:t>
            </a:r>
            <a:r>
              <a:rPr lang="zh-CN" altLang="en-US" sz="1400"/>
              <a:t>选择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52550" y="949960"/>
            <a:ext cx="10059035" cy="5447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53185" y="949960"/>
            <a:ext cx="10058400" cy="544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/>
              <a:t>主区域</a:t>
            </a:r>
            <a:endParaRPr lang="zh-CN" altLang="en-US" sz="5400"/>
          </a:p>
        </p:txBody>
      </p:sp>
      <p:sp>
        <p:nvSpPr>
          <p:cNvPr id="15" name="文本框 14"/>
          <p:cNvSpPr txBox="1"/>
          <p:nvPr/>
        </p:nvSpPr>
        <p:spPr>
          <a:xfrm>
            <a:off x="9385300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064066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36745" y="230505"/>
            <a:ext cx="4105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大屏布局（</a:t>
            </a:r>
            <a:r>
              <a:rPr lang="en-US" altLang="zh-CN" sz="3600"/>
              <a:t>2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3" name="矩形 2"/>
          <p:cNvSpPr/>
          <p:nvPr/>
        </p:nvSpPr>
        <p:spPr>
          <a:xfrm>
            <a:off x="4436745" y="1137920"/>
            <a:ext cx="3519805" cy="44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标题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1605915" y="1850390"/>
            <a:ext cx="1871345" cy="20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左侧图表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05915" y="4171950"/>
            <a:ext cx="1871345" cy="200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左侧图表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59570" y="1851025"/>
            <a:ext cx="1871345" cy="208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右侧图表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259570" y="4171950"/>
            <a:ext cx="1871345" cy="200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右侧图表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686810" y="5355590"/>
            <a:ext cx="538988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底部区域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05165" y="1209040"/>
            <a:ext cx="144462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zh-CN" altLang="en-US" sz="1600"/>
              <a:t>时间范围</a:t>
            </a:r>
            <a:r>
              <a:rPr lang="zh-CN" altLang="en-US" sz="1400"/>
              <a:t>选择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9916795" y="1209040"/>
            <a:ext cx="1214120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当前时间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30935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#2bab0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3980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#1d6137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4645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223266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85300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064066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36745" y="230505"/>
            <a:ext cx="4105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大屏布局（</a:t>
            </a:r>
            <a:r>
              <a:rPr lang="en-US" altLang="zh-CN" sz="3600"/>
              <a:t>3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2" name="矩形 1"/>
          <p:cNvSpPr/>
          <p:nvPr/>
        </p:nvSpPr>
        <p:spPr>
          <a:xfrm>
            <a:off x="1338580" y="949960"/>
            <a:ext cx="10059035" cy="5447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36745" y="1137920"/>
            <a:ext cx="3519805" cy="44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标题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3903980" y="1850390"/>
            <a:ext cx="7226935" cy="333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/>
              <a:t>主区域</a:t>
            </a:r>
            <a:endParaRPr lang="zh-CN" altLang="en-US" sz="5400"/>
          </a:p>
        </p:txBody>
      </p:sp>
      <p:sp>
        <p:nvSpPr>
          <p:cNvPr id="8" name="矩形 7"/>
          <p:cNvSpPr/>
          <p:nvPr/>
        </p:nvSpPr>
        <p:spPr>
          <a:xfrm>
            <a:off x="1605915" y="1850390"/>
            <a:ext cx="2128520" cy="208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左侧图表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05915" y="4114800"/>
            <a:ext cx="2129155" cy="206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左侧图表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04615" y="5355590"/>
            <a:ext cx="7226300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底部区域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16795" y="1209040"/>
            <a:ext cx="1214120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当前时间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8305165" y="1209040"/>
            <a:ext cx="144462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zh-CN" altLang="en-US" sz="1600"/>
              <a:t>时间范围</a:t>
            </a:r>
            <a:r>
              <a:rPr lang="zh-CN" altLang="en-US" sz="1400"/>
              <a:t>选择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30935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#2bab0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3980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#1d6137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4645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223266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85300" y="341249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#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064066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36745" y="230505"/>
            <a:ext cx="4105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大屏布局（</a:t>
            </a:r>
            <a:r>
              <a:rPr lang="en-US" altLang="zh-CN" sz="3600"/>
              <a:t>4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2" name="矩形 1"/>
          <p:cNvSpPr/>
          <p:nvPr/>
        </p:nvSpPr>
        <p:spPr>
          <a:xfrm>
            <a:off x="1338580" y="949960"/>
            <a:ext cx="10059035" cy="54470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36745" y="1137920"/>
            <a:ext cx="3519805" cy="449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/>
              <a:t>标题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1576705" y="1850390"/>
            <a:ext cx="9554210" cy="333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5400"/>
              <a:t>主区域</a:t>
            </a:r>
            <a:endParaRPr lang="zh-CN" altLang="en-US" sz="5400"/>
          </a:p>
        </p:txBody>
      </p:sp>
      <p:sp>
        <p:nvSpPr>
          <p:cNvPr id="18" name="矩形 17"/>
          <p:cNvSpPr/>
          <p:nvPr/>
        </p:nvSpPr>
        <p:spPr>
          <a:xfrm>
            <a:off x="1576705" y="5355590"/>
            <a:ext cx="328739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底部区域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16795" y="1209040"/>
            <a:ext cx="1214120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当前时间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8305165" y="1209040"/>
            <a:ext cx="1444625" cy="3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zh-CN" altLang="en-US" sz="1600"/>
              <a:t>时间范围</a:t>
            </a:r>
            <a:r>
              <a:rPr lang="zh-CN" altLang="en-US" sz="1400"/>
              <a:t>选择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8100060" y="5355590"/>
            <a:ext cx="303085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底部区域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38725" y="5355590"/>
            <a:ext cx="2902585" cy="824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底部区域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" y="-3810"/>
            <a:ext cx="6145530" cy="3514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10" y="-3810"/>
            <a:ext cx="5963920" cy="3514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" y="3601720"/>
            <a:ext cx="6146165" cy="3303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10" y="3601720"/>
            <a:ext cx="5963920" cy="3303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演示</Application>
  <PresentationFormat>宽屏</PresentationFormat>
  <Paragraphs>108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1</cp:revision>
  <dcterms:created xsi:type="dcterms:W3CDTF">2019-08-05T10:42:36Z</dcterms:created>
  <dcterms:modified xsi:type="dcterms:W3CDTF">2019-08-05T10:42:36Z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