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sldIdLst>
    <p:sldId id="256" r:id="rId5"/>
    <p:sldId id="271" r:id="rId6"/>
    <p:sldId id="266" r:id="rId7"/>
    <p:sldId id="259" r:id="rId8"/>
    <p:sldId id="261" r:id="rId9"/>
    <p:sldId id="260" r:id="rId10"/>
    <p:sldId id="268" r:id="rId11"/>
    <p:sldId id="269" r:id="rId12"/>
    <p:sldId id="258" r:id="rId13"/>
    <p:sldId id="265" r:id="rId14"/>
    <p:sldId id="263" r:id="rId15"/>
    <p:sldId id="262" r:id="rId16"/>
    <p:sldId id="264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43DB1-A34C-79E4-267F-DFC4426CC8F3}" v="112" dt="2024-01-09T00:10:22.453"/>
    <p1510:client id="{45908EB1-0DC8-4E24-B5FA-BA36D510DAE0}" v="12" dt="2024-01-09T00:25:51.627"/>
    <p1510:client id="{89563B46-2218-AB4F-ADE3-6083A5011DD8}" v="408" dt="2024-01-10T00:53:47.250"/>
    <p1510:client id="{950DEB7B-BF9A-4F88-B098-9244066EE896}" v="337" dt="2024-01-09T21:58:57.205"/>
    <p1510:client id="{A47AE303-6963-48C9-827E-BE5069560B74}" v="16" dt="2024-01-09T21:54:14.318"/>
    <p1510:client id="{E2E76178-9ADE-46F2-BBBB-FDBA73C88F9D}" v="258" dt="2024-01-09T22:38:08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03FE6-F437-4A59-81BC-6E6D6EB0E7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935510D-33C7-4105-A2BB-5B51942CE142}">
      <dgm:prSet/>
      <dgm:spPr/>
      <dgm:t>
        <a:bodyPr/>
        <a:lstStyle/>
        <a:p>
          <a:r>
            <a:rPr lang="en-US"/>
            <a:t>Dataset Overview</a:t>
          </a:r>
        </a:p>
      </dgm:t>
    </dgm:pt>
    <dgm:pt modelId="{AD3E8245-322E-49D8-B615-D23A928ED988}" type="parTrans" cxnId="{3B67E44A-702A-4AD6-BB41-6947AE5417A6}">
      <dgm:prSet/>
      <dgm:spPr/>
      <dgm:t>
        <a:bodyPr/>
        <a:lstStyle/>
        <a:p>
          <a:endParaRPr lang="en-US"/>
        </a:p>
      </dgm:t>
    </dgm:pt>
    <dgm:pt modelId="{8E4FD229-6E28-4516-99AD-9CEFE4EBF043}" type="sibTrans" cxnId="{3B67E44A-702A-4AD6-BB41-6947AE5417A6}">
      <dgm:prSet/>
      <dgm:spPr/>
      <dgm:t>
        <a:bodyPr/>
        <a:lstStyle/>
        <a:p>
          <a:endParaRPr lang="en-US"/>
        </a:p>
      </dgm:t>
    </dgm:pt>
    <dgm:pt modelId="{E2658BFE-344E-4425-B62E-9AE745D3DDF1}">
      <dgm:prSet/>
      <dgm:spPr/>
      <dgm:t>
        <a:bodyPr/>
        <a:lstStyle/>
        <a:p>
          <a:r>
            <a:rPr lang="en-US"/>
            <a:t>Quality of data and observed issues</a:t>
          </a:r>
        </a:p>
      </dgm:t>
    </dgm:pt>
    <dgm:pt modelId="{CC17EDD4-5DD5-4BF8-B504-39B246BD8386}" type="parTrans" cxnId="{0C6C2195-97FB-4D47-A346-EEC494464E26}">
      <dgm:prSet/>
      <dgm:spPr/>
      <dgm:t>
        <a:bodyPr/>
        <a:lstStyle/>
        <a:p>
          <a:endParaRPr lang="en-US"/>
        </a:p>
      </dgm:t>
    </dgm:pt>
    <dgm:pt modelId="{B4B28516-808B-4C26-9D0E-21443638108B}" type="sibTrans" cxnId="{0C6C2195-97FB-4D47-A346-EEC494464E26}">
      <dgm:prSet/>
      <dgm:spPr/>
      <dgm:t>
        <a:bodyPr/>
        <a:lstStyle/>
        <a:p>
          <a:endParaRPr lang="en-US"/>
        </a:p>
      </dgm:t>
    </dgm:pt>
    <dgm:pt modelId="{B181C07F-EAA6-437A-A3C6-B5D7848E1B43}">
      <dgm:prSet/>
      <dgm:spPr/>
      <dgm:t>
        <a:bodyPr/>
        <a:lstStyle/>
        <a:p>
          <a:r>
            <a:rPr lang="en-US"/>
            <a:t>Business Objective</a:t>
          </a:r>
        </a:p>
      </dgm:t>
    </dgm:pt>
    <dgm:pt modelId="{FA67C13E-DE5A-4A56-9C29-1E040097B72C}" type="parTrans" cxnId="{CFC4237B-BACF-4909-937C-EEA9DD251FA0}">
      <dgm:prSet/>
      <dgm:spPr/>
      <dgm:t>
        <a:bodyPr/>
        <a:lstStyle/>
        <a:p>
          <a:endParaRPr lang="en-US"/>
        </a:p>
      </dgm:t>
    </dgm:pt>
    <dgm:pt modelId="{5D280016-C9D5-4F4D-B260-A1299C24B903}" type="sibTrans" cxnId="{CFC4237B-BACF-4909-937C-EEA9DD251FA0}">
      <dgm:prSet/>
      <dgm:spPr/>
      <dgm:t>
        <a:bodyPr/>
        <a:lstStyle/>
        <a:p>
          <a:endParaRPr lang="en-US"/>
        </a:p>
      </dgm:t>
    </dgm:pt>
    <dgm:pt modelId="{D2CB5C99-D04E-439D-AB96-C491BA1E8692}">
      <dgm:prSet/>
      <dgm:spPr/>
      <dgm:t>
        <a:bodyPr/>
        <a:lstStyle/>
        <a:p>
          <a:r>
            <a:rPr lang="en-US" dirty="0"/>
            <a:t>Trends among players and characteristics to support draft analysis</a:t>
          </a:r>
        </a:p>
      </dgm:t>
    </dgm:pt>
    <dgm:pt modelId="{5B7F8F68-D70C-49BF-A8A8-827D04F7A2DF}" type="parTrans" cxnId="{A23439F3-DA25-4FCB-A267-68462631D199}">
      <dgm:prSet/>
      <dgm:spPr/>
      <dgm:t>
        <a:bodyPr/>
        <a:lstStyle/>
        <a:p>
          <a:endParaRPr lang="en-US"/>
        </a:p>
      </dgm:t>
    </dgm:pt>
    <dgm:pt modelId="{61CDEA5D-B3CF-4F37-924E-B7D9BE4033BF}" type="sibTrans" cxnId="{A23439F3-DA25-4FCB-A267-68462631D199}">
      <dgm:prSet/>
      <dgm:spPr/>
      <dgm:t>
        <a:bodyPr/>
        <a:lstStyle/>
        <a:p>
          <a:endParaRPr lang="en-US"/>
        </a:p>
      </dgm:t>
    </dgm:pt>
    <dgm:pt modelId="{FF191D66-2BE3-46BC-AF5A-4AB0DFA591F0}">
      <dgm:prSet/>
      <dgm:spPr/>
      <dgm:t>
        <a:bodyPr/>
        <a:lstStyle/>
        <a:p>
          <a:r>
            <a:rPr lang="en-US" dirty="0"/>
            <a:t>Data Cleaning Process</a:t>
          </a:r>
        </a:p>
      </dgm:t>
    </dgm:pt>
    <dgm:pt modelId="{6A007C1E-FBD4-4EFF-AAC0-9243E3C42A0E}" type="parTrans" cxnId="{1BF0DB97-E63D-4DC9-8CCE-2EF98E75981E}">
      <dgm:prSet/>
      <dgm:spPr/>
      <dgm:t>
        <a:bodyPr/>
        <a:lstStyle/>
        <a:p>
          <a:endParaRPr lang="en-US"/>
        </a:p>
      </dgm:t>
    </dgm:pt>
    <dgm:pt modelId="{9872A449-236C-409E-9DE3-AAAB6DB658AB}" type="sibTrans" cxnId="{1BF0DB97-E63D-4DC9-8CCE-2EF98E75981E}">
      <dgm:prSet/>
      <dgm:spPr/>
      <dgm:t>
        <a:bodyPr/>
        <a:lstStyle/>
        <a:p>
          <a:endParaRPr lang="en-US"/>
        </a:p>
      </dgm:t>
    </dgm:pt>
    <dgm:pt modelId="{DDDFC76A-550D-4C3C-87E3-BE97C4AD90F7}">
      <dgm:prSet/>
      <dgm:spPr/>
      <dgm:t>
        <a:bodyPr/>
        <a:lstStyle/>
        <a:p>
          <a:r>
            <a:rPr lang="en-US"/>
            <a:t>Transformation, missing variable adjustments, and integration of datasets.</a:t>
          </a:r>
        </a:p>
      </dgm:t>
    </dgm:pt>
    <dgm:pt modelId="{7CF549A9-2E08-4A1D-B135-89157996013D}" type="parTrans" cxnId="{1BA7D597-5046-4BF7-B9AC-403CE42418B5}">
      <dgm:prSet/>
      <dgm:spPr/>
      <dgm:t>
        <a:bodyPr/>
        <a:lstStyle/>
        <a:p>
          <a:endParaRPr lang="en-US"/>
        </a:p>
      </dgm:t>
    </dgm:pt>
    <dgm:pt modelId="{38491126-8212-407F-972C-7E0F3E49BD52}" type="sibTrans" cxnId="{1BA7D597-5046-4BF7-B9AC-403CE42418B5}">
      <dgm:prSet/>
      <dgm:spPr/>
      <dgm:t>
        <a:bodyPr/>
        <a:lstStyle/>
        <a:p>
          <a:endParaRPr lang="en-US"/>
        </a:p>
      </dgm:t>
    </dgm:pt>
    <dgm:pt modelId="{473CF4C4-94B8-4F98-AE8C-E679ACD157E3}">
      <dgm:prSet/>
      <dgm:spPr/>
      <dgm:t>
        <a:bodyPr/>
        <a:lstStyle/>
        <a:p>
          <a:r>
            <a:rPr lang="en-US"/>
            <a:t>Variables created.</a:t>
          </a:r>
        </a:p>
      </dgm:t>
    </dgm:pt>
    <dgm:pt modelId="{7C3412D2-112A-40DC-810A-309E50EBD11F}" type="parTrans" cxnId="{31BC5415-C17D-4654-8831-E95996DC6123}">
      <dgm:prSet/>
      <dgm:spPr/>
      <dgm:t>
        <a:bodyPr/>
        <a:lstStyle/>
        <a:p>
          <a:endParaRPr lang="en-US"/>
        </a:p>
      </dgm:t>
    </dgm:pt>
    <dgm:pt modelId="{0199356C-11C5-4C7A-8ECD-13B0FAF16DBA}" type="sibTrans" cxnId="{31BC5415-C17D-4654-8831-E95996DC6123}">
      <dgm:prSet/>
      <dgm:spPr/>
      <dgm:t>
        <a:bodyPr/>
        <a:lstStyle/>
        <a:p>
          <a:endParaRPr lang="en-US"/>
        </a:p>
      </dgm:t>
    </dgm:pt>
    <dgm:pt modelId="{F40DD2D3-45B9-4D61-A7ED-3A1CA8EBA2ED}">
      <dgm:prSet/>
      <dgm:spPr/>
      <dgm:t>
        <a:bodyPr/>
        <a:lstStyle/>
        <a:p>
          <a:r>
            <a:rPr lang="en-US" dirty="0"/>
            <a:t>Attribute and Column selection.</a:t>
          </a:r>
        </a:p>
      </dgm:t>
    </dgm:pt>
    <dgm:pt modelId="{C30A70B2-3140-45F4-BF61-955C7FA72B70}" type="parTrans" cxnId="{14D92838-DCF5-474F-824A-425358176F92}">
      <dgm:prSet/>
      <dgm:spPr/>
      <dgm:t>
        <a:bodyPr/>
        <a:lstStyle/>
        <a:p>
          <a:endParaRPr lang="en-US"/>
        </a:p>
      </dgm:t>
    </dgm:pt>
    <dgm:pt modelId="{EC83988F-DE59-488C-BDF8-D5FF972C78E4}" type="sibTrans" cxnId="{14D92838-DCF5-474F-824A-425358176F92}">
      <dgm:prSet/>
      <dgm:spPr/>
      <dgm:t>
        <a:bodyPr/>
        <a:lstStyle/>
        <a:p>
          <a:endParaRPr lang="en-US"/>
        </a:p>
      </dgm:t>
    </dgm:pt>
    <dgm:pt modelId="{B049F237-56F2-4912-ACF4-054FCB55F17F}">
      <dgm:prSet/>
      <dgm:spPr/>
      <dgm:t>
        <a:bodyPr/>
        <a:lstStyle/>
        <a:p>
          <a:r>
            <a:rPr lang="en-US"/>
            <a:t>Research Questions</a:t>
          </a:r>
        </a:p>
      </dgm:t>
    </dgm:pt>
    <dgm:pt modelId="{27546CA3-2C60-44E1-A04B-84117DEBAAF2}" type="parTrans" cxnId="{023E3A8F-2CEF-487D-BF38-86EC54BCA496}">
      <dgm:prSet/>
      <dgm:spPr/>
      <dgm:t>
        <a:bodyPr/>
        <a:lstStyle/>
        <a:p>
          <a:endParaRPr lang="en-US"/>
        </a:p>
      </dgm:t>
    </dgm:pt>
    <dgm:pt modelId="{84562DCB-4E95-46F4-A2F8-620615EAE19A}" type="sibTrans" cxnId="{023E3A8F-2CEF-487D-BF38-86EC54BCA496}">
      <dgm:prSet/>
      <dgm:spPr/>
      <dgm:t>
        <a:bodyPr/>
        <a:lstStyle/>
        <a:p>
          <a:endParaRPr lang="en-US"/>
        </a:p>
      </dgm:t>
    </dgm:pt>
    <dgm:pt modelId="{AB08712B-76B6-48AD-B716-AB1F21C0A1EA}">
      <dgm:prSet/>
      <dgm:spPr/>
      <dgm:t>
        <a:bodyPr/>
        <a:lstStyle/>
        <a:p>
          <a:r>
            <a:rPr lang="en-US" dirty="0"/>
            <a:t>Insights Provided Among Data</a:t>
          </a:r>
        </a:p>
      </dgm:t>
    </dgm:pt>
    <dgm:pt modelId="{E32E1C9A-29C2-448E-A482-51213B215F45}" type="parTrans" cxnId="{DB9D2D32-C0E2-4D3F-91C6-FEEA0EED6E47}">
      <dgm:prSet/>
      <dgm:spPr/>
      <dgm:t>
        <a:bodyPr/>
        <a:lstStyle/>
        <a:p>
          <a:endParaRPr lang="en-US"/>
        </a:p>
      </dgm:t>
    </dgm:pt>
    <dgm:pt modelId="{59F0B052-0002-4063-BAB9-9F3EAD19E904}" type="sibTrans" cxnId="{DB9D2D32-C0E2-4D3F-91C6-FEEA0EED6E47}">
      <dgm:prSet/>
      <dgm:spPr/>
      <dgm:t>
        <a:bodyPr/>
        <a:lstStyle/>
        <a:p>
          <a:endParaRPr lang="en-US"/>
        </a:p>
      </dgm:t>
    </dgm:pt>
    <dgm:pt modelId="{F10772FD-5DC1-4B57-BF43-7CBACA08B9F1}">
      <dgm:prSet/>
      <dgm:spPr/>
      <dgm:t>
        <a:bodyPr/>
        <a:lstStyle/>
        <a:p>
          <a:r>
            <a:rPr lang="en-US" dirty="0"/>
            <a:t>NFL Tenured Players Among Colleges</a:t>
          </a:r>
        </a:p>
      </dgm:t>
    </dgm:pt>
    <dgm:pt modelId="{83349D02-97C2-404A-B304-2AC688CE564D}" type="parTrans" cxnId="{EF23ADF9-6BBD-4B8C-982A-11C1D7EE7066}">
      <dgm:prSet/>
      <dgm:spPr/>
      <dgm:t>
        <a:bodyPr/>
        <a:lstStyle/>
        <a:p>
          <a:endParaRPr lang="en-US"/>
        </a:p>
      </dgm:t>
    </dgm:pt>
    <dgm:pt modelId="{65BFA78C-AE18-4CFB-87CA-4A5CB69ABE06}" type="sibTrans" cxnId="{EF23ADF9-6BBD-4B8C-982A-11C1D7EE7066}">
      <dgm:prSet/>
      <dgm:spPr/>
      <dgm:t>
        <a:bodyPr/>
        <a:lstStyle/>
        <a:p>
          <a:endParaRPr lang="en-US"/>
        </a:p>
      </dgm:t>
    </dgm:pt>
    <dgm:pt modelId="{FE901C3C-EE52-4FF6-9234-E99833CA12C9}">
      <dgm:prSet/>
      <dgm:spPr/>
      <dgm:t>
        <a:bodyPr/>
        <a:lstStyle/>
        <a:p>
          <a:r>
            <a:rPr lang="en-US" dirty="0"/>
            <a:t>Common Players in NFL</a:t>
          </a:r>
        </a:p>
      </dgm:t>
    </dgm:pt>
    <dgm:pt modelId="{AEFCB5DA-87C2-4293-B717-E34C8527D06E}" type="parTrans" cxnId="{EC8BD320-1B25-4BB8-B535-4CF10C4F7DA2}">
      <dgm:prSet/>
      <dgm:spPr/>
      <dgm:t>
        <a:bodyPr/>
        <a:lstStyle/>
        <a:p>
          <a:endParaRPr lang="en-US"/>
        </a:p>
      </dgm:t>
    </dgm:pt>
    <dgm:pt modelId="{8C496506-E354-4DF2-9683-0C53C9DBA67C}" type="sibTrans" cxnId="{EC8BD320-1B25-4BB8-B535-4CF10C4F7DA2}">
      <dgm:prSet/>
      <dgm:spPr/>
      <dgm:t>
        <a:bodyPr/>
        <a:lstStyle/>
        <a:p>
          <a:endParaRPr lang="en-US"/>
        </a:p>
      </dgm:t>
    </dgm:pt>
    <dgm:pt modelId="{55F70857-DBB5-44E4-B2C7-D0F164B7BD73}">
      <dgm:prSet/>
      <dgm:spPr/>
      <dgm:t>
        <a:bodyPr/>
        <a:lstStyle/>
        <a:p>
          <a:r>
            <a:rPr lang="en-US"/>
            <a:t>Exploratory Analysis</a:t>
          </a:r>
        </a:p>
      </dgm:t>
    </dgm:pt>
    <dgm:pt modelId="{66C8DB13-F61F-450D-AA41-40B12AB50D62}" type="parTrans" cxnId="{05337FE9-EADD-43F2-8E2E-26C3B1FD8119}">
      <dgm:prSet/>
      <dgm:spPr/>
      <dgm:t>
        <a:bodyPr/>
        <a:lstStyle/>
        <a:p>
          <a:endParaRPr lang="en-US"/>
        </a:p>
      </dgm:t>
    </dgm:pt>
    <dgm:pt modelId="{629A6185-FBEE-40B7-BA19-C99746E0A490}" type="sibTrans" cxnId="{05337FE9-EADD-43F2-8E2E-26C3B1FD8119}">
      <dgm:prSet/>
      <dgm:spPr/>
      <dgm:t>
        <a:bodyPr/>
        <a:lstStyle/>
        <a:p>
          <a:endParaRPr lang="en-US"/>
        </a:p>
      </dgm:t>
    </dgm:pt>
    <dgm:pt modelId="{BA8344E3-CE19-427D-94B1-39245776B7AA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DDF1182A-3DD9-4891-8982-FB7185F3234B}" type="parTrans" cxnId="{DDDB9925-6963-4C55-94AA-B169641D8EF8}">
      <dgm:prSet/>
      <dgm:spPr/>
      <dgm:t>
        <a:bodyPr/>
        <a:lstStyle/>
        <a:p>
          <a:endParaRPr lang="en-US"/>
        </a:p>
      </dgm:t>
    </dgm:pt>
    <dgm:pt modelId="{B82F4A32-484B-4703-B7EC-5F2355C122C6}" type="sibTrans" cxnId="{DDDB9925-6963-4C55-94AA-B169641D8EF8}">
      <dgm:prSet/>
      <dgm:spPr/>
      <dgm:t>
        <a:bodyPr/>
        <a:lstStyle/>
        <a:p>
          <a:endParaRPr lang="en-US"/>
        </a:p>
      </dgm:t>
    </dgm:pt>
    <dgm:pt modelId="{73A9E2E4-FB64-4D87-97FD-FD17AB91852A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699F7944-1D8D-401E-97CD-B9857B8FC127}" type="parTrans" cxnId="{81CB8389-FB96-4DFF-BE89-1FB0DA2FB2C9}">
      <dgm:prSet/>
      <dgm:spPr/>
      <dgm:t>
        <a:bodyPr/>
        <a:lstStyle/>
        <a:p>
          <a:endParaRPr lang="en-US"/>
        </a:p>
      </dgm:t>
    </dgm:pt>
    <dgm:pt modelId="{10B51AAD-8D12-4374-B8A2-6BD61A5603E3}" type="sibTrans" cxnId="{81CB8389-FB96-4DFF-BE89-1FB0DA2FB2C9}">
      <dgm:prSet/>
      <dgm:spPr/>
      <dgm:t>
        <a:bodyPr/>
        <a:lstStyle/>
        <a:p>
          <a:endParaRPr lang="en-US"/>
        </a:p>
      </dgm:t>
    </dgm:pt>
    <dgm:pt modelId="{780ED522-9FFF-4C81-B0F1-DAAA0A631BD0}">
      <dgm:prSet/>
      <dgm:spPr/>
      <dgm:t>
        <a:bodyPr/>
        <a:lstStyle/>
        <a:p>
          <a:r>
            <a:rPr lang="en-US"/>
            <a:t>Closing Remarks</a:t>
          </a:r>
        </a:p>
      </dgm:t>
    </dgm:pt>
    <dgm:pt modelId="{701ECDC3-A67D-4BBE-AED9-0ABE53A27D2E}" type="parTrans" cxnId="{82675142-5376-4799-A35B-BE0C1150C467}">
      <dgm:prSet/>
      <dgm:spPr/>
      <dgm:t>
        <a:bodyPr/>
        <a:lstStyle/>
        <a:p>
          <a:endParaRPr lang="en-US"/>
        </a:p>
      </dgm:t>
    </dgm:pt>
    <dgm:pt modelId="{AD0FE64A-ECE8-4619-A3E4-1198ED2751A3}" type="sibTrans" cxnId="{82675142-5376-4799-A35B-BE0C1150C467}">
      <dgm:prSet/>
      <dgm:spPr/>
      <dgm:t>
        <a:bodyPr/>
        <a:lstStyle/>
        <a:p>
          <a:endParaRPr lang="en-US"/>
        </a:p>
      </dgm:t>
    </dgm:pt>
    <dgm:pt modelId="{3C027BFF-0724-4D36-A9AE-16637DB8B722}" type="pres">
      <dgm:prSet presAssocID="{25603FE6-F437-4A59-81BC-6E6D6EB0E733}" presName="root" presStyleCnt="0">
        <dgm:presLayoutVars>
          <dgm:dir/>
          <dgm:resizeHandles val="exact"/>
        </dgm:presLayoutVars>
      </dgm:prSet>
      <dgm:spPr/>
    </dgm:pt>
    <dgm:pt modelId="{BF1D3302-B5A2-4D0F-932B-05B3E379681D}" type="pres">
      <dgm:prSet presAssocID="{B935510D-33C7-4105-A2BB-5B51942CE142}" presName="compNode" presStyleCnt="0"/>
      <dgm:spPr/>
    </dgm:pt>
    <dgm:pt modelId="{2A8E9C42-F8A1-4E92-B686-7F151FC1AF5B}" type="pres">
      <dgm:prSet presAssocID="{B935510D-33C7-4105-A2BB-5B51942CE142}" presName="bgRect" presStyleLbl="bgShp" presStyleIdx="0" presStyleCnt="6"/>
      <dgm:spPr/>
    </dgm:pt>
    <dgm:pt modelId="{9B0413C9-FB7E-405C-93B2-C2BA79B8E4B5}" type="pres">
      <dgm:prSet presAssocID="{B935510D-33C7-4105-A2BB-5B51942CE1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5BD4B7A-C9CE-4AA4-AC3A-5347ED69621E}" type="pres">
      <dgm:prSet presAssocID="{B935510D-33C7-4105-A2BB-5B51942CE142}" presName="spaceRect" presStyleCnt="0"/>
      <dgm:spPr/>
    </dgm:pt>
    <dgm:pt modelId="{3F119722-2D95-4270-BD98-AEC489931D1F}" type="pres">
      <dgm:prSet presAssocID="{B935510D-33C7-4105-A2BB-5B51942CE142}" presName="parTx" presStyleLbl="revTx" presStyleIdx="0" presStyleCnt="11">
        <dgm:presLayoutVars>
          <dgm:chMax val="0"/>
          <dgm:chPref val="0"/>
        </dgm:presLayoutVars>
      </dgm:prSet>
      <dgm:spPr/>
    </dgm:pt>
    <dgm:pt modelId="{1FD6EBEB-C403-41B3-BF7E-AEA30B87904F}" type="pres">
      <dgm:prSet presAssocID="{B935510D-33C7-4105-A2BB-5B51942CE142}" presName="desTx" presStyleLbl="revTx" presStyleIdx="1" presStyleCnt="11">
        <dgm:presLayoutVars/>
      </dgm:prSet>
      <dgm:spPr/>
    </dgm:pt>
    <dgm:pt modelId="{8785E689-0100-47A1-B2EC-1A58BC5508BE}" type="pres">
      <dgm:prSet presAssocID="{8E4FD229-6E28-4516-99AD-9CEFE4EBF043}" presName="sibTrans" presStyleCnt="0"/>
      <dgm:spPr/>
    </dgm:pt>
    <dgm:pt modelId="{DFA01BF4-97B7-4B64-A48E-0A3D086AE5D0}" type="pres">
      <dgm:prSet presAssocID="{B181C07F-EAA6-437A-A3C6-B5D7848E1B43}" presName="compNode" presStyleCnt="0"/>
      <dgm:spPr/>
    </dgm:pt>
    <dgm:pt modelId="{B6EA500B-AE52-4E82-AC19-BB8BFE4BDCD3}" type="pres">
      <dgm:prSet presAssocID="{B181C07F-EAA6-437A-A3C6-B5D7848E1B43}" presName="bgRect" presStyleLbl="bgShp" presStyleIdx="1" presStyleCnt="6"/>
      <dgm:spPr/>
    </dgm:pt>
    <dgm:pt modelId="{4750F027-4F4E-4464-85B9-FEBE0E22A032}" type="pres">
      <dgm:prSet presAssocID="{B181C07F-EAA6-437A-A3C6-B5D7848E1B4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89B5B71-412E-4430-8133-FBB48D3EB1A4}" type="pres">
      <dgm:prSet presAssocID="{B181C07F-EAA6-437A-A3C6-B5D7848E1B43}" presName="spaceRect" presStyleCnt="0"/>
      <dgm:spPr/>
    </dgm:pt>
    <dgm:pt modelId="{106A526F-FC1C-48CB-B5B9-B26F5E80959A}" type="pres">
      <dgm:prSet presAssocID="{B181C07F-EAA6-437A-A3C6-B5D7848E1B43}" presName="parTx" presStyleLbl="revTx" presStyleIdx="2" presStyleCnt="11">
        <dgm:presLayoutVars>
          <dgm:chMax val="0"/>
          <dgm:chPref val="0"/>
        </dgm:presLayoutVars>
      </dgm:prSet>
      <dgm:spPr/>
    </dgm:pt>
    <dgm:pt modelId="{5A911B78-2FD5-4E0A-A18E-B44EC05E64DF}" type="pres">
      <dgm:prSet presAssocID="{B181C07F-EAA6-437A-A3C6-B5D7848E1B43}" presName="desTx" presStyleLbl="revTx" presStyleIdx="3" presStyleCnt="11">
        <dgm:presLayoutVars/>
      </dgm:prSet>
      <dgm:spPr/>
    </dgm:pt>
    <dgm:pt modelId="{B74F1CDF-24FF-41B2-8FCB-F3C76A67DF26}" type="pres">
      <dgm:prSet presAssocID="{5D280016-C9D5-4F4D-B260-A1299C24B903}" presName="sibTrans" presStyleCnt="0"/>
      <dgm:spPr/>
    </dgm:pt>
    <dgm:pt modelId="{E8E45E36-6EAB-4F2F-9142-481E25A5A2A0}" type="pres">
      <dgm:prSet presAssocID="{FF191D66-2BE3-46BC-AF5A-4AB0DFA591F0}" presName="compNode" presStyleCnt="0"/>
      <dgm:spPr/>
    </dgm:pt>
    <dgm:pt modelId="{62E84E1E-1378-4E50-9CC9-69E9EAB4C0E0}" type="pres">
      <dgm:prSet presAssocID="{FF191D66-2BE3-46BC-AF5A-4AB0DFA591F0}" presName="bgRect" presStyleLbl="bgShp" presStyleIdx="2" presStyleCnt="6"/>
      <dgm:spPr/>
    </dgm:pt>
    <dgm:pt modelId="{E016B3A4-25C0-455A-8469-434F83B99129}" type="pres">
      <dgm:prSet presAssocID="{FF191D66-2BE3-46BC-AF5A-4AB0DFA591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4699A90-5168-4BB0-8973-861C99299ED0}" type="pres">
      <dgm:prSet presAssocID="{FF191D66-2BE3-46BC-AF5A-4AB0DFA591F0}" presName="spaceRect" presStyleCnt="0"/>
      <dgm:spPr/>
    </dgm:pt>
    <dgm:pt modelId="{76274C4E-7AC3-4129-B059-CF4AC7734F60}" type="pres">
      <dgm:prSet presAssocID="{FF191D66-2BE3-46BC-AF5A-4AB0DFA591F0}" presName="parTx" presStyleLbl="revTx" presStyleIdx="4" presStyleCnt="11">
        <dgm:presLayoutVars>
          <dgm:chMax val="0"/>
          <dgm:chPref val="0"/>
        </dgm:presLayoutVars>
      </dgm:prSet>
      <dgm:spPr/>
    </dgm:pt>
    <dgm:pt modelId="{54A227F5-32AB-460F-9B46-93E2E27CCCAA}" type="pres">
      <dgm:prSet presAssocID="{FF191D66-2BE3-46BC-AF5A-4AB0DFA591F0}" presName="desTx" presStyleLbl="revTx" presStyleIdx="5" presStyleCnt="11">
        <dgm:presLayoutVars/>
      </dgm:prSet>
      <dgm:spPr/>
    </dgm:pt>
    <dgm:pt modelId="{8006BF0E-BB58-4A26-9D5A-ADA3E8BA6B47}" type="pres">
      <dgm:prSet presAssocID="{9872A449-236C-409E-9DE3-AAAB6DB658AB}" presName="sibTrans" presStyleCnt="0"/>
      <dgm:spPr/>
    </dgm:pt>
    <dgm:pt modelId="{35517E14-031D-4FA5-B34B-E206709A7085}" type="pres">
      <dgm:prSet presAssocID="{B049F237-56F2-4912-ACF4-054FCB55F17F}" presName="compNode" presStyleCnt="0"/>
      <dgm:spPr/>
    </dgm:pt>
    <dgm:pt modelId="{EA4C8913-0322-423F-8CFD-71141CEA0D40}" type="pres">
      <dgm:prSet presAssocID="{B049F237-56F2-4912-ACF4-054FCB55F17F}" presName="bgRect" presStyleLbl="bgShp" presStyleIdx="3" presStyleCnt="6"/>
      <dgm:spPr/>
    </dgm:pt>
    <dgm:pt modelId="{09813A2B-C282-4F66-B79F-ABEA8D922A83}" type="pres">
      <dgm:prSet presAssocID="{B049F237-56F2-4912-ACF4-054FCB55F1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D960ED61-6CBC-44CD-9C52-F15B6D4DB548}" type="pres">
      <dgm:prSet presAssocID="{B049F237-56F2-4912-ACF4-054FCB55F17F}" presName="spaceRect" presStyleCnt="0"/>
      <dgm:spPr/>
    </dgm:pt>
    <dgm:pt modelId="{980E45F9-3D90-4B37-9728-D88BE8DC5C7F}" type="pres">
      <dgm:prSet presAssocID="{B049F237-56F2-4912-ACF4-054FCB55F17F}" presName="parTx" presStyleLbl="revTx" presStyleIdx="6" presStyleCnt="11">
        <dgm:presLayoutVars>
          <dgm:chMax val="0"/>
          <dgm:chPref val="0"/>
        </dgm:presLayoutVars>
      </dgm:prSet>
      <dgm:spPr/>
    </dgm:pt>
    <dgm:pt modelId="{7AE91EA5-3CF4-47B9-B38F-FCF57B62486C}" type="pres">
      <dgm:prSet presAssocID="{B049F237-56F2-4912-ACF4-054FCB55F17F}" presName="desTx" presStyleLbl="revTx" presStyleIdx="7" presStyleCnt="11">
        <dgm:presLayoutVars/>
      </dgm:prSet>
      <dgm:spPr/>
    </dgm:pt>
    <dgm:pt modelId="{75359DD4-BF26-4945-A989-17361578152D}" type="pres">
      <dgm:prSet presAssocID="{84562DCB-4E95-46F4-A2F8-620615EAE19A}" presName="sibTrans" presStyleCnt="0"/>
      <dgm:spPr/>
    </dgm:pt>
    <dgm:pt modelId="{C0B6A79F-3BFD-4CCD-8299-71DFC313CD32}" type="pres">
      <dgm:prSet presAssocID="{55F70857-DBB5-44E4-B2C7-D0F164B7BD73}" presName="compNode" presStyleCnt="0"/>
      <dgm:spPr/>
    </dgm:pt>
    <dgm:pt modelId="{FA9B7D7B-8BC7-4C79-8C56-A1585C6C65D3}" type="pres">
      <dgm:prSet presAssocID="{55F70857-DBB5-44E4-B2C7-D0F164B7BD73}" presName="bgRect" presStyleLbl="bgShp" presStyleIdx="4" presStyleCnt="6"/>
      <dgm:spPr/>
    </dgm:pt>
    <dgm:pt modelId="{486F0C5F-41A1-4573-B840-0B12E88E5D7B}" type="pres">
      <dgm:prSet presAssocID="{55F70857-DBB5-44E4-B2C7-D0F164B7BD7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949D7CB-C512-41A3-BD6F-4851C6D5F308}" type="pres">
      <dgm:prSet presAssocID="{55F70857-DBB5-44E4-B2C7-D0F164B7BD73}" presName="spaceRect" presStyleCnt="0"/>
      <dgm:spPr/>
    </dgm:pt>
    <dgm:pt modelId="{2CE5DE14-3716-4BD4-9E20-01A03D09018A}" type="pres">
      <dgm:prSet presAssocID="{55F70857-DBB5-44E4-B2C7-D0F164B7BD73}" presName="parTx" presStyleLbl="revTx" presStyleIdx="8" presStyleCnt="11">
        <dgm:presLayoutVars>
          <dgm:chMax val="0"/>
          <dgm:chPref val="0"/>
        </dgm:presLayoutVars>
      </dgm:prSet>
      <dgm:spPr/>
    </dgm:pt>
    <dgm:pt modelId="{95A661E9-0B9B-4574-9EBD-DBB46BE1F114}" type="pres">
      <dgm:prSet presAssocID="{55F70857-DBB5-44E4-B2C7-D0F164B7BD73}" presName="desTx" presStyleLbl="revTx" presStyleIdx="9" presStyleCnt="11">
        <dgm:presLayoutVars/>
      </dgm:prSet>
      <dgm:spPr/>
    </dgm:pt>
    <dgm:pt modelId="{46C40AC8-4B96-4930-B57B-86FB01610EDC}" type="pres">
      <dgm:prSet presAssocID="{629A6185-FBEE-40B7-BA19-C99746E0A490}" presName="sibTrans" presStyleCnt="0"/>
      <dgm:spPr/>
    </dgm:pt>
    <dgm:pt modelId="{6BA09BC9-A999-4671-931F-C24F023EB5CD}" type="pres">
      <dgm:prSet presAssocID="{780ED522-9FFF-4C81-B0F1-DAAA0A631BD0}" presName="compNode" presStyleCnt="0"/>
      <dgm:spPr/>
    </dgm:pt>
    <dgm:pt modelId="{5D21B546-4F66-4FD0-972E-1B9D25543D6D}" type="pres">
      <dgm:prSet presAssocID="{780ED522-9FFF-4C81-B0F1-DAAA0A631BD0}" presName="bgRect" presStyleLbl="bgShp" presStyleIdx="5" presStyleCnt="6"/>
      <dgm:spPr/>
    </dgm:pt>
    <dgm:pt modelId="{D0ABA4D5-A0EC-4FBE-B4DE-B152B8225D7F}" type="pres">
      <dgm:prSet presAssocID="{780ED522-9FFF-4C81-B0F1-DAAA0A631BD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B6ECB6-929A-46D6-9286-F7475B35E520}" type="pres">
      <dgm:prSet presAssocID="{780ED522-9FFF-4C81-B0F1-DAAA0A631BD0}" presName="spaceRect" presStyleCnt="0"/>
      <dgm:spPr/>
    </dgm:pt>
    <dgm:pt modelId="{D7545194-818A-476B-803E-7976FA1047BC}" type="pres">
      <dgm:prSet presAssocID="{780ED522-9FFF-4C81-B0F1-DAAA0A631BD0}" presName="parTx" presStyleLbl="revTx" presStyleIdx="10" presStyleCnt="11">
        <dgm:presLayoutVars>
          <dgm:chMax val="0"/>
          <dgm:chPref val="0"/>
        </dgm:presLayoutVars>
      </dgm:prSet>
      <dgm:spPr/>
    </dgm:pt>
  </dgm:ptLst>
  <dgm:cxnLst>
    <dgm:cxn modelId="{240E0D0A-172A-4FD2-B950-DD5E970FA35E}" type="presOf" srcId="{55F70857-DBB5-44E4-B2C7-D0F164B7BD73}" destId="{2CE5DE14-3716-4BD4-9E20-01A03D09018A}" srcOrd="0" destOrd="0" presId="urn:microsoft.com/office/officeart/2018/2/layout/IconVerticalSolidList"/>
    <dgm:cxn modelId="{31BC5415-C17D-4654-8831-E95996DC6123}" srcId="{FF191D66-2BE3-46BC-AF5A-4AB0DFA591F0}" destId="{473CF4C4-94B8-4F98-AE8C-E679ACD157E3}" srcOrd="1" destOrd="0" parTransId="{7C3412D2-112A-40DC-810A-309E50EBD11F}" sibTransId="{0199356C-11C5-4C7A-8ECD-13B0FAF16DBA}"/>
    <dgm:cxn modelId="{4DA18B16-E8AF-4611-937D-328E4B89EB71}" type="presOf" srcId="{B935510D-33C7-4105-A2BB-5B51942CE142}" destId="{3F119722-2D95-4270-BD98-AEC489931D1F}" srcOrd="0" destOrd="0" presId="urn:microsoft.com/office/officeart/2018/2/layout/IconVerticalSolidList"/>
    <dgm:cxn modelId="{03353D20-86F8-4308-96BE-00FA2D5ECBD9}" type="presOf" srcId="{BA8344E3-CE19-427D-94B1-39245776B7AA}" destId="{95A661E9-0B9B-4574-9EBD-DBB46BE1F114}" srcOrd="0" destOrd="0" presId="urn:microsoft.com/office/officeart/2018/2/layout/IconVerticalSolidList"/>
    <dgm:cxn modelId="{EC8BD320-1B25-4BB8-B535-4CF10C4F7DA2}" srcId="{B049F237-56F2-4912-ACF4-054FCB55F17F}" destId="{FE901C3C-EE52-4FF6-9234-E99833CA12C9}" srcOrd="2" destOrd="0" parTransId="{AEFCB5DA-87C2-4293-B717-E34C8527D06E}" sibTransId="{8C496506-E354-4DF2-9683-0C53C9DBA67C}"/>
    <dgm:cxn modelId="{DDDB9925-6963-4C55-94AA-B169641D8EF8}" srcId="{55F70857-DBB5-44E4-B2C7-D0F164B7BD73}" destId="{BA8344E3-CE19-427D-94B1-39245776B7AA}" srcOrd="0" destOrd="0" parTransId="{DDF1182A-3DD9-4891-8982-FB7185F3234B}" sibTransId="{B82F4A32-484B-4703-B7EC-5F2355C122C6}"/>
    <dgm:cxn modelId="{DB9D2D32-C0E2-4D3F-91C6-FEEA0EED6E47}" srcId="{B049F237-56F2-4912-ACF4-054FCB55F17F}" destId="{AB08712B-76B6-48AD-B716-AB1F21C0A1EA}" srcOrd="0" destOrd="0" parTransId="{E32E1C9A-29C2-448E-A482-51213B215F45}" sibTransId="{59F0B052-0002-4063-BAB9-9F3EAD19E904}"/>
    <dgm:cxn modelId="{02A88C35-93DB-46FB-9D67-8C56E93B45CF}" type="presOf" srcId="{D2CB5C99-D04E-439D-AB96-C491BA1E8692}" destId="{5A911B78-2FD5-4E0A-A18E-B44EC05E64DF}" srcOrd="0" destOrd="0" presId="urn:microsoft.com/office/officeart/2018/2/layout/IconVerticalSolidList"/>
    <dgm:cxn modelId="{14D92838-DCF5-474F-824A-425358176F92}" srcId="{FF191D66-2BE3-46BC-AF5A-4AB0DFA591F0}" destId="{F40DD2D3-45B9-4D61-A7ED-3A1CA8EBA2ED}" srcOrd="2" destOrd="0" parTransId="{C30A70B2-3140-45F4-BF61-955C7FA72B70}" sibTransId="{EC83988F-DE59-488C-BDF8-D5FF972C78E4}"/>
    <dgm:cxn modelId="{F6F7D73D-F9F4-4AF1-BF08-3642A9FAC045}" type="presOf" srcId="{AB08712B-76B6-48AD-B716-AB1F21C0A1EA}" destId="{7AE91EA5-3CF4-47B9-B38F-FCF57B62486C}" srcOrd="0" destOrd="0" presId="urn:microsoft.com/office/officeart/2018/2/layout/IconVerticalSolidList"/>
    <dgm:cxn modelId="{82675142-5376-4799-A35B-BE0C1150C467}" srcId="{25603FE6-F437-4A59-81BC-6E6D6EB0E733}" destId="{780ED522-9FFF-4C81-B0F1-DAAA0A631BD0}" srcOrd="5" destOrd="0" parTransId="{701ECDC3-A67D-4BBE-AED9-0ABE53A27D2E}" sibTransId="{AD0FE64A-ECE8-4619-A3E4-1198ED2751A3}"/>
    <dgm:cxn modelId="{3B67E44A-702A-4AD6-BB41-6947AE5417A6}" srcId="{25603FE6-F437-4A59-81BC-6E6D6EB0E733}" destId="{B935510D-33C7-4105-A2BB-5B51942CE142}" srcOrd="0" destOrd="0" parTransId="{AD3E8245-322E-49D8-B615-D23A928ED988}" sibTransId="{8E4FD229-6E28-4516-99AD-9CEFE4EBF043}"/>
    <dgm:cxn modelId="{297B5B71-06D8-4F2D-AE7B-37691B2F5C65}" type="presOf" srcId="{DDDFC76A-550D-4C3C-87E3-BE97C4AD90F7}" destId="{54A227F5-32AB-460F-9B46-93E2E27CCCAA}" srcOrd="0" destOrd="0" presId="urn:microsoft.com/office/officeart/2018/2/layout/IconVerticalSolidList"/>
    <dgm:cxn modelId="{1DD5BB74-EEF8-441A-94F2-59571D5C947B}" type="presOf" srcId="{E2658BFE-344E-4425-B62E-9AE745D3DDF1}" destId="{1FD6EBEB-C403-41B3-BF7E-AEA30B87904F}" srcOrd="0" destOrd="0" presId="urn:microsoft.com/office/officeart/2018/2/layout/IconVerticalSolidList"/>
    <dgm:cxn modelId="{CFC4237B-BACF-4909-937C-EEA9DD251FA0}" srcId="{25603FE6-F437-4A59-81BC-6E6D6EB0E733}" destId="{B181C07F-EAA6-437A-A3C6-B5D7848E1B43}" srcOrd="1" destOrd="0" parTransId="{FA67C13E-DE5A-4A56-9C29-1E040097B72C}" sibTransId="{5D280016-C9D5-4F4D-B260-A1299C24B903}"/>
    <dgm:cxn modelId="{55EE6F84-B640-42B2-883C-093EBF92B507}" type="presOf" srcId="{FF191D66-2BE3-46BC-AF5A-4AB0DFA591F0}" destId="{76274C4E-7AC3-4129-B059-CF4AC7734F60}" srcOrd="0" destOrd="0" presId="urn:microsoft.com/office/officeart/2018/2/layout/IconVerticalSolidList"/>
    <dgm:cxn modelId="{A6B79D85-ADCA-4C92-9EC7-45E6081B9CC6}" type="presOf" srcId="{780ED522-9FFF-4C81-B0F1-DAAA0A631BD0}" destId="{D7545194-818A-476B-803E-7976FA1047BC}" srcOrd="0" destOrd="0" presId="urn:microsoft.com/office/officeart/2018/2/layout/IconVerticalSolidList"/>
    <dgm:cxn modelId="{9B8ED188-D82D-4D9E-97ED-66FAB8D49FE1}" type="presOf" srcId="{B049F237-56F2-4912-ACF4-054FCB55F17F}" destId="{980E45F9-3D90-4B37-9728-D88BE8DC5C7F}" srcOrd="0" destOrd="0" presId="urn:microsoft.com/office/officeart/2018/2/layout/IconVerticalSolidList"/>
    <dgm:cxn modelId="{81CB8389-FB96-4DFF-BE89-1FB0DA2FB2C9}" srcId="{55F70857-DBB5-44E4-B2C7-D0F164B7BD73}" destId="{73A9E2E4-FB64-4D87-97FD-FD17AB91852A}" srcOrd="1" destOrd="0" parTransId="{699F7944-1D8D-401E-97CD-B9857B8FC127}" sibTransId="{10B51AAD-8D12-4374-B8A2-6BD61A5603E3}"/>
    <dgm:cxn modelId="{023E3A8F-2CEF-487D-BF38-86EC54BCA496}" srcId="{25603FE6-F437-4A59-81BC-6E6D6EB0E733}" destId="{B049F237-56F2-4912-ACF4-054FCB55F17F}" srcOrd="3" destOrd="0" parTransId="{27546CA3-2C60-44E1-A04B-84117DEBAAF2}" sibTransId="{84562DCB-4E95-46F4-A2F8-620615EAE19A}"/>
    <dgm:cxn modelId="{0C6C2195-97FB-4D47-A346-EEC494464E26}" srcId="{B935510D-33C7-4105-A2BB-5B51942CE142}" destId="{E2658BFE-344E-4425-B62E-9AE745D3DDF1}" srcOrd="0" destOrd="0" parTransId="{CC17EDD4-5DD5-4BF8-B504-39B246BD8386}" sibTransId="{B4B28516-808B-4C26-9D0E-21443638108B}"/>
    <dgm:cxn modelId="{1BA7D597-5046-4BF7-B9AC-403CE42418B5}" srcId="{FF191D66-2BE3-46BC-AF5A-4AB0DFA591F0}" destId="{DDDFC76A-550D-4C3C-87E3-BE97C4AD90F7}" srcOrd="0" destOrd="0" parTransId="{7CF549A9-2E08-4A1D-B135-89157996013D}" sibTransId="{38491126-8212-407F-972C-7E0F3E49BD52}"/>
    <dgm:cxn modelId="{1BF0DB97-E63D-4DC9-8CCE-2EF98E75981E}" srcId="{25603FE6-F437-4A59-81BC-6E6D6EB0E733}" destId="{FF191D66-2BE3-46BC-AF5A-4AB0DFA591F0}" srcOrd="2" destOrd="0" parTransId="{6A007C1E-FBD4-4EFF-AAC0-9243E3C42A0E}" sibTransId="{9872A449-236C-409E-9DE3-AAAB6DB658AB}"/>
    <dgm:cxn modelId="{EB51BDA2-770F-4D7B-A707-46B4FE939335}" type="presOf" srcId="{F10772FD-5DC1-4B57-BF43-7CBACA08B9F1}" destId="{7AE91EA5-3CF4-47B9-B38F-FCF57B62486C}" srcOrd="0" destOrd="1" presId="urn:microsoft.com/office/officeart/2018/2/layout/IconVerticalSolidList"/>
    <dgm:cxn modelId="{DED9EEA9-C112-43EB-8CF6-B96EBA9D2BC8}" type="presOf" srcId="{73A9E2E4-FB64-4D87-97FD-FD17AB91852A}" destId="{95A661E9-0B9B-4574-9EBD-DBB46BE1F114}" srcOrd="0" destOrd="1" presId="urn:microsoft.com/office/officeart/2018/2/layout/IconVerticalSolidList"/>
    <dgm:cxn modelId="{4FA382BC-1DCF-45E9-B3B2-A5CA9F4F5445}" type="presOf" srcId="{FE901C3C-EE52-4FF6-9234-E99833CA12C9}" destId="{7AE91EA5-3CF4-47B9-B38F-FCF57B62486C}" srcOrd="0" destOrd="2" presId="urn:microsoft.com/office/officeart/2018/2/layout/IconVerticalSolidList"/>
    <dgm:cxn modelId="{2231C4C6-CB40-43C6-9938-6630B78D3DB9}" type="presOf" srcId="{473CF4C4-94B8-4F98-AE8C-E679ACD157E3}" destId="{54A227F5-32AB-460F-9B46-93E2E27CCCAA}" srcOrd="0" destOrd="1" presId="urn:microsoft.com/office/officeart/2018/2/layout/IconVerticalSolidList"/>
    <dgm:cxn modelId="{ABC715C7-2790-4F71-A5B7-D02BD80597C9}" type="presOf" srcId="{F40DD2D3-45B9-4D61-A7ED-3A1CA8EBA2ED}" destId="{54A227F5-32AB-460F-9B46-93E2E27CCCAA}" srcOrd="0" destOrd="2" presId="urn:microsoft.com/office/officeart/2018/2/layout/IconVerticalSolidList"/>
    <dgm:cxn modelId="{28C59CCC-3E45-4A4C-8AB8-6D249590F1AB}" type="presOf" srcId="{25603FE6-F437-4A59-81BC-6E6D6EB0E733}" destId="{3C027BFF-0724-4D36-A9AE-16637DB8B722}" srcOrd="0" destOrd="0" presId="urn:microsoft.com/office/officeart/2018/2/layout/IconVerticalSolidList"/>
    <dgm:cxn modelId="{80E133DF-A16F-4D84-A610-AD30E870C9A5}" type="presOf" srcId="{B181C07F-EAA6-437A-A3C6-B5D7848E1B43}" destId="{106A526F-FC1C-48CB-B5B9-B26F5E80959A}" srcOrd="0" destOrd="0" presId="urn:microsoft.com/office/officeart/2018/2/layout/IconVerticalSolidList"/>
    <dgm:cxn modelId="{05337FE9-EADD-43F2-8E2E-26C3B1FD8119}" srcId="{25603FE6-F437-4A59-81BC-6E6D6EB0E733}" destId="{55F70857-DBB5-44E4-B2C7-D0F164B7BD73}" srcOrd="4" destOrd="0" parTransId="{66C8DB13-F61F-450D-AA41-40B12AB50D62}" sibTransId="{629A6185-FBEE-40B7-BA19-C99746E0A490}"/>
    <dgm:cxn modelId="{A23439F3-DA25-4FCB-A267-68462631D199}" srcId="{B181C07F-EAA6-437A-A3C6-B5D7848E1B43}" destId="{D2CB5C99-D04E-439D-AB96-C491BA1E8692}" srcOrd="0" destOrd="0" parTransId="{5B7F8F68-D70C-49BF-A8A8-827D04F7A2DF}" sibTransId="{61CDEA5D-B3CF-4F37-924E-B7D9BE4033BF}"/>
    <dgm:cxn modelId="{EF23ADF9-6BBD-4B8C-982A-11C1D7EE7066}" srcId="{B049F237-56F2-4912-ACF4-054FCB55F17F}" destId="{F10772FD-5DC1-4B57-BF43-7CBACA08B9F1}" srcOrd="1" destOrd="0" parTransId="{83349D02-97C2-404A-B304-2AC688CE564D}" sibTransId="{65BFA78C-AE18-4CFB-87CA-4A5CB69ABE06}"/>
    <dgm:cxn modelId="{4F9D04A8-6F3E-45AF-8F1A-7999DE378D54}" type="presParOf" srcId="{3C027BFF-0724-4D36-A9AE-16637DB8B722}" destId="{BF1D3302-B5A2-4D0F-932B-05B3E379681D}" srcOrd="0" destOrd="0" presId="urn:microsoft.com/office/officeart/2018/2/layout/IconVerticalSolidList"/>
    <dgm:cxn modelId="{370D9E73-5ED7-49CD-A6C7-D2F1C24C5532}" type="presParOf" srcId="{BF1D3302-B5A2-4D0F-932B-05B3E379681D}" destId="{2A8E9C42-F8A1-4E92-B686-7F151FC1AF5B}" srcOrd="0" destOrd="0" presId="urn:microsoft.com/office/officeart/2018/2/layout/IconVerticalSolidList"/>
    <dgm:cxn modelId="{D81B6B54-641B-4876-AC7B-1F6B74EE240F}" type="presParOf" srcId="{BF1D3302-B5A2-4D0F-932B-05B3E379681D}" destId="{9B0413C9-FB7E-405C-93B2-C2BA79B8E4B5}" srcOrd="1" destOrd="0" presId="urn:microsoft.com/office/officeart/2018/2/layout/IconVerticalSolidList"/>
    <dgm:cxn modelId="{51F30494-3027-43A5-8F40-CCFAD34FEC93}" type="presParOf" srcId="{BF1D3302-B5A2-4D0F-932B-05B3E379681D}" destId="{F5BD4B7A-C9CE-4AA4-AC3A-5347ED69621E}" srcOrd="2" destOrd="0" presId="urn:microsoft.com/office/officeart/2018/2/layout/IconVerticalSolidList"/>
    <dgm:cxn modelId="{F1447259-6D24-4C11-8B28-8C654D802488}" type="presParOf" srcId="{BF1D3302-B5A2-4D0F-932B-05B3E379681D}" destId="{3F119722-2D95-4270-BD98-AEC489931D1F}" srcOrd="3" destOrd="0" presId="urn:microsoft.com/office/officeart/2018/2/layout/IconVerticalSolidList"/>
    <dgm:cxn modelId="{5AA1D864-D71F-4675-9309-4C597100C5D4}" type="presParOf" srcId="{BF1D3302-B5A2-4D0F-932B-05B3E379681D}" destId="{1FD6EBEB-C403-41B3-BF7E-AEA30B87904F}" srcOrd="4" destOrd="0" presId="urn:microsoft.com/office/officeart/2018/2/layout/IconVerticalSolidList"/>
    <dgm:cxn modelId="{59E37380-DCC6-4295-8941-D510AEED0B11}" type="presParOf" srcId="{3C027BFF-0724-4D36-A9AE-16637DB8B722}" destId="{8785E689-0100-47A1-B2EC-1A58BC5508BE}" srcOrd="1" destOrd="0" presId="urn:microsoft.com/office/officeart/2018/2/layout/IconVerticalSolidList"/>
    <dgm:cxn modelId="{DF50EE48-FAB4-4B12-8516-8E67BB45588D}" type="presParOf" srcId="{3C027BFF-0724-4D36-A9AE-16637DB8B722}" destId="{DFA01BF4-97B7-4B64-A48E-0A3D086AE5D0}" srcOrd="2" destOrd="0" presId="urn:microsoft.com/office/officeart/2018/2/layout/IconVerticalSolidList"/>
    <dgm:cxn modelId="{C233070F-F7EC-4148-8ED9-6B2346830883}" type="presParOf" srcId="{DFA01BF4-97B7-4B64-A48E-0A3D086AE5D0}" destId="{B6EA500B-AE52-4E82-AC19-BB8BFE4BDCD3}" srcOrd="0" destOrd="0" presId="urn:microsoft.com/office/officeart/2018/2/layout/IconVerticalSolidList"/>
    <dgm:cxn modelId="{1DCA7120-CB72-40E1-9BB9-953BEB2A52FB}" type="presParOf" srcId="{DFA01BF4-97B7-4B64-A48E-0A3D086AE5D0}" destId="{4750F027-4F4E-4464-85B9-FEBE0E22A032}" srcOrd="1" destOrd="0" presId="urn:microsoft.com/office/officeart/2018/2/layout/IconVerticalSolidList"/>
    <dgm:cxn modelId="{3106080A-34A7-44A2-85E3-E4B127EB5F86}" type="presParOf" srcId="{DFA01BF4-97B7-4B64-A48E-0A3D086AE5D0}" destId="{E89B5B71-412E-4430-8133-FBB48D3EB1A4}" srcOrd="2" destOrd="0" presId="urn:microsoft.com/office/officeart/2018/2/layout/IconVerticalSolidList"/>
    <dgm:cxn modelId="{C052C2DB-E97C-4464-8C57-C574F5203F74}" type="presParOf" srcId="{DFA01BF4-97B7-4B64-A48E-0A3D086AE5D0}" destId="{106A526F-FC1C-48CB-B5B9-B26F5E80959A}" srcOrd="3" destOrd="0" presId="urn:microsoft.com/office/officeart/2018/2/layout/IconVerticalSolidList"/>
    <dgm:cxn modelId="{6DE78904-07AE-4989-A0E0-8A54E633D7AD}" type="presParOf" srcId="{DFA01BF4-97B7-4B64-A48E-0A3D086AE5D0}" destId="{5A911B78-2FD5-4E0A-A18E-B44EC05E64DF}" srcOrd="4" destOrd="0" presId="urn:microsoft.com/office/officeart/2018/2/layout/IconVerticalSolidList"/>
    <dgm:cxn modelId="{D9D50E4C-08FD-42E4-BC2A-47CA8D775F15}" type="presParOf" srcId="{3C027BFF-0724-4D36-A9AE-16637DB8B722}" destId="{B74F1CDF-24FF-41B2-8FCB-F3C76A67DF26}" srcOrd="3" destOrd="0" presId="urn:microsoft.com/office/officeart/2018/2/layout/IconVerticalSolidList"/>
    <dgm:cxn modelId="{679E40EA-CD85-49B5-8834-16F9D61D89C4}" type="presParOf" srcId="{3C027BFF-0724-4D36-A9AE-16637DB8B722}" destId="{E8E45E36-6EAB-4F2F-9142-481E25A5A2A0}" srcOrd="4" destOrd="0" presId="urn:microsoft.com/office/officeart/2018/2/layout/IconVerticalSolidList"/>
    <dgm:cxn modelId="{BA7FA5B1-817E-4A39-AE6C-8333D25F8321}" type="presParOf" srcId="{E8E45E36-6EAB-4F2F-9142-481E25A5A2A0}" destId="{62E84E1E-1378-4E50-9CC9-69E9EAB4C0E0}" srcOrd="0" destOrd="0" presId="urn:microsoft.com/office/officeart/2018/2/layout/IconVerticalSolidList"/>
    <dgm:cxn modelId="{9FD0E119-5A96-4FC7-BD99-578E579A18AA}" type="presParOf" srcId="{E8E45E36-6EAB-4F2F-9142-481E25A5A2A0}" destId="{E016B3A4-25C0-455A-8469-434F83B99129}" srcOrd="1" destOrd="0" presId="urn:microsoft.com/office/officeart/2018/2/layout/IconVerticalSolidList"/>
    <dgm:cxn modelId="{0D82E278-A01B-4EAF-B0A5-3A4980C0E57D}" type="presParOf" srcId="{E8E45E36-6EAB-4F2F-9142-481E25A5A2A0}" destId="{E4699A90-5168-4BB0-8973-861C99299ED0}" srcOrd="2" destOrd="0" presId="urn:microsoft.com/office/officeart/2018/2/layout/IconVerticalSolidList"/>
    <dgm:cxn modelId="{C5260947-17CB-4E30-BC7B-4389DE79ACA5}" type="presParOf" srcId="{E8E45E36-6EAB-4F2F-9142-481E25A5A2A0}" destId="{76274C4E-7AC3-4129-B059-CF4AC7734F60}" srcOrd="3" destOrd="0" presId="urn:microsoft.com/office/officeart/2018/2/layout/IconVerticalSolidList"/>
    <dgm:cxn modelId="{D0B8C1E4-931B-483D-8266-5CD8EE474BB9}" type="presParOf" srcId="{E8E45E36-6EAB-4F2F-9142-481E25A5A2A0}" destId="{54A227F5-32AB-460F-9B46-93E2E27CCCAA}" srcOrd="4" destOrd="0" presId="urn:microsoft.com/office/officeart/2018/2/layout/IconVerticalSolidList"/>
    <dgm:cxn modelId="{024816FB-4BD2-4480-B2B2-640D4EF05A58}" type="presParOf" srcId="{3C027BFF-0724-4D36-A9AE-16637DB8B722}" destId="{8006BF0E-BB58-4A26-9D5A-ADA3E8BA6B47}" srcOrd="5" destOrd="0" presId="urn:microsoft.com/office/officeart/2018/2/layout/IconVerticalSolidList"/>
    <dgm:cxn modelId="{F46767BA-AB36-4A24-A5E0-08F78A7C3FCD}" type="presParOf" srcId="{3C027BFF-0724-4D36-A9AE-16637DB8B722}" destId="{35517E14-031D-4FA5-B34B-E206709A7085}" srcOrd="6" destOrd="0" presId="urn:microsoft.com/office/officeart/2018/2/layout/IconVerticalSolidList"/>
    <dgm:cxn modelId="{7222684B-62F5-4D3A-8E74-91A906CDB59A}" type="presParOf" srcId="{35517E14-031D-4FA5-B34B-E206709A7085}" destId="{EA4C8913-0322-423F-8CFD-71141CEA0D40}" srcOrd="0" destOrd="0" presId="urn:microsoft.com/office/officeart/2018/2/layout/IconVerticalSolidList"/>
    <dgm:cxn modelId="{6CB690E6-B616-4F88-B28A-03EA477DEBCE}" type="presParOf" srcId="{35517E14-031D-4FA5-B34B-E206709A7085}" destId="{09813A2B-C282-4F66-B79F-ABEA8D922A83}" srcOrd="1" destOrd="0" presId="urn:microsoft.com/office/officeart/2018/2/layout/IconVerticalSolidList"/>
    <dgm:cxn modelId="{BED4FF1A-577C-4E50-BA09-22D73828A236}" type="presParOf" srcId="{35517E14-031D-4FA5-B34B-E206709A7085}" destId="{D960ED61-6CBC-44CD-9C52-F15B6D4DB548}" srcOrd="2" destOrd="0" presId="urn:microsoft.com/office/officeart/2018/2/layout/IconVerticalSolidList"/>
    <dgm:cxn modelId="{89FE7DD1-0A56-4535-B23C-9D8E3FB7B311}" type="presParOf" srcId="{35517E14-031D-4FA5-B34B-E206709A7085}" destId="{980E45F9-3D90-4B37-9728-D88BE8DC5C7F}" srcOrd="3" destOrd="0" presId="urn:microsoft.com/office/officeart/2018/2/layout/IconVerticalSolidList"/>
    <dgm:cxn modelId="{3E18499E-FF18-4C4E-8681-0B6E31DA5CCE}" type="presParOf" srcId="{35517E14-031D-4FA5-B34B-E206709A7085}" destId="{7AE91EA5-3CF4-47B9-B38F-FCF57B62486C}" srcOrd="4" destOrd="0" presId="urn:microsoft.com/office/officeart/2018/2/layout/IconVerticalSolidList"/>
    <dgm:cxn modelId="{AE4620B9-1198-4B45-9689-54E636B9143C}" type="presParOf" srcId="{3C027BFF-0724-4D36-A9AE-16637DB8B722}" destId="{75359DD4-BF26-4945-A989-17361578152D}" srcOrd="7" destOrd="0" presId="urn:microsoft.com/office/officeart/2018/2/layout/IconVerticalSolidList"/>
    <dgm:cxn modelId="{51E571CD-2DD2-4E45-A4E3-23868F88D628}" type="presParOf" srcId="{3C027BFF-0724-4D36-A9AE-16637DB8B722}" destId="{C0B6A79F-3BFD-4CCD-8299-71DFC313CD32}" srcOrd="8" destOrd="0" presId="urn:microsoft.com/office/officeart/2018/2/layout/IconVerticalSolidList"/>
    <dgm:cxn modelId="{84094C17-A6B3-49A0-AD04-D0920AB0366C}" type="presParOf" srcId="{C0B6A79F-3BFD-4CCD-8299-71DFC313CD32}" destId="{FA9B7D7B-8BC7-4C79-8C56-A1585C6C65D3}" srcOrd="0" destOrd="0" presId="urn:microsoft.com/office/officeart/2018/2/layout/IconVerticalSolidList"/>
    <dgm:cxn modelId="{AA9FE30D-EA21-4DDE-A7BD-DD6D5F47271C}" type="presParOf" srcId="{C0B6A79F-3BFD-4CCD-8299-71DFC313CD32}" destId="{486F0C5F-41A1-4573-B840-0B12E88E5D7B}" srcOrd="1" destOrd="0" presId="urn:microsoft.com/office/officeart/2018/2/layout/IconVerticalSolidList"/>
    <dgm:cxn modelId="{0B271CF9-8FA4-4263-B9B5-717A5708EE18}" type="presParOf" srcId="{C0B6A79F-3BFD-4CCD-8299-71DFC313CD32}" destId="{A949D7CB-C512-41A3-BD6F-4851C6D5F308}" srcOrd="2" destOrd="0" presId="urn:microsoft.com/office/officeart/2018/2/layout/IconVerticalSolidList"/>
    <dgm:cxn modelId="{43C1B38F-717E-4C0B-9253-29BEBF5326A7}" type="presParOf" srcId="{C0B6A79F-3BFD-4CCD-8299-71DFC313CD32}" destId="{2CE5DE14-3716-4BD4-9E20-01A03D09018A}" srcOrd="3" destOrd="0" presId="urn:microsoft.com/office/officeart/2018/2/layout/IconVerticalSolidList"/>
    <dgm:cxn modelId="{F7A1B44B-04AF-4A09-B321-91EA09678757}" type="presParOf" srcId="{C0B6A79F-3BFD-4CCD-8299-71DFC313CD32}" destId="{95A661E9-0B9B-4574-9EBD-DBB46BE1F114}" srcOrd="4" destOrd="0" presId="urn:microsoft.com/office/officeart/2018/2/layout/IconVerticalSolidList"/>
    <dgm:cxn modelId="{3622EAAC-2337-4EC7-AC38-4BD80C0360AF}" type="presParOf" srcId="{3C027BFF-0724-4D36-A9AE-16637DB8B722}" destId="{46C40AC8-4B96-4930-B57B-86FB01610EDC}" srcOrd="9" destOrd="0" presId="urn:microsoft.com/office/officeart/2018/2/layout/IconVerticalSolidList"/>
    <dgm:cxn modelId="{1092EBCE-396F-44BE-9175-D0AC9ECEFAFD}" type="presParOf" srcId="{3C027BFF-0724-4D36-A9AE-16637DB8B722}" destId="{6BA09BC9-A999-4671-931F-C24F023EB5CD}" srcOrd="10" destOrd="0" presId="urn:microsoft.com/office/officeart/2018/2/layout/IconVerticalSolidList"/>
    <dgm:cxn modelId="{7F2EDCB8-3847-4D30-8568-AE7FADEA70AD}" type="presParOf" srcId="{6BA09BC9-A999-4671-931F-C24F023EB5CD}" destId="{5D21B546-4F66-4FD0-972E-1B9D25543D6D}" srcOrd="0" destOrd="0" presId="urn:microsoft.com/office/officeart/2018/2/layout/IconVerticalSolidList"/>
    <dgm:cxn modelId="{091D4124-206B-455C-B4B0-7FB45B91FDD4}" type="presParOf" srcId="{6BA09BC9-A999-4671-931F-C24F023EB5CD}" destId="{D0ABA4D5-A0EC-4FBE-B4DE-B152B8225D7F}" srcOrd="1" destOrd="0" presId="urn:microsoft.com/office/officeart/2018/2/layout/IconVerticalSolidList"/>
    <dgm:cxn modelId="{AC2CD530-7DD5-48A9-8E25-FAFC244CAF8A}" type="presParOf" srcId="{6BA09BC9-A999-4671-931F-C24F023EB5CD}" destId="{A7B6ECB6-929A-46D6-9286-F7475B35E520}" srcOrd="2" destOrd="0" presId="urn:microsoft.com/office/officeart/2018/2/layout/IconVerticalSolidList"/>
    <dgm:cxn modelId="{9A0CCFD5-44BD-4908-9E17-424C248E726F}" type="presParOf" srcId="{6BA09BC9-A999-4671-931F-C24F023EB5CD}" destId="{D7545194-818A-476B-803E-7976FA1047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F61CE-0528-409F-A9F7-083A7376FC2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338B91-27C6-4F07-BE1E-D440D062BF41}">
      <dgm:prSet/>
      <dgm:spPr/>
      <dgm:t>
        <a:bodyPr/>
        <a:lstStyle/>
        <a:p>
          <a:r>
            <a:rPr lang="en-US"/>
            <a:t>Group Leader – Zach Newland</a:t>
          </a:r>
        </a:p>
      </dgm:t>
    </dgm:pt>
    <dgm:pt modelId="{04956DDD-1AE7-4731-A108-7727FCB2ADC6}" type="parTrans" cxnId="{102D33F0-EB60-4E3A-82DD-DE3937CCB710}">
      <dgm:prSet/>
      <dgm:spPr/>
      <dgm:t>
        <a:bodyPr/>
        <a:lstStyle/>
        <a:p>
          <a:endParaRPr lang="en-US"/>
        </a:p>
      </dgm:t>
    </dgm:pt>
    <dgm:pt modelId="{7669E1B4-8150-47C5-A731-FBAE7F3532AC}" type="sibTrans" cxnId="{102D33F0-EB60-4E3A-82DD-DE3937CCB710}">
      <dgm:prSet/>
      <dgm:spPr/>
      <dgm:t>
        <a:bodyPr/>
        <a:lstStyle/>
        <a:p>
          <a:endParaRPr lang="en-US"/>
        </a:p>
      </dgm:t>
    </dgm:pt>
    <dgm:pt modelId="{F5786B5B-8C54-4693-A701-6BBB4EE1D895}">
      <dgm:prSet/>
      <dgm:spPr/>
      <dgm:t>
        <a:bodyPr/>
        <a:lstStyle/>
        <a:p>
          <a:r>
            <a:rPr lang="en-US"/>
            <a:t>Project Manager – Xiao Liang</a:t>
          </a:r>
        </a:p>
      </dgm:t>
    </dgm:pt>
    <dgm:pt modelId="{0FEF9F48-8C78-4237-9F5F-D6C4EB58785B}" type="parTrans" cxnId="{BC2063CB-2F3A-4F72-B153-EA9307C419B1}">
      <dgm:prSet/>
      <dgm:spPr/>
      <dgm:t>
        <a:bodyPr/>
        <a:lstStyle/>
        <a:p>
          <a:endParaRPr lang="en-US"/>
        </a:p>
      </dgm:t>
    </dgm:pt>
    <dgm:pt modelId="{4D19631A-86F8-4D91-8D09-0A6E88F362E0}" type="sibTrans" cxnId="{BC2063CB-2F3A-4F72-B153-EA9307C419B1}">
      <dgm:prSet/>
      <dgm:spPr/>
      <dgm:t>
        <a:bodyPr/>
        <a:lstStyle/>
        <a:p>
          <a:endParaRPr lang="en-US"/>
        </a:p>
      </dgm:t>
    </dgm:pt>
    <dgm:pt modelId="{E971E1D8-560F-4467-AE13-A6B8A80BFCB9}">
      <dgm:prSet/>
      <dgm:spPr/>
      <dgm:t>
        <a:bodyPr/>
        <a:lstStyle/>
        <a:p>
          <a:pPr algn="l"/>
          <a:r>
            <a:rPr lang="en-US" dirty="0"/>
            <a:t>Business Analyst – </a:t>
          </a:r>
          <a:r>
            <a:rPr lang="en-US" dirty="0" err="1"/>
            <a:t>Siddarth</a:t>
          </a:r>
          <a:r>
            <a:rPr lang="en-US" dirty="0"/>
            <a:t> Gopalakrishnan </a:t>
          </a:r>
        </a:p>
      </dgm:t>
    </dgm:pt>
    <dgm:pt modelId="{BF7CE04B-9949-4DC4-BFFA-BF0096E8E719}" type="parTrans" cxnId="{E0100A97-C4F0-4974-B89C-51424769604D}">
      <dgm:prSet/>
      <dgm:spPr/>
      <dgm:t>
        <a:bodyPr/>
        <a:lstStyle/>
        <a:p>
          <a:endParaRPr lang="en-US"/>
        </a:p>
      </dgm:t>
    </dgm:pt>
    <dgm:pt modelId="{C29C0DFE-5FDD-4DB5-9C9A-23439135C857}" type="sibTrans" cxnId="{E0100A97-C4F0-4974-B89C-51424769604D}">
      <dgm:prSet/>
      <dgm:spPr/>
      <dgm:t>
        <a:bodyPr/>
        <a:lstStyle/>
        <a:p>
          <a:endParaRPr lang="en-US"/>
        </a:p>
      </dgm:t>
    </dgm:pt>
    <dgm:pt modelId="{3EC87C31-C7B4-4578-9E0D-FA9BF9A4D4C7}">
      <dgm:prSet/>
      <dgm:spPr/>
      <dgm:t>
        <a:bodyPr/>
        <a:lstStyle/>
        <a:p>
          <a:r>
            <a:rPr lang="en-US" dirty="0"/>
            <a:t>Data Engineer – Pooja </a:t>
          </a:r>
          <a:r>
            <a:rPr lang="en-US" dirty="0" err="1"/>
            <a:t>Veenu</a:t>
          </a:r>
          <a:endParaRPr lang="en-US" dirty="0"/>
        </a:p>
      </dgm:t>
    </dgm:pt>
    <dgm:pt modelId="{17CCE8F8-9CFF-4B41-8C40-86064DD5168E}" type="parTrans" cxnId="{4FAD9802-1965-417C-ACBB-564B5C274903}">
      <dgm:prSet/>
      <dgm:spPr/>
      <dgm:t>
        <a:bodyPr/>
        <a:lstStyle/>
        <a:p>
          <a:endParaRPr lang="en-US"/>
        </a:p>
      </dgm:t>
    </dgm:pt>
    <dgm:pt modelId="{D6F09AA1-A096-4552-80A3-461C2A200EF9}" type="sibTrans" cxnId="{4FAD9802-1965-417C-ACBB-564B5C274903}">
      <dgm:prSet/>
      <dgm:spPr/>
      <dgm:t>
        <a:bodyPr/>
        <a:lstStyle/>
        <a:p>
          <a:endParaRPr lang="en-US"/>
        </a:p>
      </dgm:t>
    </dgm:pt>
    <dgm:pt modelId="{5DAA2393-29D1-41F7-B676-00FCCAE33282}">
      <dgm:prSet/>
      <dgm:spPr/>
      <dgm:t>
        <a:bodyPr/>
        <a:lstStyle/>
        <a:p>
          <a:r>
            <a:rPr lang="en-US" dirty="0"/>
            <a:t>Marketer – Sean </a:t>
          </a:r>
          <a:r>
            <a:rPr lang="en-US" dirty="0" err="1"/>
            <a:t>Valerga</a:t>
          </a:r>
          <a:endParaRPr lang="en-US" dirty="0"/>
        </a:p>
      </dgm:t>
    </dgm:pt>
    <dgm:pt modelId="{3D707740-62B8-4E98-B526-698C3F9C5B31}" type="parTrans" cxnId="{27F38386-C151-4802-B7AD-957996301CE8}">
      <dgm:prSet/>
      <dgm:spPr/>
      <dgm:t>
        <a:bodyPr/>
        <a:lstStyle/>
        <a:p>
          <a:endParaRPr lang="en-US"/>
        </a:p>
      </dgm:t>
    </dgm:pt>
    <dgm:pt modelId="{F5BF073A-94EA-48AA-A30B-7BCF8D9164FB}" type="sibTrans" cxnId="{27F38386-C151-4802-B7AD-957996301CE8}">
      <dgm:prSet/>
      <dgm:spPr/>
      <dgm:t>
        <a:bodyPr/>
        <a:lstStyle/>
        <a:p>
          <a:endParaRPr lang="en-US"/>
        </a:p>
      </dgm:t>
    </dgm:pt>
    <dgm:pt modelId="{84E9BCE3-C144-1643-BEAE-2CFFE73D35CC}" type="pres">
      <dgm:prSet presAssocID="{890F61CE-0528-409F-A9F7-083A7376FC29}" presName="vert0" presStyleCnt="0">
        <dgm:presLayoutVars>
          <dgm:dir/>
          <dgm:animOne val="branch"/>
          <dgm:animLvl val="lvl"/>
        </dgm:presLayoutVars>
      </dgm:prSet>
      <dgm:spPr/>
    </dgm:pt>
    <dgm:pt modelId="{769DAD2B-24C9-6845-A3E3-66EA5BD01C9F}" type="pres">
      <dgm:prSet presAssocID="{E1338B91-27C6-4F07-BE1E-D440D062BF41}" presName="thickLine" presStyleLbl="alignNode1" presStyleIdx="0" presStyleCnt="5"/>
      <dgm:spPr/>
    </dgm:pt>
    <dgm:pt modelId="{96D5F0F1-E013-A144-9CD3-903811D3EDE4}" type="pres">
      <dgm:prSet presAssocID="{E1338B91-27C6-4F07-BE1E-D440D062BF41}" presName="horz1" presStyleCnt="0"/>
      <dgm:spPr/>
    </dgm:pt>
    <dgm:pt modelId="{9BFE0BA1-A009-6E45-9DBF-CF417013433D}" type="pres">
      <dgm:prSet presAssocID="{E1338B91-27C6-4F07-BE1E-D440D062BF41}" presName="tx1" presStyleLbl="revTx" presStyleIdx="0" presStyleCnt="5"/>
      <dgm:spPr/>
    </dgm:pt>
    <dgm:pt modelId="{29BCB64E-30BA-C74D-9E8E-7B49DFE99243}" type="pres">
      <dgm:prSet presAssocID="{E1338B91-27C6-4F07-BE1E-D440D062BF41}" presName="vert1" presStyleCnt="0"/>
      <dgm:spPr/>
    </dgm:pt>
    <dgm:pt modelId="{386EA974-4025-C54C-B42A-DCAC46AACC36}" type="pres">
      <dgm:prSet presAssocID="{F5786B5B-8C54-4693-A701-6BBB4EE1D895}" presName="thickLine" presStyleLbl="alignNode1" presStyleIdx="1" presStyleCnt="5"/>
      <dgm:spPr/>
    </dgm:pt>
    <dgm:pt modelId="{B4A2C0F6-5549-914D-8976-89F4E47106CF}" type="pres">
      <dgm:prSet presAssocID="{F5786B5B-8C54-4693-A701-6BBB4EE1D895}" presName="horz1" presStyleCnt="0"/>
      <dgm:spPr/>
    </dgm:pt>
    <dgm:pt modelId="{756DDFC7-2919-B741-9A26-0337054EFF34}" type="pres">
      <dgm:prSet presAssocID="{F5786B5B-8C54-4693-A701-6BBB4EE1D895}" presName="tx1" presStyleLbl="revTx" presStyleIdx="1" presStyleCnt="5"/>
      <dgm:spPr/>
    </dgm:pt>
    <dgm:pt modelId="{1F5A7780-8658-614B-9173-66101BC2968D}" type="pres">
      <dgm:prSet presAssocID="{F5786B5B-8C54-4693-A701-6BBB4EE1D895}" presName="vert1" presStyleCnt="0"/>
      <dgm:spPr/>
    </dgm:pt>
    <dgm:pt modelId="{64F741D7-C13D-FE41-8109-E658576006AA}" type="pres">
      <dgm:prSet presAssocID="{E971E1D8-560F-4467-AE13-A6B8A80BFCB9}" presName="thickLine" presStyleLbl="alignNode1" presStyleIdx="2" presStyleCnt="5"/>
      <dgm:spPr/>
    </dgm:pt>
    <dgm:pt modelId="{57F4E8A0-2CDA-054B-93EE-2A31C29503EC}" type="pres">
      <dgm:prSet presAssocID="{E971E1D8-560F-4467-AE13-A6B8A80BFCB9}" presName="horz1" presStyleCnt="0"/>
      <dgm:spPr/>
    </dgm:pt>
    <dgm:pt modelId="{CE4C0028-FC89-614C-848F-05C5A547F0BF}" type="pres">
      <dgm:prSet presAssocID="{E971E1D8-560F-4467-AE13-A6B8A80BFCB9}" presName="tx1" presStyleLbl="revTx" presStyleIdx="2" presStyleCnt="5"/>
      <dgm:spPr/>
    </dgm:pt>
    <dgm:pt modelId="{A709AC49-FBF8-7E4C-984D-157C900F92B6}" type="pres">
      <dgm:prSet presAssocID="{E971E1D8-560F-4467-AE13-A6B8A80BFCB9}" presName="vert1" presStyleCnt="0"/>
      <dgm:spPr/>
    </dgm:pt>
    <dgm:pt modelId="{33E9419C-3CCB-1C4E-BFE3-607D1A3AFCED}" type="pres">
      <dgm:prSet presAssocID="{3EC87C31-C7B4-4578-9E0D-FA9BF9A4D4C7}" presName="thickLine" presStyleLbl="alignNode1" presStyleIdx="3" presStyleCnt="5"/>
      <dgm:spPr/>
    </dgm:pt>
    <dgm:pt modelId="{6CCE1FC2-6EED-BC40-836B-B23C3E861FD7}" type="pres">
      <dgm:prSet presAssocID="{3EC87C31-C7B4-4578-9E0D-FA9BF9A4D4C7}" presName="horz1" presStyleCnt="0"/>
      <dgm:spPr/>
    </dgm:pt>
    <dgm:pt modelId="{40EC4BF1-34CF-BB4A-B091-BF7A0561C066}" type="pres">
      <dgm:prSet presAssocID="{3EC87C31-C7B4-4578-9E0D-FA9BF9A4D4C7}" presName="tx1" presStyleLbl="revTx" presStyleIdx="3" presStyleCnt="5"/>
      <dgm:spPr/>
    </dgm:pt>
    <dgm:pt modelId="{7D8C3249-5CB2-3049-B4EC-C1939C503FBE}" type="pres">
      <dgm:prSet presAssocID="{3EC87C31-C7B4-4578-9E0D-FA9BF9A4D4C7}" presName="vert1" presStyleCnt="0"/>
      <dgm:spPr/>
    </dgm:pt>
    <dgm:pt modelId="{4BDA4C67-5EA9-ED4E-AECD-B7A2EB0081E0}" type="pres">
      <dgm:prSet presAssocID="{5DAA2393-29D1-41F7-B676-00FCCAE33282}" presName="thickLine" presStyleLbl="alignNode1" presStyleIdx="4" presStyleCnt="5"/>
      <dgm:spPr/>
    </dgm:pt>
    <dgm:pt modelId="{2291A3AF-5D28-AD4C-B4FD-59EA1665E26E}" type="pres">
      <dgm:prSet presAssocID="{5DAA2393-29D1-41F7-B676-00FCCAE33282}" presName="horz1" presStyleCnt="0"/>
      <dgm:spPr/>
    </dgm:pt>
    <dgm:pt modelId="{93ADA50E-2A0B-BD40-BF66-FB59C7735768}" type="pres">
      <dgm:prSet presAssocID="{5DAA2393-29D1-41F7-B676-00FCCAE33282}" presName="tx1" presStyleLbl="revTx" presStyleIdx="4" presStyleCnt="5"/>
      <dgm:spPr/>
    </dgm:pt>
    <dgm:pt modelId="{81CA35CD-01BA-EC46-921A-A6A5289A14BE}" type="pres">
      <dgm:prSet presAssocID="{5DAA2393-29D1-41F7-B676-00FCCAE33282}" presName="vert1" presStyleCnt="0"/>
      <dgm:spPr/>
    </dgm:pt>
  </dgm:ptLst>
  <dgm:cxnLst>
    <dgm:cxn modelId="{4FAD9802-1965-417C-ACBB-564B5C274903}" srcId="{890F61CE-0528-409F-A9F7-083A7376FC29}" destId="{3EC87C31-C7B4-4578-9E0D-FA9BF9A4D4C7}" srcOrd="3" destOrd="0" parTransId="{17CCE8F8-9CFF-4B41-8C40-86064DD5168E}" sibTransId="{D6F09AA1-A096-4552-80A3-461C2A200EF9}"/>
    <dgm:cxn modelId="{B335EA10-280F-2A4C-A07F-EE56655B2961}" type="presOf" srcId="{890F61CE-0528-409F-A9F7-083A7376FC29}" destId="{84E9BCE3-C144-1643-BEAE-2CFFE73D35CC}" srcOrd="0" destOrd="0" presId="urn:microsoft.com/office/officeart/2008/layout/LinedList"/>
    <dgm:cxn modelId="{9ECA5E52-D242-0B46-B6AF-73DAA24A64DF}" type="presOf" srcId="{5DAA2393-29D1-41F7-B676-00FCCAE33282}" destId="{93ADA50E-2A0B-BD40-BF66-FB59C7735768}" srcOrd="0" destOrd="0" presId="urn:microsoft.com/office/officeart/2008/layout/LinedList"/>
    <dgm:cxn modelId="{3216B15A-46D2-EC43-A6F9-A8606158B55C}" type="presOf" srcId="{E971E1D8-560F-4467-AE13-A6B8A80BFCB9}" destId="{CE4C0028-FC89-614C-848F-05C5A547F0BF}" srcOrd="0" destOrd="0" presId="urn:microsoft.com/office/officeart/2008/layout/LinedList"/>
    <dgm:cxn modelId="{27F38386-C151-4802-B7AD-957996301CE8}" srcId="{890F61CE-0528-409F-A9F7-083A7376FC29}" destId="{5DAA2393-29D1-41F7-B676-00FCCAE33282}" srcOrd="4" destOrd="0" parTransId="{3D707740-62B8-4E98-B526-698C3F9C5B31}" sibTransId="{F5BF073A-94EA-48AA-A30B-7BCF8D9164FB}"/>
    <dgm:cxn modelId="{E0100A97-C4F0-4974-B89C-51424769604D}" srcId="{890F61CE-0528-409F-A9F7-083A7376FC29}" destId="{E971E1D8-560F-4467-AE13-A6B8A80BFCB9}" srcOrd="2" destOrd="0" parTransId="{BF7CE04B-9949-4DC4-BFFA-BF0096E8E719}" sibTransId="{C29C0DFE-5FDD-4DB5-9C9A-23439135C857}"/>
    <dgm:cxn modelId="{474A6B97-FA74-0C4A-80BA-F519EA63DF66}" type="presOf" srcId="{E1338B91-27C6-4F07-BE1E-D440D062BF41}" destId="{9BFE0BA1-A009-6E45-9DBF-CF417013433D}" srcOrd="0" destOrd="0" presId="urn:microsoft.com/office/officeart/2008/layout/LinedList"/>
    <dgm:cxn modelId="{3783E7B8-7CC1-F64C-A4EF-518219F35FFE}" type="presOf" srcId="{3EC87C31-C7B4-4578-9E0D-FA9BF9A4D4C7}" destId="{40EC4BF1-34CF-BB4A-B091-BF7A0561C066}" srcOrd="0" destOrd="0" presId="urn:microsoft.com/office/officeart/2008/layout/LinedList"/>
    <dgm:cxn modelId="{BC2063CB-2F3A-4F72-B153-EA9307C419B1}" srcId="{890F61CE-0528-409F-A9F7-083A7376FC29}" destId="{F5786B5B-8C54-4693-A701-6BBB4EE1D895}" srcOrd="1" destOrd="0" parTransId="{0FEF9F48-8C78-4237-9F5F-D6C4EB58785B}" sibTransId="{4D19631A-86F8-4D91-8D09-0A6E88F362E0}"/>
    <dgm:cxn modelId="{102D33F0-EB60-4E3A-82DD-DE3937CCB710}" srcId="{890F61CE-0528-409F-A9F7-083A7376FC29}" destId="{E1338B91-27C6-4F07-BE1E-D440D062BF41}" srcOrd="0" destOrd="0" parTransId="{04956DDD-1AE7-4731-A108-7727FCB2ADC6}" sibTransId="{7669E1B4-8150-47C5-A731-FBAE7F3532AC}"/>
    <dgm:cxn modelId="{C6B389FB-1A2A-3948-A1FF-E9991149808E}" type="presOf" srcId="{F5786B5B-8C54-4693-A701-6BBB4EE1D895}" destId="{756DDFC7-2919-B741-9A26-0337054EFF34}" srcOrd="0" destOrd="0" presId="urn:microsoft.com/office/officeart/2008/layout/LinedList"/>
    <dgm:cxn modelId="{81B3556A-ACA2-154F-AA89-8E1610B544C7}" type="presParOf" srcId="{84E9BCE3-C144-1643-BEAE-2CFFE73D35CC}" destId="{769DAD2B-24C9-6845-A3E3-66EA5BD01C9F}" srcOrd="0" destOrd="0" presId="urn:microsoft.com/office/officeart/2008/layout/LinedList"/>
    <dgm:cxn modelId="{422A9C3D-242B-5342-ABBE-253B17D7000D}" type="presParOf" srcId="{84E9BCE3-C144-1643-BEAE-2CFFE73D35CC}" destId="{96D5F0F1-E013-A144-9CD3-903811D3EDE4}" srcOrd="1" destOrd="0" presId="urn:microsoft.com/office/officeart/2008/layout/LinedList"/>
    <dgm:cxn modelId="{A286D7E0-31C5-0144-A92B-EA6C40B0F79C}" type="presParOf" srcId="{96D5F0F1-E013-A144-9CD3-903811D3EDE4}" destId="{9BFE0BA1-A009-6E45-9DBF-CF417013433D}" srcOrd="0" destOrd="0" presId="urn:microsoft.com/office/officeart/2008/layout/LinedList"/>
    <dgm:cxn modelId="{DE332D33-1672-9542-AF1D-51E5131B3795}" type="presParOf" srcId="{96D5F0F1-E013-A144-9CD3-903811D3EDE4}" destId="{29BCB64E-30BA-C74D-9E8E-7B49DFE99243}" srcOrd="1" destOrd="0" presId="urn:microsoft.com/office/officeart/2008/layout/LinedList"/>
    <dgm:cxn modelId="{7E6EBF74-6F0F-BC4A-AA55-3694B9785B95}" type="presParOf" srcId="{84E9BCE3-C144-1643-BEAE-2CFFE73D35CC}" destId="{386EA974-4025-C54C-B42A-DCAC46AACC36}" srcOrd="2" destOrd="0" presId="urn:microsoft.com/office/officeart/2008/layout/LinedList"/>
    <dgm:cxn modelId="{B196BD0D-B841-DC4E-873A-9539D00521CE}" type="presParOf" srcId="{84E9BCE3-C144-1643-BEAE-2CFFE73D35CC}" destId="{B4A2C0F6-5549-914D-8976-89F4E47106CF}" srcOrd="3" destOrd="0" presId="urn:microsoft.com/office/officeart/2008/layout/LinedList"/>
    <dgm:cxn modelId="{3D3D206E-7163-E64A-BD0E-4E09CBD65BF7}" type="presParOf" srcId="{B4A2C0F6-5549-914D-8976-89F4E47106CF}" destId="{756DDFC7-2919-B741-9A26-0337054EFF34}" srcOrd="0" destOrd="0" presId="urn:microsoft.com/office/officeart/2008/layout/LinedList"/>
    <dgm:cxn modelId="{2ADAC22A-A2DD-9541-B210-A044D9FB2551}" type="presParOf" srcId="{B4A2C0F6-5549-914D-8976-89F4E47106CF}" destId="{1F5A7780-8658-614B-9173-66101BC2968D}" srcOrd="1" destOrd="0" presId="urn:microsoft.com/office/officeart/2008/layout/LinedList"/>
    <dgm:cxn modelId="{9169AD13-5458-774B-9813-4AA5E14BAE75}" type="presParOf" srcId="{84E9BCE3-C144-1643-BEAE-2CFFE73D35CC}" destId="{64F741D7-C13D-FE41-8109-E658576006AA}" srcOrd="4" destOrd="0" presId="urn:microsoft.com/office/officeart/2008/layout/LinedList"/>
    <dgm:cxn modelId="{5606FC74-E385-CC4E-A425-2E81A74B71AF}" type="presParOf" srcId="{84E9BCE3-C144-1643-BEAE-2CFFE73D35CC}" destId="{57F4E8A0-2CDA-054B-93EE-2A31C29503EC}" srcOrd="5" destOrd="0" presId="urn:microsoft.com/office/officeart/2008/layout/LinedList"/>
    <dgm:cxn modelId="{BF148687-BEB6-EF4A-A3EB-316134D51BD3}" type="presParOf" srcId="{57F4E8A0-2CDA-054B-93EE-2A31C29503EC}" destId="{CE4C0028-FC89-614C-848F-05C5A547F0BF}" srcOrd="0" destOrd="0" presId="urn:microsoft.com/office/officeart/2008/layout/LinedList"/>
    <dgm:cxn modelId="{2A2490C0-4BB6-964A-9C09-A3D3256F5992}" type="presParOf" srcId="{57F4E8A0-2CDA-054B-93EE-2A31C29503EC}" destId="{A709AC49-FBF8-7E4C-984D-157C900F92B6}" srcOrd="1" destOrd="0" presId="urn:microsoft.com/office/officeart/2008/layout/LinedList"/>
    <dgm:cxn modelId="{66559A3B-B269-FA4D-A72E-7505D84B3601}" type="presParOf" srcId="{84E9BCE3-C144-1643-BEAE-2CFFE73D35CC}" destId="{33E9419C-3CCB-1C4E-BFE3-607D1A3AFCED}" srcOrd="6" destOrd="0" presId="urn:microsoft.com/office/officeart/2008/layout/LinedList"/>
    <dgm:cxn modelId="{77A7B468-F9A2-FC47-A1D5-2A0B72540A97}" type="presParOf" srcId="{84E9BCE3-C144-1643-BEAE-2CFFE73D35CC}" destId="{6CCE1FC2-6EED-BC40-836B-B23C3E861FD7}" srcOrd="7" destOrd="0" presId="urn:microsoft.com/office/officeart/2008/layout/LinedList"/>
    <dgm:cxn modelId="{5FA322F0-42DF-1449-A833-C3437F08B878}" type="presParOf" srcId="{6CCE1FC2-6EED-BC40-836B-B23C3E861FD7}" destId="{40EC4BF1-34CF-BB4A-B091-BF7A0561C066}" srcOrd="0" destOrd="0" presId="urn:microsoft.com/office/officeart/2008/layout/LinedList"/>
    <dgm:cxn modelId="{698C2270-C5BE-AE44-B31F-175C6C2AB533}" type="presParOf" srcId="{6CCE1FC2-6EED-BC40-836B-B23C3E861FD7}" destId="{7D8C3249-5CB2-3049-B4EC-C1939C503FBE}" srcOrd="1" destOrd="0" presId="urn:microsoft.com/office/officeart/2008/layout/LinedList"/>
    <dgm:cxn modelId="{4625B2DE-C304-7342-AB3E-E70772D7A0A3}" type="presParOf" srcId="{84E9BCE3-C144-1643-BEAE-2CFFE73D35CC}" destId="{4BDA4C67-5EA9-ED4E-AECD-B7A2EB0081E0}" srcOrd="8" destOrd="0" presId="urn:microsoft.com/office/officeart/2008/layout/LinedList"/>
    <dgm:cxn modelId="{53EF4253-3AA3-4F48-BE04-D13477277AEA}" type="presParOf" srcId="{84E9BCE3-C144-1643-BEAE-2CFFE73D35CC}" destId="{2291A3AF-5D28-AD4C-B4FD-59EA1665E26E}" srcOrd="9" destOrd="0" presId="urn:microsoft.com/office/officeart/2008/layout/LinedList"/>
    <dgm:cxn modelId="{2959B02E-E9C8-B249-9200-3293080043B6}" type="presParOf" srcId="{2291A3AF-5D28-AD4C-B4FD-59EA1665E26E}" destId="{93ADA50E-2A0B-BD40-BF66-FB59C7735768}" srcOrd="0" destOrd="0" presId="urn:microsoft.com/office/officeart/2008/layout/LinedList"/>
    <dgm:cxn modelId="{4CE3FE1C-C2C9-9749-AB87-F788892DC21C}" type="presParOf" srcId="{2291A3AF-5D28-AD4C-B4FD-59EA1665E26E}" destId="{81CA35CD-01BA-EC46-921A-A6A5289A14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552743-F2C6-4902-ADBF-246A9C0F4D4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73885-CD50-408A-8AD6-ADA26AF2F26E}">
      <dgm:prSet/>
      <dgm:spPr/>
      <dgm:t>
        <a:bodyPr/>
        <a:lstStyle/>
        <a:p>
          <a:pPr>
            <a:defRPr b="1"/>
          </a:pPr>
          <a:r>
            <a:rPr lang="en-US"/>
            <a:t>Players Dataset:</a:t>
          </a:r>
        </a:p>
      </dgm:t>
    </dgm:pt>
    <dgm:pt modelId="{73CDC819-D36A-4AA9-A35B-967BC622B82C}" type="parTrans" cxnId="{10F27238-3903-406C-B51C-01E9DD63EB36}">
      <dgm:prSet/>
      <dgm:spPr/>
      <dgm:t>
        <a:bodyPr/>
        <a:lstStyle/>
        <a:p>
          <a:endParaRPr lang="en-US"/>
        </a:p>
      </dgm:t>
    </dgm:pt>
    <dgm:pt modelId="{A415B91C-E2BF-47F3-AF26-9229A2F915A9}" type="sibTrans" cxnId="{10F27238-3903-406C-B51C-01E9DD63EB36}">
      <dgm:prSet/>
      <dgm:spPr/>
      <dgm:t>
        <a:bodyPr/>
        <a:lstStyle/>
        <a:p>
          <a:endParaRPr lang="en-US"/>
        </a:p>
      </dgm:t>
    </dgm:pt>
    <dgm:pt modelId="{F5DEC09D-6FAF-4590-B633-FA9F4554747D}">
      <dgm:prSet/>
      <dgm:spPr/>
      <dgm:t>
        <a:bodyPr/>
        <a:lstStyle/>
        <a:p>
          <a:r>
            <a:rPr lang="en-US"/>
            <a:t>Player names separated against individual first, middle, and last name.</a:t>
          </a:r>
        </a:p>
      </dgm:t>
    </dgm:pt>
    <dgm:pt modelId="{10DC939E-C1D9-46FC-B86E-BF48F16F25BF}" type="parTrans" cxnId="{A527549F-D698-4C26-8BA6-7199A1BF7926}">
      <dgm:prSet/>
      <dgm:spPr/>
      <dgm:t>
        <a:bodyPr/>
        <a:lstStyle/>
        <a:p>
          <a:endParaRPr lang="en-US"/>
        </a:p>
      </dgm:t>
    </dgm:pt>
    <dgm:pt modelId="{5E56BF4A-DEE5-4B29-9D0C-F07BA5D181CA}" type="sibTrans" cxnId="{A527549F-D698-4C26-8BA6-7199A1BF7926}">
      <dgm:prSet/>
      <dgm:spPr/>
      <dgm:t>
        <a:bodyPr/>
        <a:lstStyle/>
        <a:p>
          <a:endParaRPr lang="en-US"/>
        </a:p>
      </dgm:t>
    </dgm:pt>
    <dgm:pt modelId="{2532DA6F-696D-4E51-9D4C-A2D845F2E526}">
      <dgm:prSet/>
      <dgm:spPr/>
      <dgm:t>
        <a:bodyPr/>
        <a:lstStyle/>
        <a:p>
          <a:r>
            <a:rPr lang="en-US"/>
            <a:t>Combined for "full-name" column to allow merging</a:t>
          </a:r>
        </a:p>
      </dgm:t>
    </dgm:pt>
    <dgm:pt modelId="{91D4B0A6-D807-440C-8BE4-F5F5D73719D2}" type="parTrans" cxnId="{EC0FE62A-9C5C-40EF-B4C4-548927E95053}">
      <dgm:prSet/>
      <dgm:spPr/>
      <dgm:t>
        <a:bodyPr/>
        <a:lstStyle/>
        <a:p>
          <a:endParaRPr lang="en-US"/>
        </a:p>
      </dgm:t>
    </dgm:pt>
    <dgm:pt modelId="{64DA0A1A-4376-4543-8371-7394685D16CE}" type="sibTrans" cxnId="{EC0FE62A-9C5C-40EF-B4C4-548927E95053}">
      <dgm:prSet/>
      <dgm:spPr/>
      <dgm:t>
        <a:bodyPr/>
        <a:lstStyle/>
        <a:p>
          <a:endParaRPr lang="en-US"/>
        </a:p>
      </dgm:t>
    </dgm:pt>
    <dgm:pt modelId="{6F918F91-AF6F-4984-A339-5FF2D51E3468}">
      <dgm:prSet/>
      <dgm:spPr/>
      <dgm:t>
        <a:bodyPr/>
        <a:lstStyle/>
        <a:p>
          <a:r>
            <a:rPr lang="en-US"/>
            <a:t>Convert height string to numeric variable:</a:t>
          </a:r>
        </a:p>
      </dgm:t>
    </dgm:pt>
    <dgm:pt modelId="{3763F372-BD34-419F-9913-8ADECEAB7018}" type="parTrans" cxnId="{D20011DE-A5AA-4FB6-9752-CEEA107623B0}">
      <dgm:prSet/>
      <dgm:spPr/>
      <dgm:t>
        <a:bodyPr/>
        <a:lstStyle/>
        <a:p>
          <a:endParaRPr lang="en-US"/>
        </a:p>
      </dgm:t>
    </dgm:pt>
    <dgm:pt modelId="{8F1A6462-59C2-4844-A0A9-FFE3D429FE1C}" type="sibTrans" cxnId="{D20011DE-A5AA-4FB6-9752-CEEA107623B0}">
      <dgm:prSet/>
      <dgm:spPr/>
      <dgm:t>
        <a:bodyPr/>
        <a:lstStyle/>
        <a:p>
          <a:endParaRPr lang="en-US"/>
        </a:p>
      </dgm:t>
    </dgm:pt>
    <dgm:pt modelId="{4624AECC-D0CD-4B65-B709-A95AB9E48F8F}">
      <dgm:prSet/>
      <dgm:spPr/>
      <dgm:t>
        <a:bodyPr/>
        <a:lstStyle/>
        <a:p>
          <a:r>
            <a:rPr lang="en-US"/>
            <a:t>Originally string variable for height in feet and inches. Converted to centimeters.</a:t>
          </a:r>
        </a:p>
      </dgm:t>
    </dgm:pt>
    <dgm:pt modelId="{E2D1CF0A-90CF-47F7-90A8-9B92E2E58739}" type="parTrans" cxnId="{DC0E2A8A-2521-463D-905D-40D71C141D2C}">
      <dgm:prSet/>
      <dgm:spPr/>
      <dgm:t>
        <a:bodyPr/>
        <a:lstStyle/>
        <a:p>
          <a:endParaRPr lang="en-US"/>
        </a:p>
      </dgm:t>
    </dgm:pt>
    <dgm:pt modelId="{2E5F1ADB-587E-48B6-9AAE-A58EDEDA67C6}" type="sibTrans" cxnId="{DC0E2A8A-2521-463D-905D-40D71C141D2C}">
      <dgm:prSet/>
      <dgm:spPr/>
      <dgm:t>
        <a:bodyPr/>
        <a:lstStyle/>
        <a:p>
          <a:endParaRPr lang="en-US"/>
        </a:p>
      </dgm:t>
    </dgm:pt>
    <dgm:pt modelId="{61016DF5-E931-4CEB-8D74-669EB436F7D3}">
      <dgm:prSet/>
      <dgm:spPr/>
      <dgm:t>
        <a:bodyPr/>
        <a:lstStyle/>
        <a:p>
          <a:pPr>
            <a:defRPr b="1"/>
          </a:pPr>
          <a:r>
            <a:rPr lang="en-US"/>
            <a:t>Teams Dataset:</a:t>
          </a:r>
        </a:p>
      </dgm:t>
    </dgm:pt>
    <dgm:pt modelId="{6F468EAA-5F54-4F3B-B707-C15545B26D04}" type="parTrans" cxnId="{12F38075-093B-41C1-AF60-DAAB0DC25545}">
      <dgm:prSet/>
      <dgm:spPr/>
      <dgm:t>
        <a:bodyPr/>
        <a:lstStyle/>
        <a:p>
          <a:endParaRPr lang="en-US"/>
        </a:p>
      </dgm:t>
    </dgm:pt>
    <dgm:pt modelId="{D97E0828-A972-45C7-BE56-660189D32BAE}" type="sibTrans" cxnId="{12F38075-093B-41C1-AF60-DAAB0DC25545}">
      <dgm:prSet/>
      <dgm:spPr/>
      <dgm:t>
        <a:bodyPr/>
        <a:lstStyle/>
        <a:p>
          <a:endParaRPr lang="en-US"/>
        </a:p>
      </dgm:t>
    </dgm:pt>
    <dgm:pt modelId="{71FD455F-6C7F-426F-AE24-2FC88576F3F0}">
      <dgm:prSet/>
      <dgm:spPr/>
      <dgm:t>
        <a:bodyPr/>
        <a:lstStyle/>
        <a:p>
          <a:r>
            <a:rPr lang="en-US"/>
            <a:t>Adjustment of name column "full_name" to "city_state_name" for diversified columns among datasets.</a:t>
          </a:r>
        </a:p>
      </dgm:t>
    </dgm:pt>
    <dgm:pt modelId="{CDCD749D-A0BA-4CC4-A307-71B3B4042D2E}" type="parTrans" cxnId="{FE588686-BC8A-4BC0-BBE9-522AFE229C32}">
      <dgm:prSet/>
      <dgm:spPr/>
      <dgm:t>
        <a:bodyPr/>
        <a:lstStyle/>
        <a:p>
          <a:endParaRPr lang="en-US"/>
        </a:p>
      </dgm:t>
    </dgm:pt>
    <dgm:pt modelId="{D4F64D7F-DE4C-446C-A9A6-5322097600E4}" type="sibTrans" cxnId="{FE588686-BC8A-4BC0-BBE9-522AFE229C32}">
      <dgm:prSet/>
      <dgm:spPr/>
      <dgm:t>
        <a:bodyPr/>
        <a:lstStyle/>
        <a:p>
          <a:endParaRPr lang="en-US"/>
        </a:p>
      </dgm:t>
    </dgm:pt>
    <dgm:pt modelId="{85AF4023-7307-4D1F-A9E6-6382F26764F9}">
      <dgm:prSet/>
      <dgm:spPr/>
      <dgm:t>
        <a:bodyPr/>
        <a:lstStyle/>
        <a:p>
          <a:pPr>
            <a:defRPr b="1"/>
          </a:pPr>
          <a:r>
            <a:rPr lang="en-US"/>
            <a:t>Plays Dataset:</a:t>
          </a:r>
        </a:p>
      </dgm:t>
    </dgm:pt>
    <dgm:pt modelId="{21DF1DAC-9241-43A9-931F-C3D4CD423CF1}" type="parTrans" cxnId="{DBA32C76-7F79-4D29-B1FC-3C1FD6ADF198}">
      <dgm:prSet/>
      <dgm:spPr/>
      <dgm:t>
        <a:bodyPr/>
        <a:lstStyle/>
        <a:p>
          <a:endParaRPr lang="en-US"/>
        </a:p>
      </dgm:t>
    </dgm:pt>
    <dgm:pt modelId="{54C7C9C4-A42C-4823-AECC-5C6D14890604}" type="sibTrans" cxnId="{DBA32C76-7F79-4D29-B1FC-3C1FD6ADF198}">
      <dgm:prSet/>
      <dgm:spPr/>
      <dgm:t>
        <a:bodyPr/>
        <a:lstStyle/>
        <a:p>
          <a:endParaRPr lang="en-US"/>
        </a:p>
      </dgm:t>
    </dgm:pt>
    <dgm:pt modelId="{FA37C83E-5F8C-4DD2-A9DD-A1875E8BABBA}">
      <dgm:prSet/>
      <dgm:spPr/>
      <dgm:t>
        <a:bodyPr/>
        <a:lstStyle/>
        <a:p>
          <a:r>
            <a:rPr lang="en-US"/>
            <a:t>Player_IDs across plays on various columns based on position type.</a:t>
          </a:r>
        </a:p>
      </dgm:t>
    </dgm:pt>
    <dgm:pt modelId="{E2759625-1FCD-49EC-A648-4DDE9C6564CE}" type="parTrans" cxnId="{08B83D4A-238D-44DC-B16A-F747135BA646}">
      <dgm:prSet/>
      <dgm:spPr/>
      <dgm:t>
        <a:bodyPr/>
        <a:lstStyle/>
        <a:p>
          <a:endParaRPr lang="en-US"/>
        </a:p>
      </dgm:t>
    </dgm:pt>
    <dgm:pt modelId="{DC1E4632-EEAC-4492-A4CB-B162718C770C}" type="sibTrans" cxnId="{08B83D4A-238D-44DC-B16A-F747135BA646}">
      <dgm:prSet/>
      <dgm:spPr/>
      <dgm:t>
        <a:bodyPr/>
        <a:lstStyle/>
        <a:p>
          <a:endParaRPr lang="en-US"/>
        </a:p>
      </dgm:t>
    </dgm:pt>
    <dgm:pt modelId="{E2FB862D-E497-4A3E-B415-7E3CE7F3F383}">
      <dgm:prSet/>
      <dgm:spPr/>
      <dgm:t>
        <a:bodyPr/>
        <a:lstStyle/>
        <a:p>
          <a:r>
            <a:rPr lang="en-US"/>
            <a:t>Filled new column "Player_ID" which backfilled the player involved in play.</a:t>
          </a:r>
        </a:p>
      </dgm:t>
    </dgm:pt>
    <dgm:pt modelId="{C7572C5F-B559-4FCD-B8C6-876F14AB0908}" type="parTrans" cxnId="{B40861A3-C85A-4B05-BECC-312FC8A5BD97}">
      <dgm:prSet/>
      <dgm:spPr/>
      <dgm:t>
        <a:bodyPr/>
        <a:lstStyle/>
        <a:p>
          <a:endParaRPr lang="en-US"/>
        </a:p>
      </dgm:t>
    </dgm:pt>
    <dgm:pt modelId="{765CD6FA-B9FC-4547-8BB0-80ABEA01C1E9}" type="sibTrans" cxnId="{B40861A3-C85A-4B05-BECC-312FC8A5BD97}">
      <dgm:prSet/>
      <dgm:spPr/>
      <dgm:t>
        <a:bodyPr/>
        <a:lstStyle/>
        <a:p>
          <a:endParaRPr lang="en-US"/>
        </a:p>
      </dgm:t>
    </dgm:pt>
    <dgm:pt modelId="{D137EF5D-E73B-41B6-B025-55C44A364001}">
      <dgm:prSet/>
      <dgm:spPr/>
      <dgm:t>
        <a:bodyPr/>
        <a:lstStyle/>
        <a:p>
          <a:r>
            <a:rPr lang="en-US"/>
            <a:t>Dropped other various player_ID columns to merge.</a:t>
          </a:r>
        </a:p>
      </dgm:t>
    </dgm:pt>
    <dgm:pt modelId="{9D4BE648-AF46-4C05-8F2E-73D5783E3368}" type="parTrans" cxnId="{8DD6D1C3-A107-427B-9B04-B089EF1F68A6}">
      <dgm:prSet/>
      <dgm:spPr/>
      <dgm:t>
        <a:bodyPr/>
        <a:lstStyle/>
        <a:p>
          <a:endParaRPr lang="en-US"/>
        </a:p>
      </dgm:t>
    </dgm:pt>
    <dgm:pt modelId="{CE09E96A-4EF5-4E37-870C-3EEAAEB42E60}" type="sibTrans" cxnId="{8DD6D1C3-A107-427B-9B04-B089EF1F68A6}">
      <dgm:prSet/>
      <dgm:spPr/>
      <dgm:t>
        <a:bodyPr/>
        <a:lstStyle/>
        <a:p>
          <a:endParaRPr lang="en-US"/>
        </a:p>
      </dgm:t>
    </dgm:pt>
    <dgm:pt modelId="{91C73372-F33D-4382-99B1-C3C1CB947791}" type="pres">
      <dgm:prSet presAssocID="{B5552743-F2C6-4902-ADBF-246A9C0F4D46}" presName="root" presStyleCnt="0">
        <dgm:presLayoutVars>
          <dgm:dir/>
          <dgm:resizeHandles val="exact"/>
        </dgm:presLayoutVars>
      </dgm:prSet>
      <dgm:spPr/>
    </dgm:pt>
    <dgm:pt modelId="{7B6EC2F9-0313-46F6-B91C-0D9F0CEACE3D}" type="pres">
      <dgm:prSet presAssocID="{9A073885-CD50-408A-8AD6-ADA26AF2F26E}" presName="compNode" presStyleCnt="0"/>
      <dgm:spPr/>
    </dgm:pt>
    <dgm:pt modelId="{0E84FAA3-C0B4-41F6-A1FF-293F4D203EE5}" type="pres">
      <dgm:prSet presAssocID="{9A073885-CD50-408A-8AD6-ADA26AF2F2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155BD58-F839-44B1-9C2A-8E19672AD4DA}" type="pres">
      <dgm:prSet presAssocID="{9A073885-CD50-408A-8AD6-ADA26AF2F26E}" presName="iconSpace" presStyleCnt="0"/>
      <dgm:spPr/>
    </dgm:pt>
    <dgm:pt modelId="{1DCBE6A5-9F16-4FF5-981C-7FC1DCC09DCC}" type="pres">
      <dgm:prSet presAssocID="{9A073885-CD50-408A-8AD6-ADA26AF2F26E}" presName="parTx" presStyleLbl="revTx" presStyleIdx="0" presStyleCnt="6">
        <dgm:presLayoutVars>
          <dgm:chMax val="0"/>
          <dgm:chPref val="0"/>
        </dgm:presLayoutVars>
      </dgm:prSet>
      <dgm:spPr/>
    </dgm:pt>
    <dgm:pt modelId="{2D8A2040-8E34-4C56-80B7-9843EF128C7B}" type="pres">
      <dgm:prSet presAssocID="{9A073885-CD50-408A-8AD6-ADA26AF2F26E}" presName="txSpace" presStyleCnt="0"/>
      <dgm:spPr/>
    </dgm:pt>
    <dgm:pt modelId="{7A6D8412-30E1-4DAC-AF71-C5A7628F135A}" type="pres">
      <dgm:prSet presAssocID="{9A073885-CD50-408A-8AD6-ADA26AF2F26E}" presName="desTx" presStyleLbl="revTx" presStyleIdx="1" presStyleCnt="6">
        <dgm:presLayoutVars/>
      </dgm:prSet>
      <dgm:spPr/>
    </dgm:pt>
    <dgm:pt modelId="{25EDE78B-659F-411D-A513-028ECBC16EEE}" type="pres">
      <dgm:prSet presAssocID="{A415B91C-E2BF-47F3-AF26-9229A2F915A9}" presName="sibTrans" presStyleCnt="0"/>
      <dgm:spPr/>
    </dgm:pt>
    <dgm:pt modelId="{A888E3B2-61D1-478D-AEDD-696945181496}" type="pres">
      <dgm:prSet presAssocID="{61016DF5-E931-4CEB-8D74-669EB436F7D3}" presName="compNode" presStyleCnt="0"/>
      <dgm:spPr/>
    </dgm:pt>
    <dgm:pt modelId="{43360ACA-03A0-49AB-8480-7FDD103F18E7}" type="pres">
      <dgm:prSet presAssocID="{61016DF5-E931-4CEB-8D74-669EB436F7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E53AB08-1432-4310-8E09-146C4CFA05B6}" type="pres">
      <dgm:prSet presAssocID="{61016DF5-E931-4CEB-8D74-669EB436F7D3}" presName="iconSpace" presStyleCnt="0"/>
      <dgm:spPr/>
    </dgm:pt>
    <dgm:pt modelId="{37DC15A7-1D9B-4A74-8DEA-55DDAC85BAD4}" type="pres">
      <dgm:prSet presAssocID="{61016DF5-E931-4CEB-8D74-669EB436F7D3}" presName="parTx" presStyleLbl="revTx" presStyleIdx="2" presStyleCnt="6">
        <dgm:presLayoutVars>
          <dgm:chMax val="0"/>
          <dgm:chPref val="0"/>
        </dgm:presLayoutVars>
      </dgm:prSet>
      <dgm:spPr/>
    </dgm:pt>
    <dgm:pt modelId="{CBD45D6B-8578-42D9-95AE-CF52CB73466B}" type="pres">
      <dgm:prSet presAssocID="{61016DF5-E931-4CEB-8D74-669EB436F7D3}" presName="txSpace" presStyleCnt="0"/>
      <dgm:spPr/>
    </dgm:pt>
    <dgm:pt modelId="{A956611C-6555-474F-8839-EDAB2018516F}" type="pres">
      <dgm:prSet presAssocID="{61016DF5-E931-4CEB-8D74-669EB436F7D3}" presName="desTx" presStyleLbl="revTx" presStyleIdx="3" presStyleCnt="6">
        <dgm:presLayoutVars/>
      </dgm:prSet>
      <dgm:spPr/>
    </dgm:pt>
    <dgm:pt modelId="{578C09A0-2E31-4D4C-A1CB-05C2F300E3F3}" type="pres">
      <dgm:prSet presAssocID="{D97E0828-A972-45C7-BE56-660189D32BAE}" presName="sibTrans" presStyleCnt="0"/>
      <dgm:spPr/>
    </dgm:pt>
    <dgm:pt modelId="{CF70B712-D7FE-4C62-95C1-BB983A836841}" type="pres">
      <dgm:prSet presAssocID="{85AF4023-7307-4D1F-A9E6-6382F26764F9}" presName="compNode" presStyleCnt="0"/>
      <dgm:spPr/>
    </dgm:pt>
    <dgm:pt modelId="{C081CEED-1904-4A12-86E0-F1FA5E619C7F}" type="pres">
      <dgm:prSet presAssocID="{85AF4023-7307-4D1F-A9E6-6382F26764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3E5899-AEBD-4735-AFF0-BA55D86EA3CC}" type="pres">
      <dgm:prSet presAssocID="{85AF4023-7307-4D1F-A9E6-6382F26764F9}" presName="iconSpace" presStyleCnt="0"/>
      <dgm:spPr/>
    </dgm:pt>
    <dgm:pt modelId="{9C33EACC-53BF-49CD-A018-B007AD6CDBF1}" type="pres">
      <dgm:prSet presAssocID="{85AF4023-7307-4D1F-A9E6-6382F26764F9}" presName="parTx" presStyleLbl="revTx" presStyleIdx="4" presStyleCnt="6">
        <dgm:presLayoutVars>
          <dgm:chMax val="0"/>
          <dgm:chPref val="0"/>
        </dgm:presLayoutVars>
      </dgm:prSet>
      <dgm:spPr/>
    </dgm:pt>
    <dgm:pt modelId="{A1CD9ECC-5EAC-4BD1-85C0-90D9EFB14D4C}" type="pres">
      <dgm:prSet presAssocID="{85AF4023-7307-4D1F-A9E6-6382F26764F9}" presName="txSpace" presStyleCnt="0"/>
      <dgm:spPr/>
    </dgm:pt>
    <dgm:pt modelId="{0C3CE753-BBBC-414A-B608-221D549E54A3}" type="pres">
      <dgm:prSet presAssocID="{85AF4023-7307-4D1F-A9E6-6382F26764F9}" presName="desTx" presStyleLbl="revTx" presStyleIdx="5" presStyleCnt="6">
        <dgm:presLayoutVars/>
      </dgm:prSet>
      <dgm:spPr/>
    </dgm:pt>
  </dgm:ptLst>
  <dgm:cxnLst>
    <dgm:cxn modelId="{D031CA0A-9171-4543-A6BC-911532C61E81}" type="presOf" srcId="{4624AECC-D0CD-4B65-B709-A95AB9E48F8F}" destId="{7A6D8412-30E1-4DAC-AF71-C5A7628F135A}" srcOrd="0" destOrd="3" presId="urn:microsoft.com/office/officeart/2018/2/layout/IconLabelDescriptionList"/>
    <dgm:cxn modelId="{B45CCB11-7A30-494B-9840-E06ED556F9AF}" type="presOf" srcId="{B5552743-F2C6-4902-ADBF-246A9C0F4D46}" destId="{91C73372-F33D-4382-99B1-C3C1CB947791}" srcOrd="0" destOrd="0" presId="urn:microsoft.com/office/officeart/2018/2/layout/IconLabelDescriptionList"/>
    <dgm:cxn modelId="{4A986E20-05E9-4D2D-8660-03F7CA743B24}" type="presOf" srcId="{9A073885-CD50-408A-8AD6-ADA26AF2F26E}" destId="{1DCBE6A5-9F16-4FF5-981C-7FC1DCC09DCC}" srcOrd="0" destOrd="0" presId="urn:microsoft.com/office/officeart/2018/2/layout/IconLabelDescriptionList"/>
    <dgm:cxn modelId="{EC0FE62A-9C5C-40EF-B4C4-548927E95053}" srcId="{F5DEC09D-6FAF-4590-B633-FA9F4554747D}" destId="{2532DA6F-696D-4E51-9D4C-A2D845F2E526}" srcOrd="0" destOrd="0" parTransId="{91D4B0A6-D807-440C-8BE4-F5F5D73719D2}" sibTransId="{64DA0A1A-4376-4543-8371-7394685D16CE}"/>
    <dgm:cxn modelId="{104BC82F-043F-487D-BC4B-7BFA89898B0A}" type="presOf" srcId="{F5DEC09D-6FAF-4590-B633-FA9F4554747D}" destId="{7A6D8412-30E1-4DAC-AF71-C5A7628F135A}" srcOrd="0" destOrd="0" presId="urn:microsoft.com/office/officeart/2018/2/layout/IconLabelDescriptionList"/>
    <dgm:cxn modelId="{CF873332-B4ED-48D7-8CC8-1F210600CC7A}" type="presOf" srcId="{2532DA6F-696D-4E51-9D4C-A2D845F2E526}" destId="{7A6D8412-30E1-4DAC-AF71-C5A7628F135A}" srcOrd="0" destOrd="1" presId="urn:microsoft.com/office/officeart/2018/2/layout/IconLabelDescriptionList"/>
    <dgm:cxn modelId="{10F27238-3903-406C-B51C-01E9DD63EB36}" srcId="{B5552743-F2C6-4902-ADBF-246A9C0F4D46}" destId="{9A073885-CD50-408A-8AD6-ADA26AF2F26E}" srcOrd="0" destOrd="0" parTransId="{73CDC819-D36A-4AA9-A35B-967BC622B82C}" sibTransId="{A415B91C-E2BF-47F3-AF26-9229A2F915A9}"/>
    <dgm:cxn modelId="{7D613A3D-8A75-45CF-9F81-CBF7B4977410}" type="presOf" srcId="{6F918F91-AF6F-4984-A339-5FF2D51E3468}" destId="{7A6D8412-30E1-4DAC-AF71-C5A7628F135A}" srcOrd="0" destOrd="2" presId="urn:microsoft.com/office/officeart/2018/2/layout/IconLabelDescriptionList"/>
    <dgm:cxn modelId="{08B83D4A-238D-44DC-B16A-F747135BA646}" srcId="{85AF4023-7307-4D1F-A9E6-6382F26764F9}" destId="{FA37C83E-5F8C-4DD2-A9DD-A1875E8BABBA}" srcOrd="0" destOrd="0" parTransId="{E2759625-1FCD-49EC-A648-4DDE9C6564CE}" sibTransId="{DC1E4632-EEAC-4492-A4CB-B162718C770C}"/>
    <dgm:cxn modelId="{D80DFF53-188A-43F0-AFE9-39A5B0B6EAE0}" type="presOf" srcId="{D137EF5D-E73B-41B6-B025-55C44A364001}" destId="{0C3CE753-BBBC-414A-B608-221D549E54A3}" srcOrd="0" destOrd="2" presId="urn:microsoft.com/office/officeart/2018/2/layout/IconLabelDescriptionList"/>
    <dgm:cxn modelId="{03984A70-E0B0-4A17-8BB8-21790318AF8C}" type="presOf" srcId="{61016DF5-E931-4CEB-8D74-669EB436F7D3}" destId="{37DC15A7-1D9B-4A74-8DEA-55DDAC85BAD4}" srcOrd="0" destOrd="0" presId="urn:microsoft.com/office/officeart/2018/2/layout/IconLabelDescriptionList"/>
    <dgm:cxn modelId="{12F38075-093B-41C1-AF60-DAAB0DC25545}" srcId="{B5552743-F2C6-4902-ADBF-246A9C0F4D46}" destId="{61016DF5-E931-4CEB-8D74-669EB436F7D3}" srcOrd="1" destOrd="0" parTransId="{6F468EAA-5F54-4F3B-B707-C15545B26D04}" sibTransId="{D97E0828-A972-45C7-BE56-660189D32BAE}"/>
    <dgm:cxn modelId="{DBA32C76-7F79-4D29-B1FC-3C1FD6ADF198}" srcId="{B5552743-F2C6-4902-ADBF-246A9C0F4D46}" destId="{85AF4023-7307-4D1F-A9E6-6382F26764F9}" srcOrd="2" destOrd="0" parTransId="{21DF1DAC-9241-43A9-931F-C3D4CD423CF1}" sibTransId="{54C7C9C4-A42C-4823-AECC-5C6D14890604}"/>
    <dgm:cxn modelId="{FE588686-BC8A-4BC0-BBE9-522AFE229C32}" srcId="{61016DF5-E931-4CEB-8D74-669EB436F7D3}" destId="{71FD455F-6C7F-426F-AE24-2FC88576F3F0}" srcOrd="0" destOrd="0" parTransId="{CDCD749D-A0BA-4CC4-A307-71B3B4042D2E}" sibTransId="{D4F64D7F-DE4C-446C-A9A6-5322097600E4}"/>
    <dgm:cxn modelId="{DC0E2A8A-2521-463D-905D-40D71C141D2C}" srcId="{6F918F91-AF6F-4984-A339-5FF2D51E3468}" destId="{4624AECC-D0CD-4B65-B709-A95AB9E48F8F}" srcOrd="0" destOrd="0" parTransId="{E2D1CF0A-90CF-47F7-90A8-9B92E2E58739}" sibTransId="{2E5F1ADB-587E-48B6-9AAE-A58EDEDA67C6}"/>
    <dgm:cxn modelId="{332E399C-2E6F-4F2D-8980-68DC389CD44D}" type="presOf" srcId="{85AF4023-7307-4D1F-A9E6-6382F26764F9}" destId="{9C33EACC-53BF-49CD-A018-B007AD6CDBF1}" srcOrd="0" destOrd="0" presId="urn:microsoft.com/office/officeart/2018/2/layout/IconLabelDescriptionList"/>
    <dgm:cxn modelId="{A527549F-D698-4C26-8BA6-7199A1BF7926}" srcId="{9A073885-CD50-408A-8AD6-ADA26AF2F26E}" destId="{F5DEC09D-6FAF-4590-B633-FA9F4554747D}" srcOrd="0" destOrd="0" parTransId="{10DC939E-C1D9-46FC-B86E-BF48F16F25BF}" sibTransId="{5E56BF4A-DEE5-4B29-9D0C-F07BA5D181CA}"/>
    <dgm:cxn modelId="{B40861A3-C85A-4B05-BECC-312FC8A5BD97}" srcId="{FA37C83E-5F8C-4DD2-A9DD-A1875E8BABBA}" destId="{E2FB862D-E497-4A3E-B415-7E3CE7F3F383}" srcOrd="0" destOrd="0" parTransId="{C7572C5F-B559-4FCD-B8C6-876F14AB0908}" sibTransId="{765CD6FA-B9FC-4547-8BB0-80ABEA01C1E9}"/>
    <dgm:cxn modelId="{8DD6D1C3-A107-427B-9B04-B089EF1F68A6}" srcId="{FA37C83E-5F8C-4DD2-A9DD-A1875E8BABBA}" destId="{D137EF5D-E73B-41B6-B025-55C44A364001}" srcOrd="1" destOrd="0" parTransId="{9D4BE648-AF46-4C05-8F2E-73D5783E3368}" sibTransId="{CE09E96A-4EF5-4E37-870C-3EEAAEB42E60}"/>
    <dgm:cxn modelId="{D20011DE-A5AA-4FB6-9752-CEEA107623B0}" srcId="{9A073885-CD50-408A-8AD6-ADA26AF2F26E}" destId="{6F918F91-AF6F-4984-A339-5FF2D51E3468}" srcOrd="1" destOrd="0" parTransId="{3763F372-BD34-419F-9913-8ADECEAB7018}" sibTransId="{8F1A6462-59C2-4844-A0A9-FFE3D429FE1C}"/>
    <dgm:cxn modelId="{507712E3-B03E-4295-85E3-BD9325ACD333}" type="presOf" srcId="{71FD455F-6C7F-426F-AE24-2FC88576F3F0}" destId="{A956611C-6555-474F-8839-EDAB2018516F}" srcOrd="0" destOrd="0" presId="urn:microsoft.com/office/officeart/2018/2/layout/IconLabelDescriptionList"/>
    <dgm:cxn modelId="{75CB20E5-D573-4F2D-80B1-E16087E29363}" type="presOf" srcId="{E2FB862D-E497-4A3E-B415-7E3CE7F3F383}" destId="{0C3CE753-BBBC-414A-B608-221D549E54A3}" srcOrd="0" destOrd="1" presId="urn:microsoft.com/office/officeart/2018/2/layout/IconLabelDescriptionList"/>
    <dgm:cxn modelId="{95DC65E8-D4D7-43AE-A860-C722D51C0820}" type="presOf" srcId="{FA37C83E-5F8C-4DD2-A9DD-A1875E8BABBA}" destId="{0C3CE753-BBBC-414A-B608-221D549E54A3}" srcOrd="0" destOrd="0" presId="urn:microsoft.com/office/officeart/2018/2/layout/IconLabelDescriptionList"/>
    <dgm:cxn modelId="{7400A15B-DA7F-4313-8BF2-134B30D9C0AF}" type="presParOf" srcId="{91C73372-F33D-4382-99B1-C3C1CB947791}" destId="{7B6EC2F9-0313-46F6-B91C-0D9F0CEACE3D}" srcOrd="0" destOrd="0" presId="urn:microsoft.com/office/officeart/2018/2/layout/IconLabelDescriptionList"/>
    <dgm:cxn modelId="{F2AD0268-AA09-4BE1-A2EA-16513B326E6E}" type="presParOf" srcId="{7B6EC2F9-0313-46F6-B91C-0D9F0CEACE3D}" destId="{0E84FAA3-C0B4-41F6-A1FF-293F4D203EE5}" srcOrd="0" destOrd="0" presId="urn:microsoft.com/office/officeart/2018/2/layout/IconLabelDescriptionList"/>
    <dgm:cxn modelId="{C4165FC9-3544-41E2-AB99-64CC8FCB6BAE}" type="presParOf" srcId="{7B6EC2F9-0313-46F6-B91C-0D9F0CEACE3D}" destId="{7155BD58-F839-44B1-9C2A-8E19672AD4DA}" srcOrd="1" destOrd="0" presId="urn:microsoft.com/office/officeart/2018/2/layout/IconLabelDescriptionList"/>
    <dgm:cxn modelId="{075079FD-3E5F-412B-8BFC-50A7578A4EF7}" type="presParOf" srcId="{7B6EC2F9-0313-46F6-B91C-0D9F0CEACE3D}" destId="{1DCBE6A5-9F16-4FF5-981C-7FC1DCC09DCC}" srcOrd="2" destOrd="0" presId="urn:microsoft.com/office/officeart/2018/2/layout/IconLabelDescriptionList"/>
    <dgm:cxn modelId="{3AE29C95-CFA4-422C-9145-301762B8A7C2}" type="presParOf" srcId="{7B6EC2F9-0313-46F6-B91C-0D9F0CEACE3D}" destId="{2D8A2040-8E34-4C56-80B7-9843EF128C7B}" srcOrd="3" destOrd="0" presId="urn:microsoft.com/office/officeart/2018/2/layout/IconLabelDescriptionList"/>
    <dgm:cxn modelId="{3125229F-348E-4C27-9AAD-1943161E89CD}" type="presParOf" srcId="{7B6EC2F9-0313-46F6-B91C-0D9F0CEACE3D}" destId="{7A6D8412-30E1-4DAC-AF71-C5A7628F135A}" srcOrd="4" destOrd="0" presId="urn:microsoft.com/office/officeart/2018/2/layout/IconLabelDescriptionList"/>
    <dgm:cxn modelId="{DA0D090D-C2B1-4A6E-8437-6D678845286B}" type="presParOf" srcId="{91C73372-F33D-4382-99B1-C3C1CB947791}" destId="{25EDE78B-659F-411D-A513-028ECBC16EEE}" srcOrd="1" destOrd="0" presId="urn:microsoft.com/office/officeart/2018/2/layout/IconLabelDescriptionList"/>
    <dgm:cxn modelId="{BB2CDD99-8881-46FB-912D-3C5741E53F48}" type="presParOf" srcId="{91C73372-F33D-4382-99B1-C3C1CB947791}" destId="{A888E3B2-61D1-478D-AEDD-696945181496}" srcOrd="2" destOrd="0" presId="urn:microsoft.com/office/officeart/2018/2/layout/IconLabelDescriptionList"/>
    <dgm:cxn modelId="{D162241A-C876-492A-A72C-E554659B37E4}" type="presParOf" srcId="{A888E3B2-61D1-478D-AEDD-696945181496}" destId="{43360ACA-03A0-49AB-8480-7FDD103F18E7}" srcOrd="0" destOrd="0" presId="urn:microsoft.com/office/officeart/2018/2/layout/IconLabelDescriptionList"/>
    <dgm:cxn modelId="{EE56D45A-9C6F-4249-BAB1-09B34041F0D8}" type="presParOf" srcId="{A888E3B2-61D1-478D-AEDD-696945181496}" destId="{CE53AB08-1432-4310-8E09-146C4CFA05B6}" srcOrd="1" destOrd="0" presId="urn:microsoft.com/office/officeart/2018/2/layout/IconLabelDescriptionList"/>
    <dgm:cxn modelId="{94A24CCF-2540-4946-9998-2D7BADBDCEBB}" type="presParOf" srcId="{A888E3B2-61D1-478D-AEDD-696945181496}" destId="{37DC15A7-1D9B-4A74-8DEA-55DDAC85BAD4}" srcOrd="2" destOrd="0" presId="urn:microsoft.com/office/officeart/2018/2/layout/IconLabelDescriptionList"/>
    <dgm:cxn modelId="{55C38733-7F20-4523-8A0F-973EB2850A74}" type="presParOf" srcId="{A888E3B2-61D1-478D-AEDD-696945181496}" destId="{CBD45D6B-8578-42D9-95AE-CF52CB73466B}" srcOrd="3" destOrd="0" presId="urn:microsoft.com/office/officeart/2018/2/layout/IconLabelDescriptionList"/>
    <dgm:cxn modelId="{D101A889-7BD4-49BA-903E-C34FA4A62A8C}" type="presParOf" srcId="{A888E3B2-61D1-478D-AEDD-696945181496}" destId="{A956611C-6555-474F-8839-EDAB2018516F}" srcOrd="4" destOrd="0" presId="urn:microsoft.com/office/officeart/2018/2/layout/IconLabelDescriptionList"/>
    <dgm:cxn modelId="{D14B8928-6791-4A54-B3C2-17789F9D354F}" type="presParOf" srcId="{91C73372-F33D-4382-99B1-C3C1CB947791}" destId="{578C09A0-2E31-4D4C-A1CB-05C2F300E3F3}" srcOrd="3" destOrd="0" presId="urn:microsoft.com/office/officeart/2018/2/layout/IconLabelDescriptionList"/>
    <dgm:cxn modelId="{EC440563-B87F-432A-A26C-ABDC0D1CBA04}" type="presParOf" srcId="{91C73372-F33D-4382-99B1-C3C1CB947791}" destId="{CF70B712-D7FE-4C62-95C1-BB983A836841}" srcOrd="4" destOrd="0" presId="urn:microsoft.com/office/officeart/2018/2/layout/IconLabelDescriptionList"/>
    <dgm:cxn modelId="{3B4C2B09-E3EF-4C29-BA6C-91FA0CC1095D}" type="presParOf" srcId="{CF70B712-D7FE-4C62-95C1-BB983A836841}" destId="{C081CEED-1904-4A12-86E0-F1FA5E619C7F}" srcOrd="0" destOrd="0" presId="urn:microsoft.com/office/officeart/2018/2/layout/IconLabelDescriptionList"/>
    <dgm:cxn modelId="{0613D4C0-E068-48F8-8E92-A22568D164CB}" type="presParOf" srcId="{CF70B712-D7FE-4C62-95C1-BB983A836841}" destId="{733E5899-AEBD-4735-AFF0-BA55D86EA3CC}" srcOrd="1" destOrd="0" presId="urn:microsoft.com/office/officeart/2018/2/layout/IconLabelDescriptionList"/>
    <dgm:cxn modelId="{40C15984-99EC-4930-85BD-55358DF8160E}" type="presParOf" srcId="{CF70B712-D7FE-4C62-95C1-BB983A836841}" destId="{9C33EACC-53BF-49CD-A018-B007AD6CDBF1}" srcOrd="2" destOrd="0" presId="urn:microsoft.com/office/officeart/2018/2/layout/IconLabelDescriptionList"/>
    <dgm:cxn modelId="{80363285-7152-4722-8A2A-B2F971EBBD1C}" type="presParOf" srcId="{CF70B712-D7FE-4C62-95C1-BB983A836841}" destId="{A1CD9ECC-5EAC-4BD1-85C0-90D9EFB14D4C}" srcOrd="3" destOrd="0" presId="urn:microsoft.com/office/officeart/2018/2/layout/IconLabelDescriptionList"/>
    <dgm:cxn modelId="{3784B1D7-423F-4A9C-AE57-6F716570D480}" type="presParOf" srcId="{CF70B712-D7FE-4C62-95C1-BB983A836841}" destId="{0C3CE753-BBBC-414A-B608-221D549E54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E9C42-F8A1-4E92-B686-7F151FC1AF5B}">
      <dsp:nvSpPr>
        <dsp:cNvPr id="0" name=""/>
        <dsp:cNvSpPr/>
      </dsp:nvSpPr>
      <dsp:spPr>
        <a:xfrm>
          <a:off x="0" y="3720"/>
          <a:ext cx="10506456" cy="6313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413C9-FB7E-405C-93B2-C2BA79B8E4B5}">
      <dsp:nvSpPr>
        <dsp:cNvPr id="0" name=""/>
        <dsp:cNvSpPr/>
      </dsp:nvSpPr>
      <dsp:spPr>
        <a:xfrm>
          <a:off x="190992" y="145780"/>
          <a:ext cx="347259" cy="347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19722-2D95-4270-BD98-AEC489931D1F}">
      <dsp:nvSpPr>
        <dsp:cNvPr id="0" name=""/>
        <dsp:cNvSpPr/>
      </dsp:nvSpPr>
      <dsp:spPr>
        <a:xfrm>
          <a:off x="729243" y="3720"/>
          <a:ext cx="4727905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 Overview</a:t>
          </a:r>
        </a:p>
      </dsp:txBody>
      <dsp:txXfrm>
        <a:off x="729243" y="3720"/>
        <a:ext cx="4727905" cy="631380"/>
      </dsp:txXfrm>
    </dsp:sp>
    <dsp:sp modelId="{1FD6EBEB-C403-41B3-BF7E-AEA30B87904F}">
      <dsp:nvSpPr>
        <dsp:cNvPr id="0" name=""/>
        <dsp:cNvSpPr/>
      </dsp:nvSpPr>
      <dsp:spPr>
        <a:xfrm>
          <a:off x="5457149" y="3720"/>
          <a:ext cx="5048594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Quality of data and observed issues</a:t>
          </a:r>
        </a:p>
      </dsp:txBody>
      <dsp:txXfrm>
        <a:off x="5457149" y="3720"/>
        <a:ext cx="5048594" cy="631380"/>
      </dsp:txXfrm>
    </dsp:sp>
    <dsp:sp modelId="{B6EA500B-AE52-4E82-AC19-BB8BFE4BDCD3}">
      <dsp:nvSpPr>
        <dsp:cNvPr id="0" name=""/>
        <dsp:cNvSpPr/>
      </dsp:nvSpPr>
      <dsp:spPr>
        <a:xfrm>
          <a:off x="0" y="792945"/>
          <a:ext cx="10506456" cy="631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0F027-4F4E-4464-85B9-FEBE0E22A032}">
      <dsp:nvSpPr>
        <dsp:cNvPr id="0" name=""/>
        <dsp:cNvSpPr/>
      </dsp:nvSpPr>
      <dsp:spPr>
        <a:xfrm>
          <a:off x="190992" y="935005"/>
          <a:ext cx="347259" cy="347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A526F-FC1C-48CB-B5B9-B26F5E80959A}">
      <dsp:nvSpPr>
        <dsp:cNvPr id="0" name=""/>
        <dsp:cNvSpPr/>
      </dsp:nvSpPr>
      <dsp:spPr>
        <a:xfrm>
          <a:off x="729243" y="792945"/>
          <a:ext cx="4727905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Objective</a:t>
          </a:r>
        </a:p>
      </dsp:txBody>
      <dsp:txXfrm>
        <a:off x="729243" y="792945"/>
        <a:ext cx="4727905" cy="631380"/>
      </dsp:txXfrm>
    </dsp:sp>
    <dsp:sp modelId="{5A911B78-2FD5-4E0A-A18E-B44EC05E64DF}">
      <dsp:nvSpPr>
        <dsp:cNvPr id="0" name=""/>
        <dsp:cNvSpPr/>
      </dsp:nvSpPr>
      <dsp:spPr>
        <a:xfrm>
          <a:off x="5457149" y="792945"/>
          <a:ext cx="5048594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Trends among players and characteristics to support draft analysis</a:t>
          </a:r>
        </a:p>
      </dsp:txBody>
      <dsp:txXfrm>
        <a:off x="5457149" y="792945"/>
        <a:ext cx="5048594" cy="631380"/>
      </dsp:txXfrm>
    </dsp:sp>
    <dsp:sp modelId="{62E84E1E-1378-4E50-9CC9-69E9EAB4C0E0}">
      <dsp:nvSpPr>
        <dsp:cNvPr id="0" name=""/>
        <dsp:cNvSpPr/>
      </dsp:nvSpPr>
      <dsp:spPr>
        <a:xfrm>
          <a:off x="0" y="1582170"/>
          <a:ext cx="10506456" cy="6313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6B3A4-25C0-455A-8469-434F83B99129}">
      <dsp:nvSpPr>
        <dsp:cNvPr id="0" name=""/>
        <dsp:cNvSpPr/>
      </dsp:nvSpPr>
      <dsp:spPr>
        <a:xfrm>
          <a:off x="190992" y="1724230"/>
          <a:ext cx="347259" cy="347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74C4E-7AC3-4129-B059-CF4AC7734F60}">
      <dsp:nvSpPr>
        <dsp:cNvPr id="0" name=""/>
        <dsp:cNvSpPr/>
      </dsp:nvSpPr>
      <dsp:spPr>
        <a:xfrm>
          <a:off x="729243" y="1582170"/>
          <a:ext cx="4727905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 Process</a:t>
          </a:r>
        </a:p>
      </dsp:txBody>
      <dsp:txXfrm>
        <a:off x="729243" y="1582170"/>
        <a:ext cx="4727905" cy="631380"/>
      </dsp:txXfrm>
    </dsp:sp>
    <dsp:sp modelId="{54A227F5-32AB-460F-9B46-93E2E27CCCAA}">
      <dsp:nvSpPr>
        <dsp:cNvPr id="0" name=""/>
        <dsp:cNvSpPr/>
      </dsp:nvSpPr>
      <dsp:spPr>
        <a:xfrm>
          <a:off x="5457149" y="1582170"/>
          <a:ext cx="5048594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Transformation, missing variable adjustments, and integration of datasets.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Variables created.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Attribute and Column selection.</a:t>
          </a:r>
        </a:p>
      </dsp:txBody>
      <dsp:txXfrm>
        <a:off x="5457149" y="1582170"/>
        <a:ext cx="5048594" cy="631380"/>
      </dsp:txXfrm>
    </dsp:sp>
    <dsp:sp modelId="{EA4C8913-0322-423F-8CFD-71141CEA0D40}">
      <dsp:nvSpPr>
        <dsp:cNvPr id="0" name=""/>
        <dsp:cNvSpPr/>
      </dsp:nvSpPr>
      <dsp:spPr>
        <a:xfrm>
          <a:off x="0" y="2371395"/>
          <a:ext cx="10506456" cy="6313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13A2B-C282-4F66-B79F-ABEA8D922A83}">
      <dsp:nvSpPr>
        <dsp:cNvPr id="0" name=""/>
        <dsp:cNvSpPr/>
      </dsp:nvSpPr>
      <dsp:spPr>
        <a:xfrm>
          <a:off x="190992" y="2513456"/>
          <a:ext cx="347259" cy="347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E45F9-3D90-4B37-9728-D88BE8DC5C7F}">
      <dsp:nvSpPr>
        <dsp:cNvPr id="0" name=""/>
        <dsp:cNvSpPr/>
      </dsp:nvSpPr>
      <dsp:spPr>
        <a:xfrm>
          <a:off x="729243" y="2371395"/>
          <a:ext cx="4727905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Questions</a:t>
          </a:r>
        </a:p>
      </dsp:txBody>
      <dsp:txXfrm>
        <a:off x="729243" y="2371395"/>
        <a:ext cx="4727905" cy="631380"/>
      </dsp:txXfrm>
    </dsp:sp>
    <dsp:sp modelId="{7AE91EA5-3CF4-47B9-B38F-FCF57B62486C}">
      <dsp:nvSpPr>
        <dsp:cNvPr id="0" name=""/>
        <dsp:cNvSpPr/>
      </dsp:nvSpPr>
      <dsp:spPr>
        <a:xfrm>
          <a:off x="5457149" y="2371395"/>
          <a:ext cx="5048594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Insights Provided Among Data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NFL Tenured Players Among Colleges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Common Players in NFL</a:t>
          </a:r>
        </a:p>
      </dsp:txBody>
      <dsp:txXfrm>
        <a:off x="5457149" y="2371395"/>
        <a:ext cx="5048594" cy="631380"/>
      </dsp:txXfrm>
    </dsp:sp>
    <dsp:sp modelId="{FA9B7D7B-8BC7-4C79-8C56-A1585C6C65D3}">
      <dsp:nvSpPr>
        <dsp:cNvPr id="0" name=""/>
        <dsp:cNvSpPr/>
      </dsp:nvSpPr>
      <dsp:spPr>
        <a:xfrm>
          <a:off x="0" y="3160620"/>
          <a:ext cx="10506456" cy="6313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F0C5F-41A1-4573-B840-0B12E88E5D7B}">
      <dsp:nvSpPr>
        <dsp:cNvPr id="0" name=""/>
        <dsp:cNvSpPr/>
      </dsp:nvSpPr>
      <dsp:spPr>
        <a:xfrm>
          <a:off x="190992" y="3302681"/>
          <a:ext cx="347259" cy="347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5DE14-3716-4BD4-9E20-01A03D09018A}">
      <dsp:nvSpPr>
        <dsp:cNvPr id="0" name=""/>
        <dsp:cNvSpPr/>
      </dsp:nvSpPr>
      <dsp:spPr>
        <a:xfrm>
          <a:off x="729243" y="3160620"/>
          <a:ext cx="4727905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Analysis</a:t>
          </a:r>
        </a:p>
      </dsp:txBody>
      <dsp:txXfrm>
        <a:off x="729243" y="3160620"/>
        <a:ext cx="4727905" cy="631380"/>
      </dsp:txXfrm>
    </dsp:sp>
    <dsp:sp modelId="{95A661E9-0B9B-4574-9EBD-DBB46BE1F114}">
      <dsp:nvSpPr>
        <dsp:cNvPr id="0" name=""/>
        <dsp:cNvSpPr/>
      </dsp:nvSpPr>
      <dsp:spPr>
        <a:xfrm>
          <a:off x="5457149" y="3160620"/>
          <a:ext cx="5048594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Logistic Regression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Linear Regression</a:t>
          </a:r>
        </a:p>
      </dsp:txBody>
      <dsp:txXfrm>
        <a:off x="5457149" y="3160620"/>
        <a:ext cx="5048594" cy="631380"/>
      </dsp:txXfrm>
    </dsp:sp>
    <dsp:sp modelId="{5D21B546-4F66-4FD0-972E-1B9D25543D6D}">
      <dsp:nvSpPr>
        <dsp:cNvPr id="0" name=""/>
        <dsp:cNvSpPr/>
      </dsp:nvSpPr>
      <dsp:spPr>
        <a:xfrm>
          <a:off x="0" y="3949845"/>
          <a:ext cx="10506456" cy="6313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BA4D5-A0EC-4FBE-B4DE-B152B8225D7F}">
      <dsp:nvSpPr>
        <dsp:cNvPr id="0" name=""/>
        <dsp:cNvSpPr/>
      </dsp:nvSpPr>
      <dsp:spPr>
        <a:xfrm>
          <a:off x="190992" y="4091906"/>
          <a:ext cx="347259" cy="347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45194-818A-476B-803E-7976FA1047BC}">
      <dsp:nvSpPr>
        <dsp:cNvPr id="0" name=""/>
        <dsp:cNvSpPr/>
      </dsp:nvSpPr>
      <dsp:spPr>
        <a:xfrm>
          <a:off x="729243" y="3949845"/>
          <a:ext cx="9776499" cy="63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1" tIns="66821" rIns="66821" bIns="668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Closing Remarks</a:t>
          </a:r>
        </a:p>
      </dsp:txBody>
      <dsp:txXfrm>
        <a:off x="729243" y="3949845"/>
        <a:ext cx="9776499" cy="63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AD2B-24C9-6845-A3E3-66EA5BD01C9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E0BA1-A009-6E45-9DBF-CF417013433D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Leader – Zach Newland</a:t>
          </a:r>
        </a:p>
      </dsp:txBody>
      <dsp:txXfrm>
        <a:off x="0" y="675"/>
        <a:ext cx="6900512" cy="1106957"/>
      </dsp:txXfrm>
    </dsp:sp>
    <dsp:sp modelId="{386EA974-4025-C54C-B42A-DCAC46AACC36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DDFC7-2919-B741-9A26-0337054EFF34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Project Manager – Xiao Liang</a:t>
          </a:r>
        </a:p>
      </dsp:txBody>
      <dsp:txXfrm>
        <a:off x="0" y="1107633"/>
        <a:ext cx="6900512" cy="1106957"/>
      </dsp:txXfrm>
    </dsp:sp>
    <dsp:sp modelId="{64F741D7-C13D-FE41-8109-E658576006AA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C0028-FC89-614C-848F-05C5A547F0BF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Business Analyst – </a:t>
          </a:r>
          <a:r>
            <a:rPr lang="en-US" sz="3100" kern="1200" dirty="0" err="1"/>
            <a:t>Siddarth</a:t>
          </a:r>
          <a:r>
            <a:rPr lang="en-US" sz="3100" kern="1200" dirty="0"/>
            <a:t> Gopalakrishnan </a:t>
          </a:r>
        </a:p>
      </dsp:txBody>
      <dsp:txXfrm>
        <a:off x="0" y="2214591"/>
        <a:ext cx="6900512" cy="1106957"/>
      </dsp:txXfrm>
    </dsp:sp>
    <dsp:sp modelId="{33E9419C-3CCB-1C4E-BFE3-607D1A3AFCED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C4BF1-34CF-BB4A-B091-BF7A0561C066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Engineer – Pooja </a:t>
          </a:r>
          <a:r>
            <a:rPr lang="en-US" sz="3100" kern="1200" dirty="0" err="1"/>
            <a:t>Veenu</a:t>
          </a:r>
          <a:endParaRPr lang="en-US" sz="3100" kern="1200" dirty="0"/>
        </a:p>
      </dsp:txBody>
      <dsp:txXfrm>
        <a:off x="0" y="3321549"/>
        <a:ext cx="6900512" cy="1106957"/>
      </dsp:txXfrm>
    </dsp:sp>
    <dsp:sp modelId="{4BDA4C67-5EA9-ED4E-AECD-B7A2EB0081E0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DA50E-2A0B-BD40-BF66-FB59C773576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Marketer – Sean </a:t>
          </a:r>
          <a:r>
            <a:rPr lang="en-US" sz="3100" kern="1200" dirty="0" err="1"/>
            <a:t>Valerga</a:t>
          </a:r>
          <a:endParaRPr lang="en-US" sz="3100" kern="1200" dirty="0"/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FAA3-C0B4-41F6-A1FF-293F4D203EE5}">
      <dsp:nvSpPr>
        <dsp:cNvPr id="0" name=""/>
        <dsp:cNvSpPr/>
      </dsp:nvSpPr>
      <dsp:spPr>
        <a:xfrm>
          <a:off x="5527" y="0"/>
          <a:ext cx="1097489" cy="1059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BE6A5-9F16-4FF5-981C-7FC1DCC09DCC}">
      <dsp:nvSpPr>
        <dsp:cNvPr id="0" name=""/>
        <dsp:cNvSpPr/>
      </dsp:nvSpPr>
      <dsp:spPr>
        <a:xfrm>
          <a:off x="5527" y="1239907"/>
          <a:ext cx="3135684" cy="45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Players Dataset:</a:t>
          </a:r>
        </a:p>
      </dsp:txBody>
      <dsp:txXfrm>
        <a:off x="5527" y="1239907"/>
        <a:ext cx="3135684" cy="453989"/>
      </dsp:txXfrm>
    </dsp:sp>
    <dsp:sp modelId="{7A6D8412-30E1-4DAC-AF71-C5A7628F135A}">
      <dsp:nvSpPr>
        <dsp:cNvPr id="0" name=""/>
        <dsp:cNvSpPr/>
      </dsp:nvSpPr>
      <dsp:spPr>
        <a:xfrm>
          <a:off x="5527" y="1777896"/>
          <a:ext cx="3135684" cy="2573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Player names separated against individual first, middle, and last name.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Combined for "full-name" column to allow merging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Convert height string to numeric variable: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Originally string variable for height in feet and inches. Converted to centimeters.</a:t>
          </a:r>
        </a:p>
      </dsp:txBody>
      <dsp:txXfrm>
        <a:off x="5527" y="1777896"/>
        <a:ext cx="3135684" cy="2573441"/>
      </dsp:txXfrm>
    </dsp:sp>
    <dsp:sp modelId="{43360ACA-03A0-49AB-8480-7FDD103F18E7}">
      <dsp:nvSpPr>
        <dsp:cNvPr id="0" name=""/>
        <dsp:cNvSpPr/>
      </dsp:nvSpPr>
      <dsp:spPr>
        <a:xfrm>
          <a:off x="3689957" y="0"/>
          <a:ext cx="1097489" cy="1059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C15A7-1D9B-4A74-8DEA-55DDAC85BAD4}">
      <dsp:nvSpPr>
        <dsp:cNvPr id="0" name=""/>
        <dsp:cNvSpPr/>
      </dsp:nvSpPr>
      <dsp:spPr>
        <a:xfrm>
          <a:off x="3689957" y="1239907"/>
          <a:ext cx="3135684" cy="45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Teams Dataset:</a:t>
          </a:r>
        </a:p>
      </dsp:txBody>
      <dsp:txXfrm>
        <a:off x="3689957" y="1239907"/>
        <a:ext cx="3135684" cy="453989"/>
      </dsp:txXfrm>
    </dsp:sp>
    <dsp:sp modelId="{A956611C-6555-474F-8839-EDAB2018516F}">
      <dsp:nvSpPr>
        <dsp:cNvPr id="0" name=""/>
        <dsp:cNvSpPr/>
      </dsp:nvSpPr>
      <dsp:spPr>
        <a:xfrm>
          <a:off x="3689957" y="1777896"/>
          <a:ext cx="3135684" cy="2573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Adjustment of name column "full_name" to "city_state_name" for diversified columns among datasets.</a:t>
          </a:r>
        </a:p>
      </dsp:txBody>
      <dsp:txXfrm>
        <a:off x="3689957" y="1777896"/>
        <a:ext cx="3135684" cy="2573441"/>
      </dsp:txXfrm>
    </dsp:sp>
    <dsp:sp modelId="{C081CEED-1904-4A12-86E0-F1FA5E619C7F}">
      <dsp:nvSpPr>
        <dsp:cNvPr id="0" name=""/>
        <dsp:cNvSpPr/>
      </dsp:nvSpPr>
      <dsp:spPr>
        <a:xfrm>
          <a:off x="7374387" y="0"/>
          <a:ext cx="1097489" cy="10593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3EACC-53BF-49CD-A018-B007AD6CDBF1}">
      <dsp:nvSpPr>
        <dsp:cNvPr id="0" name=""/>
        <dsp:cNvSpPr/>
      </dsp:nvSpPr>
      <dsp:spPr>
        <a:xfrm>
          <a:off x="7374387" y="1239907"/>
          <a:ext cx="3135684" cy="45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Plays Dataset:</a:t>
          </a:r>
        </a:p>
      </dsp:txBody>
      <dsp:txXfrm>
        <a:off x="7374387" y="1239907"/>
        <a:ext cx="3135684" cy="453989"/>
      </dsp:txXfrm>
    </dsp:sp>
    <dsp:sp modelId="{0C3CE753-BBBC-414A-B608-221D549E54A3}">
      <dsp:nvSpPr>
        <dsp:cNvPr id="0" name=""/>
        <dsp:cNvSpPr/>
      </dsp:nvSpPr>
      <dsp:spPr>
        <a:xfrm>
          <a:off x="7374387" y="1777896"/>
          <a:ext cx="3135684" cy="2573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Player_IDs across plays on various columns based on position type.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Filled new column "Player_ID" which backfilled the player involved in play.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Dropped other various player_ID columns to merge.</a:t>
          </a:r>
        </a:p>
      </dsp:txBody>
      <dsp:txXfrm>
        <a:off x="7374387" y="1777896"/>
        <a:ext cx="3135684" cy="257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1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MIS 548</a:t>
            </a:r>
          </a:p>
          <a:p>
            <a:pPr algn="l"/>
            <a:r>
              <a:rPr lang="en-US" sz="5400"/>
              <a:t>NFL Play-By-Play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Presented By: Pooja </a:t>
            </a:r>
            <a:r>
              <a:rPr lang="en-US" dirty="0" err="1"/>
              <a:t>Veenu</a:t>
            </a:r>
            <a:r>
              <a:rPr lang="en-US" dirty="0"/>
              <a:t>, Sean </a:t>
            </a:r>
            <a:r>
              <a:rPr lang="en-US" dirty="0" err="1"/>
              <a:t>Valerga</a:t>
            </a:r>
            <a:r>
              <a:rPr lang="en-US" dirty="0"/>
              <a:t>, </a:t>
            </a:r>
            <a:r>
              <a:rPr lang="en-US" dirty="0" err="1"/>
              <a:t>Siddarth</a:t>
            </a:r>
            <a:r>
              <a:rPr lang="en-US" dirty="0"/>
              <a:t> Gopalakrishnan, Xiao Liang, and Zach Newland</a:t>
            </a:r>
          </a:p>
          <a:p>
            <a:pPr algn="l"/>
            <a:endParaRPr lang="en-US" dirty="0"/>
          </a:p>
        </p:txBody>
      </p:sp>
      <p:pic>
        <p:nvPicPr>
          <p:cNvPr id="29" name="Picture 28" descr="Football line of scrimmage">
            <a:extLst>
              <a:ext uri="{FF2B5EF4-FFF2-40B4-BE49-F238E27FC236}">
                <a16:creationId xmlns:a16="http://schemas.microsoft.com/office/drawing/2014/main" id="{559BAE31-6AEF-2D82-84D8-E72BC475E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8" r="161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94388-F8C7-45DF-A35D-E15256CB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Insights From Data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87">
            <a:extLst>
              <a:ext uri="{FF2B5EF4-FFF2-40B4-BE49-F238E27FC236}">
                <a16:creationId xmlns:a16="http://schemas.microsoft.com/office/drawing/2014/main" id="{443E3BBA-6A13-1C26-8C41-642056E7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</a:t>
            </a:r>
          </a:p>
        </p:txBody>
      </p:sp>
      <p:pic>
        <p:nvPicPr>
          <p:cNvPr id="3" name="Content Placeholder 2" descr="A graph of weight loss&#10;&#10;Description automatically generated">
            <a:extLst>
              <a:ext uri="{FF2B5EF4-FFF2-40B4-BE49-F238E27FC236}">
                <a16:creationId xmlns:a16="http://schemas.microsoft.com/office/drawing/2014/main" id="{0C93F0CF-25B1-2345-72EA-BDF0416C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380553"/>
            <a:ext cx="3588640" cy="2763252"/>
          </a:xfrm>
          <a:prstGeom prst="rect">
            <a:avLst/>
          </a:prstGeom>
          <a:noFill/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football game&#10;&#10;Description automatically generated">
            <a:extLst>
              <a:ext uri="{FF2B5EF4-FFF2-40B4-BE49-F238E27FC236}">
                <a16:creationId xmlns:a16="http://schemas.microsoft.com/office/drawing/2014/main" id="{0E030D6D-59B1-E2F2-D519-89DF8D09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38" y="3934132"/>
            <a:ext cx="3792555" cy="2269478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4667A-33D7-BE22-1036-32FEAF48D6A9}"/>
              </a:ext>
            </a:extLst>
          </p:cNvPr>
          <p:cNvSpPr txBox="1"/>
          <p:nvPr/>
        </p:nvSpPr>
        <p:spPr>
          <a:xfrm>
            <a:off x="523204" y="2267218"/>
            <a:ext cx="570158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Frequency of Weight: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Observed among "ACT" players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Three unique peaks found within data.</a:t>
            </a:r>
            <a:endParaRPr lang="en-US"/>
          </a:p>
          <a:p>
            <a:pPr marL="1200150" lvl="2" indent="-285750">
              <a:buFont typeface="Wingdings"/>
              <a:buChar char="§"/>
            </a:pPr>
            <a:r>
              <a:rPr lang="en-US">
                <a:ea typeface="Calibri" panose="020F0502020204030204"/>
                <a:cs typeface="Calibri" panose="020F0502020204030204"/>
              </a:rPr>
              <a:t>200 lbs.</a:t>
            </a:r>
          </a:p>
          <a:p>
            <a:pPr marL="1200150" lvl="2" indent="-285750">
              <a:buFont typeface="Wingdings"/>
              <a:buChar char="§"/>
            </a:pPr>
            <a:r>
              <a:rPr lang="en-US">
                <a:ea typeface="Calibri" panose="020F0502020204030204"/>
                <a:cs typeface="Calibri" panose="020F0502020204030204"/>
              </a:rPr>
              <a:t>250 lbs.</a:t>
            </a:r>
          </a:p>
          <a:p>
            <a:pPr marL="1200150" lvl="2" indent="-285750">
              <a:buFont typeface="Wingdings"/>
              <a:buChar char="§"/>
            </a:pPr>
            <a:r>
              <a:rPr lang="en-US">
                <a:ea typeface="Calibri" panose="020F0502020204030204"/>
                <a:cs typeface="Calibri" panose="020F0502020204030204"/>
              </a:rPr>
              <a:t>310 lbs.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Skewed to the left.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Yards Gained During Touchdown Play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Negatively correlated:</a:t>
            </a:r>
          </a:p>
          <a:p>
            <a:pPr marL="1200150" lvl="2" indent="-285750">
              <a:buFont typeface="Wingdings"/>
              <a:buChar char="§"/>
            </a:pPr>
            <a:r>
              <a:rPr lang="en-US">
                <a:ea typeface="Calibri" panose="020F0502020204030204"/>
                <a:cs typeface="Calibri" panose="020F0502020204030204"/>
              </a:rPr>
              <a:t>Amount of plays increases.</a:t>
            </a:r>
          </a:p>
          <a:p>
            <a:pPr marL="1200150" lvl="2" indent="-285750">
              <a:buFont typeface="Wingdings"/>
              <a:buChar char="§"/>
            </a:pPr>
            <a:r>
              <a:rPr lang="en-US">
                <a:ea typeface="Calibri" panose="020F0502020204030204"/>
                <a:cs typeface="Calibri" panose="020F0502020204030204"/>
              </a:rPr>
              <a:t>As yards gained decreases.</a:t>
            </a:r>
          </a:p>
        </p:txBody>
      </p:sp>
    </p:spTree>
    <p:extLst>
      <p:ext uri="{BB962C8B-B14F-4D97-AF65-F5344CB8AC3E}">
        <p14:creationId xmlns:p14="http://schemas.microsoft.com/office/powerpoint/2010/main" val="196926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5C0FA2E-AD39-975B-3592-3D620E11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2" y="1839077"/>
            <a:ext cx="9397241" cy="4308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0F7B9-26FC-D62B-F02D-E71D9389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Most Common Positions Among Tenured Players</a:t>
            </a:r>
            <a:endParaRPr lang="en-US" sz="4000">
              <a:ea typeface="+mj-ea"/>
            </a:endParaRP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93EBFC7E-B87D-A9A1-EF6B-954631350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821" y="3317810"/>
            <a:ext cx="4295058" cy="2942713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Most Common Position in NFL Top 25 Longest Tenured Player.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7 QBs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6 Punters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cs typeface="Calibri"/>
              </a:rPr>
              <a:t>5 Kickers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cs typeface="Calibri"/>
              </a:rPr>
              <a:t>3 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1 WR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1 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1 OLB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1 DE</a:t>
            </a:r>
          </a:p>
        </p:txBody>
      </p:sp>
    </p:spTree>
    <p:extLst>
      <p:ext uri="{BB962C8B-B14F-4D97-AF65-F5344CB8AC3E}">
        <p14:creationId xmlns:p14="http://schemas.microsoft.com/office/powerpoint/2010/main" val="126392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B2E30-42C9-B564-3F59-AD4FC40A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latin typeface="+mj-lt"/>
                <a:ea typeface="+mj-ea"/>
                <a:cs typeface="+mj-cs"/>
              </a:rPr>
              <a:t>Most Frequent Colleges Among NFL</a:t>
            </a:r>
            <a:r>
              <a:rPr lang="en-US" sz="3000"/>
              <a:t> Tenured Players</a:t>
            </a:r>
            <a:endParaRPr 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07AB6C7-604F-5E37-2FFE-A0A4D4E9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cs typeface="Calibri"/>
              </a:rPr>
              <a:t>Top 25 college football teams to develop NFL talent: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Calibri"/>
              </a:rPr>
              <a:t>6 SEC schools</a:t>
            </a:r>
            <a:endParaRPr lang="en-US" sz="14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Calibri"/>
                <a:cs typeface="Calibri"/>
              </a:rPr>
              <a:t>5 in Top 10.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Calibri"/>
              </a:rPr>
              <a:t>5 ACC Schools</a:t>
            </a:r>
            <a:endParaRPr lang="en-US" sz="14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Calibri"/>
                <a:cs typeface="Calibri"/>
              </a:rPr>
              <a:t>2 in Top 10.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Calibri"/>
              </a:rPr>
              <a:t>5 Big 10 Schools</a:t>
            </a:r>
            <a:endParaRPr lang="en-US" sz="14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Calibri"/>
                <a:cs typeface="Calibri"/>
              </a:rPr>
              <a:t>1 in Top 10.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Calibri"/>
              </a:rPr>
              <a:t>5 PAC12 Schools</a:t>
            </a:r>
            <a:endParaRPr lang="en-US" sz="14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Calibri"/>
                <a:cs typeface="Calibri"/>
              </a:rPr>
              <a:t>1 in Top 10.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Calibri"/>
              </a:rPr>
              <a:t>2 BIG12 Schools</a:t>
            </a:r>
            <a:endParaRPr lang="en-US" sz="14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Calibri"/>
                <a:cs typeface="Calibri"/>
              </a:rPr>
              <a:t>1 in Top 10.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Calibri"/>
              </a:rPr>
              <a:t>1 Independent School</a:t>
            </a:r>
            <a:endParaRPr lang="en-US" sz="1400">
              <a:ea typeface="Calibri"/>
              <a:cs typeface="Calibri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DDC3D61-CB73-1178-9009-AAFA7FC7C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39" b="1"/>
          <a:stretch/>
        </p:blipFill>
        <p:spPr>
          <a:xfrm>
            <a:off x="5026625" y="640080"/>
            <a:ext cx="615906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AABF6-F326-F1B6-899E-7BE47B40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Logistic Regression</a:t>
            </a:r>
            <a:endParaRPr lang="en-US" sz="500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3A53AF-5C39-152C-0F1F-0742BED9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200">
                <a:cs typeface="Calibri"/>
              </a:rPr>
              <a:t>Prediction of touchdown outcome: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>
                <a:cs typeface="Calibri"/>
              </a:rPr>
              <a:t>Touchdown = 1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>
                <a:cs typeface="Calibri"/>
              </a:rPr>
              <a:t>No touchdown = 0</a:t>
            </a:r>
            <a:endParaRPr lang="en-US" sz="1200"/>
          </a:p>
          <a:p>
            <a:r>
              <a:rPr lang="en-US" sz="1200">
                <a:cs typeface="Calibri"/>
              </a:rPr>
              <a:t>Sample set of 5,000 observations among final merged dataset</a:t>
            </a:r>
            <a:endParaRPr lang="en-US" sz="1200"/>
          </a:p>
          <a:p>
            <a:r>
              <a:rPr lang="en-US" sz="1200">
                <a:cs typeface="Calibri"/>
              </a:rPr>
              <a:t>The greatest coefficient in correlation includes: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Calibri"/>
                <a:cs typeface="Calibri"/>
              </a:rPr>
              <a:t>Yard Line Position of ball placement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Calibri"/>
                <a:cs typeface="Calibri"/>
              </a:rPr>
              <a:t>Yards gained during plays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Calibri"/>
                <a:cs typeface="Calibri"/>
              </a:rPr>
              <a:t>Amount of return yards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cs typeface="Calibri"/>
              </a:rPr>
              <a:t>Yards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cs typeface="Calibri"/>
              </a:rPr>
              <a:t>Drive play count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>
                <a:cs typeface="Calibri"/>
              </a:rPr>
              <a:t>Model holds an 78% accuracy in test prediction after train/test split 60/40.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cs typeface="Calibri"/>
              </a:rPr>
              <a:t>Strong model for likelihood of success outcome.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pic>
        <p:nvPicPr>
          <p:cNvPr id="3" name="Picture 2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90F1CABB-7BC0-01C9-7890-2AD0D01F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66371"/>
            <a:ext cx="5458968" cy="31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295C3-E599-F5DB-1DB1-48E56C96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>
                <a:ea typeface="Calibri Light"/>
                <a:cs typeface="Calibri Light"/>
              </a:rPr>
              <a:t>Linear Regression</a:t>
            </a:r>
            <a:endParaRPr lang="en-US" sz="5000"/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F0361B-99AF-48C8-9BA9-5C333FB2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500">
                <a:ea typeface="Calibri"/>
                <a:cs typeface="Calibri"/>
              </a:rPr>
              <a:t>Sample set of 5,000 observations against final dataset.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ea typeface="Calibri"/>
                <a:cs typeface="Calibri"/>
              </a:rPr>
              <a:t>Reduced to pass and run plays that resulted in touchdowns.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ea typeface="Calibri"/>
                <a:cs typeface="Calibri"/>
              </a:rPr>
              <a:t>Slight class imbalance:</a:t>
            </a:r>
          </a:p>
          <a:p>
            <a:pPr lvl="3"/>
            <a:r>
              <a:rPr lang="en-US" sz="1500">
                <a:ea typeface="Calibri"/>
                <a:cs typeface="Calibri"/>
              </a:rPr>
              <a:t>619 pass plays</a:t>
            </a:r>
          </a:p>
          <a:p>
            <a:pPr lvl="3"/>
            <a:r>
              <a:rPr lang="en-US" sz="1500">
                <a:ea typeface="Calibri"/>
                <a:cs typeface="Calibri"/>
              </a:rPr>
              <a:t>457 run plays</a:t>
            </a:r>
          </a:p>
          <a:p>
            <a:r>
              <a:rPr lang="en-US" sz="1500">
                <a:ea typeface="Calibri"/>
                <a:cs typeface="Calibri"/>
              </a:rPr>
              <a:t>Best fit line indicates steeper slope among pass plays after play drives increase.</a:t>
            </a:r>
          </a:p>
          <a:p>
            <a:r>
              <a:rPr lang="en-US" sz="1500">
                <a:ea typeface="Calibri"/>
                <a:cs typeface="Calibri"/>
              </a:rPr>
              <a:t>Yards gained overall larger among pass plays than run plays among intercept.</a:t>
            </a:r>
          </a:p>
          <a:p>
            <a:r>
              <a:rPr lang="en-US" sz="1500">
                <a:ea typeface="Calibri"/>
                <a:cs typeface="Calibri"/>
              </a:rPr>
              <a:t>Pass plays higher clustering among of yards gained compared to run plays.</a:t>
            </a:r>
          </a:p>
        </p:txBody>
      </p:sp>
      <p:pic>
        <p:nvPicPr>
          <p:cNvPr id="5" name="Picture 4" descr="A graph of blue and orange dots&#10;&#10;Description automatically generated">
            <a:extLst>
              <a:ext uri="{FF2B5EF4-FFF2-40B4-BE49-F238E27FC236}">
                <a16:creationId xmlns:a16="http://schemas.microsoft.com/office/drawing/2014/main" id="{D23DE8B3-0531-B1DB-BCA5-F512AC5C8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" t="-645" r="-183" b="860"/>
          <a:stretch/>
        </p:blipFill>
        <p:spPr>
          <a:xfrm>
            <a:off x="6099048" y="1113926"/>
            <a:ext cx="5458968" cy="46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3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77629-46F5-9DA1-0EE3-5FA83891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Closing Remarks</a:t>
            </a:r>
            <a:endParaRPr lang="en-US" sz="540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BFFA-6197-D2EC-3462-1BFF80FC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ea typeface="Calibri"/>
                <a:cs typeface="Calibri"/>
              </a:rPr>
              <a:t>QB, Punters, and Kickers indicated as longest tenured players in NFL based on years.</a:t>
            </a:r>
          </a:p>
          <a:p>
            <a:r>
              <a:rPr lang="en-US" sz="2000">
                <a:ea typeface="Calibri"/>
                <a:cs typeface="Calibri"/>
              </a:rPr>
              <a:t>Top conference to recruit actively during draft selection is the SEC (5 teams in Top 10 tenured players)</a:t>
            </a:r>
          </a:p>
          <a:p>
            <a:r>
              <a:rPr lang="en-US" sz="2000">
                <a:ea typeface="Calibri"/>
                <a:cs typeface="Calibri"/>
              </a:rPr>
              <a:t>Logistic Regression: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Yard line placement, yards gained, and amount of yard returns plays significantly in likelihood for a touchdown outcome.</a:t>
            </a:r>
          </a:p>
          <a:p>
            <a:r>
              <a:rPr lang="en-US" sz="2000">
                <a:ea typeface="Calibri"/>
                <a:cs typeface="Calibri"/>
              </a:rPr>
              <a:t>Linear Regression: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Overall, greater chance of gaining yards during passing plays.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Calibri"/>
                <a:cs typeface="Calibri"/>
              </a:rPr>
              <a:t>However, less yards gained after play drives increase.</a:t>
            </a:r>
          </a:p>
        </p:txBody>
      </p:sp>
      <p:pic>
        <p:nvPicPr>
          <p:cNvPr id="12" name="Picture 11" descr="Football on green playing field">
            <a:extLst>
              <a:ext uri="{FF2B5EF4-FFF2-40B4-BE49-F238E27FC236}">
                <a16:creationId xmlns:a16="http://schemas.microsoft.com/office/drawing/2014/main" id="{D393BE2E-6F1A-4CD3-C399-4DA15F29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5" r="350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1FDC4-22A6-2245-1BD2-94096E7C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Agenda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0227F7-304F-90FA-7527-E6EE73576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74489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78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2E364-56A9-13E7-7AFA-89F685A5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Organization Members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6FD94D6-363B-5CA0-2502-C21A8135F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6890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09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56AEA-1BE5-8BD9-6420-9D24185C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FAEB-B1F7-063D-BFA7-88DB95C0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Dataset: NFL play-by-play </a:t>
            </a:r>
          </a:p>
          <a:p>
            <a:r>
              <a:rPr lang="en-US" dirty="0"/>
              <a:t>Three tables: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Players: (56175, 22)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Plays: (943091, 29)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Teams: (669, 8)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Primary Keys: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'Player_ID','game_year','</a:t>
            </a:r>
            <a:r>
              <a:rPr lang="en-US" dirty="0" err="1"/>
              <a:t>gsisId</a:t>
            </a:r>
            <a:r>
              <a:rPr lang="en-US" dirty="0"/>
              <a:t>','season’, and ‘</a:t>
            </a:r>
            <a:r>
              <a:rPr lang="en-US" dirty="0" err="1"/>
              <a:t>teamId</a:t>
            </a:r>
            <a:r>
              <a:rPr lang="en-US" dirty="0"/>
              <a:t>’</a:t>
            </a:r>
          </a:p>
          <a:p>
            <a:r>
              <a:rPr lang="en-US" dirty="0"/>
              <a:t>Merged Final data frame: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(528025,34)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81EBD-40D6-486D-4DB2-70F714532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B1EC1-D9EC-5A53-086C-45237B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Business Objective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7CA1-97C6-BB36-5576-A4DA9085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Analyze trends in long-term players registered in NFL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cs typeface="Calibri"/>
              </a:rPr>
              <a:t>Support draft selections for general managers.</a:t>
            </a:r>
            <a:endParaRPr lang="en-US" sz="22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200">
                <a:cs typeface="Calibri"/>
              </a:rPr>
              <a:t>Best long-term investment for selection based on position.</a:t>
            </a:r>
            <a:endParaRPr lang="en-US" sz="22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200">
                <a:cs typeface="Calibri"/>
              </a:rPr>
              <a:t>Analyze highest drafted schools to support player selection. 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cs typeface="Calibri"/>
              </a:rPr>
              <a:t>Predictive Models:</a:t>
            </a:r>
            <a:endParaRPr lang="en-US" sz="2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Logistic Regression: Predict likelihood of on field success and touchdowns</a:t>
            </a:r>
            <a:endParaRPr lang="en-US" sz="22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Calibri"/>
                <a:cs typeface="Calibri"/>
              </a:rPr>
              <a:t>Linear Regression: Predict yards gained that resulted in touchdown.</a:t>
            </a:r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45026786-43B8-9656-C74F-0E8A620E1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8" r="1547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A6E8-CDE8-8CA6-7CED-019137C0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Data Cleaning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0070-4FCF-5BFB-3060-D6C02AF1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081214"/>
            <a:ext cx="4860484" cy="4134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Standard Cleaning: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Verifying duplicates / dropping.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Filling NA values with average among column.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Adding binary variables to columns based on outcome.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Subset of data based on conditions.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Merging string variables.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Selection of rows to reduce data evaluated.</a:t>
            </a:r>
          </a:p>
          <a:p>
            <a:r>
              <a:rPr lang="en-US" sz="1800">
                <a:cs typeface="Calibri"/>
              </a:rPr>
              <a:t>Variable Creation: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Unique Player ID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Player Full Name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>
              <a:cs typeface="Calibri"/>
            </a:endParaRPr>
          </a:p>
        </p:txBody>
      </p:sp>
      <p:pic>
        <p:nvPicPr>
          <p:cNvPr id="15" name="Graphic 14" descr="Clear">
            <a:extLst>
              <a:ext uri="{FF2B5EF4-FFF2-40B4-BE49-F238E27FC236}">
                <a16:creationId xmlns:a16="http://schemas.microsoft.com/office/drawing/2014/main" id="{9425836F-06F0-D85F-EA6F-3ECA04AE3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6E3BE-D45B-038B-6E9C-578442CA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Variables Created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BEC1F5-F509-1062-DCBE-3166E9133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62283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54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B56B7-0A5B-C62E-34B9-634DFC5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Attribute and Column Selection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EF2F-494F-DD44-27D4-07E3E56B4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700">
                <a:ea typeface="Calibri"/>
                <a:cs typeface="Calibri"/>
              </a:rPr>
              <a:t>Players Dataset: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Calibri"/>
                <a:cs typeface="Calibri"/>
              </a:rPr>
              <a:t>Dropped Columns: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ea typeface="Calibri"/>
                <a:cs typeface="Calibri"/>
              </a:rPr>
              <a:t>'suffix', 'headshot_</a:t>
            </a:r>
            <a:r>
              <a:rPr lang="en-US" sz="1700" err="1">
                <a:ea typeface="Calibri"/>
                <a:cs typeface="Calibri"/>
              </a:rPr>
              <a:t>url</a:t>
            </a:r>
            <a:r>
              <a:rPr lang="en-US" sz="1700">
                <a:ea typeface="Calibri"/>
                <a:cs typeface="Calibri"/>
              </a:rPr>
              <a:t>','profile_</a:t>
            </a:r>
            <a:r>
              <a:rPr lang="en-US" sz="1700" err="1">
                <a:ea typeface="Calibri"/>
                <a:cs typeface="Calibri"/>
              </a:rPr>
              <a:t>url</a:t>
            </a:r>
            <a:r>
              <a:rPr lang="en-US" sz="1700">
                <a:ea typeface="Calibri"/>
                <a:cs typeface="Calibri"/>
              </a:rPr>
              <a:t>','</a:t>
            </a:r>
            <a:r>
              <a:rPr lang="en-US" sz="1700" err="1">
                <a:ea typeface="Calibri"/>
                <a:cs typeface="Calibri"/>
              </a:rPr>
              <a:t>jerseyNumber</a:t>
            </a:r>
            <a:r>
              <a:rPr lang="en-US" sz="1700">
                <a:ea typeface="Calibri"/>
                <a:cs typeface="Calibri"/>
              </a:rPr>
              <a:t>'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ea typeface="Calibri"/>
                <a:cs typeface="Calibri"/>
              </a:rPr>
              <a:t>'</a:t>
            </a:r>
            <a:r>
              <a:rPr lang="en-US" sz="1700" err="1">
                <a:ea typeface="Calibri"/>
                <a:cs typeface="Calibri"/>
              </a:rPr>
              <a:t>firstName</a:t>
            </a:r>
            <a:r>
              <a:rPr lang="en-US" sz="1700">
                <a:ea typeface="Calibri"/>
                <a:cs typeface="Calibri"/>
              </a:rPr>
              <a:t>', '</a:t>
            </a:r>
            <a:r>
              <a:rPr lang="en-US" sz="1700" err="1">
                <a:ea typeface="Calibri"/>
                <a:cs typeface="Calibri"/>
              </a:rPr>
              <a:t>middleName</a:t>
            </a:r>
            <a:r>
              <a:rPr lang="en-US" sz="1700">
                <a:ea typeface="Calibri"/>
                <a:cs typeface="Calibri"/>
              </a:rPr>
              <a:t>','</a:t>
            </a:r>
            <a:r>
              <a:rPr lang="en-US" sz="1700" err="1">
                <a:ea typeface="Calibri"/>
                <a:cs typeface="Calibri"/>
              </a:rPr>
              <a:t>lastName</a:t>
            </a:r>
            <a:r>
              <a:rPr lang="en-US" sz="1700">
                <a:ea typeface="Calibri"/>
                <a:cs typeface="Calibri"/>
              </a:rPr>
              <a:t>','</a:t>
            </a:r>
            <a:r>
              <a:rPr lang="en-US" sz="1700" err="1">
                <a:ea typeface="Calibri"/>
                <a:cs typeface="Calibri"/>
              </a:rPr>
              <a:t>displayName</a:t>
            </a:r>
            <a:r>
              <a:rPr lang="en-US" sz="1700">
                <a:ea typeface="Calibri"/>
                <a:cs typeface="Calibri"/>
              </a:rPr>
              <a:t>'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Calibri"/>
                <a:cs typeface="Calibri"/>
              </a:rPr>
              <a:t>Variable Selection: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ea typeface="Calibri"/>
                <a:cs typeface="Calibri"/>
              </a:rPr>
              <a:t>"ACT" only players</a:t>
            </a:r>
          </a:p>
          <a:p>
            <a:r>
              <a:rPr lang="en-US" sz="1700">
                <a:ea typeface="Calibri"/>
                <a:cs typeface="Calibri"/>
              </a:rPr>
              <a:t>Teams Dataset: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Calibri"/>
                <a:cs typeface="Calibri"/>
              </a:rPr>
              <a:t>Dropped Columns: '</a:t>
            </a:r>
            <a:r>
              <a:rPr lang="en-US" sz="1700" err="1">
                <a:ea typeface="Calibri"/>
                <a:cs typeface="Calibri"/>
              </a:rPr>
              <a:t>cityState</a:t>
            </a:r>
            <a:r>
              <a:rPr lang="en-US" sz="1700">
                <a:ea typeface="Calibri"/>
                <a:cs typeface="Calibri"/>
              </a:rPr>
              <a:t>', 'nick'</a:t>
            </a:r>
          </a:p>
          <a:p>
            <a:r>
              <a:rPr lang="en-US" sz="1700">
                <a:ea typeface="Calibri"/>
                <a:cs typeface="Calibri"/>
              </a:rPr>
              <a:t>Plays Dataset: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Calibri"/>
                <a:cs typeface="Calibri"/>
              </a:rPr>
              <a:t>Dropped all but 18 columns to support analysis.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500">
              <a:solidFill>
                <a:schemeClr val="tx2"/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5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23453E9-AAAD-495D-9D59-3ECC3980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1192E-F2C7-1337-E8CC-4E940778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Research Questions</a:t>
            </a:r>
            <a:endParaRPr lang="en-US" sz="5000"/>
          </a:p>
        </p:txBody>
      </p:sp>
      <p:pic>
        <p:nvPicPr>
          <p:cNvPr id="7" name="Graphic 6" descr="College Football">
            <a:extLst>
              <a:ext uri="{FF2B5EF4-FFF2-40B4-BE49-F238E27FC236}">
                <a16:creationId xmlns:a16="http://schemas.microsoft.com/office/drawing/2014/main" id="{B4787944-7840-D2D3-DB03-F95CFC0DD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69AC-2FB0-0803-3B36-3DB0213F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>
                <a:cs typeface="Calibri"/>
              </a:rPr>
              <a:t>Who are the most common players among the NFL over the years?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cs typeface="Calibri"/>
              </a:rPr>
              <a:t>What makes them unique?</a:t>
            </a:r>
            <a:endParaRPr lang="en-US" sz="17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cs typeface="Calibri"/>
            </a:endParaRPr>
          </a:p>
          <a:p>
            <a:r>
              <a:rPr lang="en-US" sz="1700">
                <a:ea typeface="Calibri"/>
                <a:cs typeface="Calibri"/>
              </a:rPr>
              <a:t>Which Colleges are best represented in the NFL long-term?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>
                <a:ea typeface="Calibri"/>
                <a:cs typeface="Calibri"/>
              </a:rPr>
              <a:t>Support analysis of best schools to select during NFL Draft.</a:t>
            </a:r>
          </a:p>
          <a:p>
            <a:pPr marL="457200" lvl="1" indent="0">
              <a:buNone/>
            </a:pPr>
            <a:endParaRPr lang="en-US" sz="1700">
              <a:ea typeface="Calibri"/>
              <a:cs typeface="Calibri"/>
            </a:endParaRPr>
          </a:p>
          <a:p>
            <a:r>
              <a:rPr lang="en-US" sz="1700">
                <a:cs typeface="Calibri"/>
              </a:rPr>
              <a:t>Can we predict an outcome of success based on play data over the years?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cs typeface="Calibri"/>
              </a:rPr>
              <a:t>What is the accuracy of this model?</a:t>
            </a:r>
            <a:endParaRPr lang="en-US" sz="17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cs typeface="Calibri"/>
              </a:rPr>
              <a:t>Which are the most important features from this model?</a:t>
            </a:r>
            <a:endParaRPr lang="en-US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94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0769FC51FB1F4C9C50D320995DAD2D" ma:contentTypeVersion="8" ma:contentTypeDescription="Create a new document." ma:contentTypeScope="" ma:versionID="4e1ae5f2bdd5fd93e5fc09b40f40768f">
  <xsd:schema xmlns:xsd="http://www.w3.org/2001/XMLSchema" xmlns:xs="http://www.w3.org/2001/XMLSchema" xmlns:p="http://schemas.microsoft.com/office/2006/metadata/properties" xmlns:ns2="bd08ada0-e87f-483b-bca4-a2f8dfdae84a" targetNamespace="http://schemas.microsoft.com/office/2006/metadata/properties" ma:root="true" ma:fieldsID="bfe1af13bfffc8a4aced2e678a0597ab" ns2:_="">
    <xsd:import namespace="bd08ada0-e87f-483b-bca4-a2f8dfdae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8ada0-e87f-483b-bca4-a2f8dfdae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CEFAE3-A884-415E-9883-2A12C39F2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A161D8-4FBA-46F3-A22C-7CB1688A58E4}">
  <ds:schemaRefs>
    <ds:schemaRef ds:uri="bd08ada0-e87f-483b-bca4-a2f8dfdae8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42EFAB-9EB0-46AE-95AC-B20BBD2A6809}">
  <ds:schemaRefs>
    <ds:schemaRef ds:uri="bd08ada0-e87f-483b-bca4-a2f8dfdae8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914</Words>
  <Application>Microsoft Macintosh PowerPoint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Courier New,monospace</vt:lpstr>
      <vt:lpstr>Arial</vt:lpstr>
      <vt:lpstr>Calibri</vt:lpstr>
      <vt:lpstr>Calibri Light</vt:lpstr>
      <vt:lpstr>Courier New</vt:lpstr>
      <vt:lpstr>Wingdings</vt:lpstr>
      <vt:lpstr>Office Theme</vt:lpstr>
      <vt:lpstr>MIS 548 NFL Play-By-Play Analysis</vt:lpstr>
      <vt:lpstr>Agenda</vt:lpstr>
      <vt:lpstr>Organization Members</vt:lpstr>
      <vt:lpstr>Dataset Overview</vt:lpstr>
      <vt:lpstr>Business Objective</vt:lpstr>
      <vt:lpstr>Data Cleaning</vt:lpstr>
      <vt:lpstr>Variables Created</vt:lpstr>
      <vt:lpstr>Attribute and Column Selection</vt:lpstr>
      <vt:lpstr>Research Questions</vt:lpstr>
      <vt:lpstr>Insights From Data</vt:lpstr>
      <vt:lpstr>Most Common Positions Among Tenured Players</vt:lpstr>
      <vt:lpstr>Most Frequent Colleges Among NFL Tenured Players</vt:lpstr>
      <vt:lpstr>Logistic Regression</vt:lpstr>
      <vt:lpstr>Linear Regression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Liang, Xiao</cp:lastModifiedBy>
  <cp:revision>2</cp:revision>
  <dcterms:created xsi:type="dcterms:W3CDTF">2024-01-03T02:30:08Z</dcterms:created>
  <dcterms:modified xsi:type="dcterms:W3CDTF">2024-01-10T00:53:47Z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0x0101005C0769FC51FB1F4C9C50D320995DAD2D</vt:lpwstr>
  </property>
</Properties>
</file>