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99"/>
  </p:normalViewPr>
  <p:slideViewPr>
    <p:cSldViewPr snapToGrid="0" snapToObjects="1">
      <p:cViewPr varScale="1">
        <p:scale>
          <a:sx n="106" d="100"/>
          <a:sy n="106" d="100"/>
        </p:scale>
        <p:origin x="7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0F995-2519-5842-AF37-D0C5742B6CFD}" type="datetimeFigureOut">
              <a:rPr lang="en-US" smtClean="0"/>
              <a:t>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929DE5-C0ED-3F41-8DE5-ED62450861DE}" type="slidenum">
              <a:rPr lang="en-US" smtClean="0"/>
              <a:t>‹#›</a:t>
            </a:fld>
            <a:endParaRPr lang="en-US"/>
          </a:p>
        </p:txBody>
      </p:sp>
    </p:spTree>
    <p:extLst>
      <p:ext uri="{BB962C8B-B14F-4D97-AF65-F5344CB8AC3E}">
        <p14:creationId xmlns:p14="http://schemas.microsoft.com/office/powerpoint/2010/main" val="856992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929DE5-C0ED-3F41-8DE5-ED62450861DE}" type="slidenum">
              <a:rPr lang="en-US" smtClean="0"/>
              <a:t>9</a:t>
            </a:fld>
            <a:endParaRPr lang="en-US"/>
          </a:p>
        </p:txBody>
      </p:sp>
    </p:spTree>
    <p:extLst>
      <p:ext uri="{BB962C8B-B14F-4D97-AF65-F5344CB8AC3E}">
        <p14:creationId xmlns:p14="http://schemas.microsoft.com/office/powerpoint/2010/main" val="305538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929DE5-C0ED-3F41-8DE5-ED62450861DE}" type="slidenum">
              <a:rPr lang="en-US" smtClean="0"/>
              <a:t>10</a:t>
            </a:fld>
            <a:endParaRPr lang="en-US"/>
          </a:p>
        </p:txBody>
      </p:sp>
    </p:spTree>
    <p:extLst>
      <p:ext uri="{BB962C8B-B14F-4D97-AF65-F5344CB8AC3E}">
        <p14:creationId xmlns:p14="http://schemas.microsoft.com/office/powerpoint/2010/main" val="2013241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929DE5-C0ED-3F41-8DE5-ED62450861DE}" type="slidenum">
              <a:rPr lang="en-US" smtClean="0"/>
              <a:t>11</a:t>
            </a:fld>
            <a:endParaRPr lang="en-US"/>
          </a:p>
        </p:txBody>
      </p:sp>
    </p:spTree>
    <p:extLst>
      <p:ext uri="{BB962C8B-B14F-4D97-AF65-F5344CB8AC3E}">
        <p14:creationId xmlns:p14="http://schemas.microsoft.com/office/powerpoint/2010/main" val="1144660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929DE5-C0ED-3F41-8DE5-ED62450861DE}" type="slidenum">
              <a:rPr lang="en-US" smtClean="0"/>
              <a:t>12</a:t>
            </a:fld>
            <a:endParaRPr lang="en-US"/>
          </a:p>
        </p:txBody>
      </p:sp>
    </p:spTree>
    <p:extLst>
      <p:ext uri="{BB962C8B-B14F-4D97-AF65-F5344CB8AC3E}">
        <p14:creationId xmlns:p14="http://schemas.microsoft.com/office/powerpoint/2010/main" val="1986454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929DE5-C0ED-3F41-8DE5-ED62450861DE}" type="slidenum">
              <a:rPr lang="en-US" smtClean="0"/>
              <a:t>13</a:t>
            </a:fld>
            <a:endParaRPr lang="en-US"/>
          </a:p>
        </p:txBody>
      </p:sp>
    </p:spTree>
    <p:extLst>
      <p:ext uri="{BB962C8B-B14F-4D97-AF65-F5344CB8AC3E}">
        <p14:creationId xmlns:p14="http://schemas.microsoft.com/office/powerpoint/2010/main" val="1041262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DD60DD-D622-5D4C-A1FF-BC2643ECA12B}" type="datetimeFigureOut">
              <a:rPr lang="en-US" smtClean="0"/>
              <a:t>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8B16C-CF9E-7D45-AFFC-3DDD458C1C3D}" type="slidenum">
              <a:rPr lang="en-US" smtClean="0"/>
              <a:t>‹#›</a:t>
            </a:fld>
            <a:endParaRPr lang="en-US"/>
          </a:p>
        </p:txBody>
      </p:sp>
    </p:spTree>
    <p:extLst>
      <p:ext uri="{BB962C8B-B14F-4D97-AF65-F5344CB8AC3E}">
        <p14:creationId xmlns:p14="http://schemas.microsoft.com/office/powerpoint/2010/main" val="389800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DD60DD-D622-5D4C-A1FF-BC2643ECA12B}" type="datetimeFigureOut">
              <a:rPr lang="en-US" smtClean="0"/>
              <a:t>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8B16C-CF9E-7D45-AFFC-3DDD458C1C3D}" type="slidenum">
              <a:rPr lang="en-US" smtClean="0"/>
              <a:t>‹#›</a:t>
            </a:fld>
            <a:endParaRPr lang="en-US"/>
          </a:p>
        </p:txBody>
      </p:sp>
    </p:spTree>
    <p:extLst>
      <p:ext uri="{BB962C8B-B14F-4D97-AF65-F5344CB8AC3E}">
        <p14:creationId xmlns:p14="http://schemas.microsoft.com/office/powerpoint/2010/main" val="1638656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DD60DD-D622-5D4C-A1FF-BC2643ECA12B}" type="datetimeFigureOut">
              <a:rPr lang="en-US" smtClean="0"/>
              <a:t>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8B16C-CF9E-7D45-AFFC-3DDD458C1C3D}" type="slidenum">
              <a:rPr lang="en-US" smtClean="0"/>
              <a:t>‹#›</a:t>
            </a:fld>
            <a:endParaRPr lang="en-US"/>
          </a:p>
        </p:txBody>
      </p:sp>
    </p:spTree>
    <p:extLst>
      <p:ext uri="{BB962C8B-B14F-4D97-AF65-F5344CB8AC3E}">
        <p14:creationId xmlns:p14="http://schemas.microsoft.com/office/powerpoint/2010/main" val="1576514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DD60DD-D622-5D4C-A1FF-BC2643ECA12B}" type="datetimeFigureOut">
              <a:rPr lang="en-US" smtClean="0"/>
              <a:t>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8B16C-CF9E-7D45-AFFC-3DDD458C1C3D}" type="slidenum">
              <a:rPr lang="en-US" smtClean="0"/>
              <a:t>‹#›</a:t>
            </a:fld>
            <a:endParaRPr lang="en-US"/>
          </a:p>
        </p:txBody>
      </p:sp>
    </p:spTree>
    <p:extLst>
      <p:ext uri="{BB962C8B-B14F-4D97-AF65-F5344CB8AC3E}">
        <p14:creationId xmlns:p14="http://schemas.microsoft.com/office/powerpoint/2010/main" val="1744746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DD60DD-D622-5D4C-A1FF-BC2643ECA12B}" type="datetimeFigureOut">
              <a:rPr lang="en-US" smtClean="0"/>
              <a:t>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8B16C-CF9E-7D45-AFFC-3DDD458C1C3D}" type="slidenum">
              <a:rPr lang="en-US" smtClean="0"/>
              <a:t>‹#›</a:t>
            </a:fld>
            <a:endParaRPr lang="en-US"/>
          </a:p>
        </p:txBody>
      </p:sp>
    </p:spTree>
    <p:extLst>
      <p:ext uri="{BB962C8B-B14F-4D97-AF65-F5344CB8AC3E}">
        <p14:creationId xmlns:p14="http://schemas.microsoft.com/office/powerpoint/2010/main" val="71242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DD60DD-D622-5D4C-A1FF-BC2643ECA12B}" type="datetimeFigureOut">
              <a:rPr lang="en-US" smtClean="0"/>
              <a:t>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68B16C-CF9E-7D45-AFFC-3DDD458C1C3D}" type="slidenum">
              <a:rPr lang="en-US" smtClean="0"/>
              <a:t>‹#›</a:t>
            </a:fld>
            <a:endParaRPr lang="en-US"/>
          </a:p>
        </p:txBody>
      </p:sp>
    </p:spTree>
    <p:extLst>
      <p:ext uri="{BB962C8B-B14F-4D97-AF65-F5344CB8AC3E}">
        <p14:creationId xmlns:p14="http://schemas.microsoft.com/office/powerpoint/2010/main" val="1226339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DD60DD-D622-5D4C-A1FF-BC2643ECA12B}" type="datetimeFigureOut">
              <a:rPr lang="en-US" smtClean="0"/>
              <a:t>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68B16C-CF9E-7D45-AFFC-3DDD458C1C3D}" type="slidenum">
              <a:rPr lang="en-US" smtClean="0"/>
              <a:t>‹#›</a:t>
            </a:fld>
            <a:endParaRPr lang="en-US"/>
          </a:p>
        </p:txBody>
      </p:sp>
    </p:spTree>
    <p:extLst>
      <p:ext uri="{BB962C8B-B14F-4D97-AF65-F5344CB8AC3E}">
        <p14:creationId xmlns:p14="http://schemas.microsoft.com/office/powerpoint/2010/main" val="1691920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DD60DD-D622-5D4C-A1FF-BC2643ECA12B}" type="datetimeFigureOut">
              <a:rPr lang="en-US" smtClean="0"/>
              <a:t>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68B16C-CF9E-7D45-AFFC-3DDD458C1C3D}" type="slidenum">
              <a:rPr lang="en-US" smtClean="0"/>
              <a:t>‹#›</a:t>
            </a:fld>
            <a:endParaRPr lang="en-US"/>
          </a:p>
        </p:txBody>
      </p:sp>
    </p:spTree>
    <p:extLst>
      <p:ext uri="{BB962C8B-B14F-4D97-AF65-F5344CB8AC3E}">
        <p14:creationId xmlns:p14="http://schemas.microsoft.com/office/powerpoint/2010/main" val="127715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DD60DD-D622-5D4C-A1FF-BC2643ECA12B}" type="datetimeFigureOut">
              <a:rPr lang="en-US" smtClean="0"/>
              <a:t>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68B16C-CF9E-7D45-AFFC-3DDD458C1C3D}" type="slidenum">
              <a:rPr lang="en-US" smtClean="0"/>
              <a:t>‹#›</a:t>
            </a:fld>
            <a:endParaRPr lang="en-US"/>
          </a:p>
        </p:txBody>
      </p:sp>
    </p:spTree>
    <p:extLst>
      <p:ext uri="{BB962C8B-B14F-4D97-AF65-F5344CB8AC3E}">
        <p14:creationId xmlns:p14="http://schemas.microsoft.com/office/powerpoint/2010/main" val="1117168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DD60DD-D622-5D4C-A1FF-BC2643ECA12B}" type="datetimeFigureOut">
              <a:rPr lang="en-US" smtClean="0"/>
              <a:t>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68B16C-CF9E-7D45-AFFC-3DDD458C1C3D}" type="slidenum">
              <a:rPr lang="en-US" smtClean="0"/>
              <a:t>‹#›</a:t>
            </a:fld>
            <a:endParaRPr lang="en-US"/>
          </a:p>
        </p:txBody>
      </p:sp>
    </p:spTree>
    <p:extLst>
      <p:ext uri="{BB962C8B-B14F-4D97-AF65-F5344CB8AC3E}">
        <p14:creationId xmlns:p14="http://schemas.microsoft.com/office/powerpoint/2010/main" val="807823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DD60DD-D622-5D4C-A1FF-BC2643ECA12B}" type="datetimeFigureOut">
              <a:rPr lang="en-US" smtClean="0"/>
              <a:t>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68B16C-CF9E-7D45-AFFC-3DDD458C1C3D}" type="slidenum">
              <a:rPr lang="en-US" smtClean="0"/>
              <a:t>‹#›</a:t>
            </a:fld>
            <a:endParaRPr lang="en-US"/>
          </a:p>
        </p:txBody>
      </p:sp>
    </p:spTree>
    <p:extLst>
      <p:ext uri="{BB962C8B-B14F-4D97-AF65-F5344CB8AC3E}">
        <p14:creationId xmlns:p14="http://schemas.microsoft.com/office/powerpoint/2010/main" val="7001666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DD60DD-D622-5D4C-A1FF-BC2643ECA12B}" type="datetimeFigureOut">
              <a:rPr lang="en-US" smtClean="0"/>
              <a:t>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68B16C-CF9E-7D45-AFFC-3DDD458C1C3D}" type="slidenum">
              <a:rPr lang="en-US" smtClean="0"/>
              <a:t>‹#›</a:t>
            </a:fld>
            <a:endParaRPr lang="en-US"/>
          </a:p>
        </p:txBody>
      </p:sp>
    </p:spTree>
    <p:extLst>
      <p:ext uri="{BB962C8B-B14F-4D97-AF65-F5344CB8AC3E}">
        <p14:creationId xmlns:p14="http://schemas.microsoft.com/office/powerpoint/2010/main" val="2029572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65884" y="1549951"/>
            <a:ext cx="4248855" cy="523220"/>
          </a:xfrm>
          <a:prstGeom prst="rect">
            <a:avLst/>
          </a:prstGeom>
          <a:noFill/>
        </p:spPr>
        <p:txBody>
          <a:bodyPr wrap="none" rtlCol="0">
            <a:spAutoFit/>
          </a:bodyPr>
          <a:lstStyle/>
          <a:p>
            <a:r>
              <a:rPr lang="en-US" sz="2800" dirty="0" smtClean="0"/>
              <a:t>Welcome to the MIS system</a:t>
            </a:r>
            <a:endParaRPr lang="en-US" sz="2800" dirty="0"/>
          </a:p>
        </p:txBody>
      </p:sp>
      <p:sp>
        <p:nvSpPr>
          <p:cNvPr id="6" name="TextBox 5"/>
          <p:cNvSpPr txBox="1"/>
          <p:nvPr/>
        </p:nvSpPr>
        <p:spPr>
          <a:xfrm>
            <a:off x="2141621" y="3573379"/>
            <a:ext cx="1229824" cy="369332"/>
          </a:xfrm>
          <a:prstGeom prst="rect">
            <a:avLst/>
          </a:prstGeom>
          <a:noFill/>
        </p:spPr>
        <p:txBody>
          <a:bodyPr wrap="none" rtlCol="0">
            <a:spAutoFit/>
          </a:bodyPr>
          <a:lstStyle/>
          <a:p>
            <a:r>
              <a:rPr lang="en-US" dirty="0" smtClean="0"/>
              <a:t>User Name</a:t>
            </a:r>
            <a:endParaRPr lang="en-US" dirty="0"/>
          </a:p>
        </p:txBody>
      </p:sp>
      <p:sp>
        <p:nvSpPr>
          <p:cNvPr id="7" name="Rectangle 6"/>
          <p:cNvSpPr/>
          <p:nvPr/>
        </p:nvSpPr>
        <p:spPr>
          <a:xfrm>
            <a:off x="3371445" y="3573379"/>
            <a:ext cx="2824818" cy="392850"/>
          </a:xfrm>
          <a:prstGeom prst="rect">
            <a:avLst/>
          </a:prstGeom>
          <a:solidFill>
            <a:schemeClr val="accent4">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141621" y="4519863"/>
            <a:ext cx="1071512" cy="369332"/>
          </a:xfrm>
          <a:prstGeom prst="rect">
            <a:avLst/>
          </a:prstGeom>
          <a:noFill/>
        </p:spPr>
        <p:txBody>
          <a:bodyPr wrap="none" rtlCol="0">
            <a:spAutoFit/>
          </a:bodyPr>
          <a:lstStyle/>
          <a:p>
            <a:r>
              <a:rPr lang="en-US" dirty="0" smtClean="0"/>
              <a:t>Password</a:t>
            </a:r>
            <a:endParaRPr lang="en-US" dirty="0"/>
          </a:p>
        </p:txBody>
      </p:sp>
      <p:sp>
        <p:nvSpPr>
          <p:cNvPr id="9" name="Rectangle 8"/>
          <p:cNvSpPr/>
          <p:nvPr/>
        </p:nvSpPr>
        <p:spPr>
          <a:xfrm>
            <a:off x="3371445" y="4519863"/>
            <a:ext cx="2824818" cy="392850"/>
          </a:xfrm>
          <a:prstGeom prst="rect">
            <a:avLst/>
          </a:prstGeom>
          <a:solidFill>
            <a:schemeClr val="accent4">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260529" y="5442829"/>
            <a:ext cx="1505355" cy="392850"/>
          </a:xfrm>
          <a:prstGeom prst="rect">
            <a:avLst/>
          </a:prstGeom>
          <a:solidFill>
            <a:schemeClr val="bg1">
              <a:lumMod val="6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Submit</a:t>
            </a:r>
            <a:endParaRPr lang="en-US" dirty="0">
              <a:solidFill>
                <a:sysClr val="windowText" lastClr="000000"/>
              </a:solidFill>
            </a:endParaRPr>
          </a:p>
        </p:txBody>
      </p:sp>
      <p:sp>
        <p:nvSpPr>
          <p:cNvPr id="14" name="Rectangle 13"/>
          <p:cNvSpPr/>
          <p:nvPr/>
        </p:nvSpPr>
        <p:spPr>
          <a:xfrm>
            <a:off x="4351900" y="5439599"/>
            <a:ext cx="1844363" cy="392850"/>
          </a:xfrm>
          <a:prstGeom prst="rect">
            <a:avLst/>
          </a:prstGeom>
          <a:solidFill>
            <a:schemeClr val="bg1">
              <a:lumMod val="6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Forget password</a:t>
            </a:r>
            <a:endParaRPr lang="en-US" dirty="0">
              <a:solidFill>
                <a:sysClr val="windowText" lastClr="000000"/>
              </a:solidFill>
            </a:endParaRPr>
          </a:p>
        </p:txBody>
      </p:sp>
      <p:cxnSp>
        <p:nvCxnSpPr>
          <p:cNvPr id="16" name="Straight Connector 15"/>
          <p:cNvCxnSpPr/>
          <p:nvPr/>
        </p:nvCxnSpPr>
        <p:spPr>
          <a:xfrm flipV="1">
            <a:off x="578224" y="1019835"/>
            <a:ext cx="10784541" cy="2141"/>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72356" y="650503"/>
            <a:ext cx="2222403" cy="369332"/>
          </a:xfrm>
          <a:prstGeom prst="rect">
            <a:avLst/>
          </a:prstGeom>
          <a:noFill/>
        </p:spPr>
        <p:txBody>
          <a:bodyPr wrap="none" rtlCol="0">
            <a:spAutoFit/>
          </a:bodyPr>
          <a:lstStyle/>
          <a:p>
            <a:r>
              <a:rPr lang="en-US" dirty="0" smtClean="0"/>
              <a:t>Website:  ~/app/login</a:t>
            </a:r>
            <a:endParaRPr lang="en-US" dirty="0"/>
          </a:p>
        </p:txBody>
      </p:sp>
    </p:spTree>
    <p:extLst>
      <p:ext uri="{BB962C8B-B14F-4D97-AF65-F5344CB8AC3E}">
        <p14:creationId xmlns:p14="http://schemas.microsoft.com/office/powerpoint/2010/main" val="1551661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2495" y="1362399"/>
            <a:ext cx="10960768"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 Internships    Jobs    Students    Education</a:t>
            </a:r>
            <a:r>
              <a:rPr lang="en-US" dirty="0"/>
              <a:t> </a:t>
            </a:r>
            <a:r>
              <a:rPr lang="en-US" dirty="0" smtClean="0"/>
              <a:t>   Semesters</a:t>
            </a:r>
            <a:r>
              <a:rPr lang="en-US" dirty="0"/>
              <a:t> </a:t>
            </a:r>
            <a:r>
              <a:rPr lang="en-US" dirty="0" smtClean="0"/>
              <a:t>   Users    </a:t>
            </a:r>
            <a:r>
              <a:rPr lang="en-US" dirty="0" smtClean="0"/>
              <a:t>Report    Contact</a:t>
            </a:r>
            <a:r>
              <a:rPr lang="en-US" dirty="0" smtClean="0"/>
              <a:t>			logout</a:t>
            </a:r>
            <a:endParaRPr lang="en-US" dirty="0"/>
          </a:p>
        </p:txBody>
      </p:sp>
      <p:cxnSp>
        <p:nvCxnSpPr>
          <p:cNvPr id="3" name="Straight Connector 2"/>
          <p:cNvCxnSpPr/>
          <p:nvPr/>
        </p:nvCxnSpPr>
        <p:spPr>
          <a:xfrm flipV="1">
            <a:off x="578224" y="1019835"/>
            <a:ext cx="10784541" cy="2141"/>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72356" y="650503"/>
            <a:ext cx="2256195" cy="369332"/>
          </a:xfrm>
          <a:prstGeom prst="rect">
            <a:avLst/>
          </a:prstGeom>
          <a:noFill/>
        </p:spPr>
        <p:txBody>
          <a:bodyPr wrap="none" rtlCol="0">
            <a:spAutoFit/>
          </a:bodyPr>
          <a:lstStyle/>
          <a:p>
            <a:r>
              <a:rPr lang="en-US" dirty="0" smtClean="0"/>
              <a:t>Website:  ~/app/staffs</a:t>
            </a:r>
            <a:endParaRPr lang="en-US" dirty="0"/>
          </a:p>
        </p:txBody>
      </p:sp>
      <p:sp>
        <p:nvSpPr>
          <p:cNvPr id="8" name="TextBox 7"/>
          <p:cNvSpPr txBox="1"/>
          <p:nvPr/>
        </p:nvSpPr>
        <p:spPr>
          <a:xfrm>
            <a:off x="1479177" y="3751729"/>
            <a:ext cx="5271248" cy="646331"/>
          </a:xfrm>
          <a:prstGeom prst="rect">
            <a:avLst/>
          </a:prstGeom>
          <a:noFill/>
        </p:spPr>
        <p:txBody>
          <a:bodyPr wrap="square" rtlCol="0">
            <a:spAutoFit/>
          </a:bodyPr>
          <a:lstStyle/>
          <a:p>
            <a:r>
              <a:rPr lang="en-US" dirty="0" smtClean="0"/>
              <a:t>Display records of table STAFF.</a:t>
            </a:r>
            <a:r>
              <a:rPr lang="zh-CN" altLang="en-US" dirty="0" smtClean="0"/>
              <a:t> </a:t>
            </a:r>
            <a:endParaRPr lang="en-US" altLang="zh-CN" dirty="0" smtClean="0"/>
          </a:p>
          <a:p>
            <a:r>
              <a:rPr lang="en-US" altLang="zh-CN" dirty="0" smtClean="0"/>
              <a:t>Click the record will display the details of the record.</a:t>
            </a:r>
            <a:endParaRPr lang="en-US" dirty="0" smtClean="0"/>
          </a:p>
        </p:txBody>
      </p:sp>
      <p:sp>
        <p:nvSpPr>
          <p:cNvPr id="12" name="Rectangle 11"/>
          <p:cNvSpPr/>
          <p:nvPr/>
        </p:nvSpPr>
        <p:spPr>
          <a:xfrm>
            <a:off x="7382435" y="2649071"/>
            <a:ext cx="914400" cy="41685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Add</a:t>
            </a:r>
            <a:endParaRPr lang="en-US"/>
          </a:p>
        </p:txBody>
      </p:sp>
      <p:sp>
        <p:nvSpPr>
          <p:cNvPr id="18" name="Rectangle 17"/>
          <p:cNvSpPr/>
          <p:nvPr/>
        </p:nvSpPr>
        <p:spPr>
          <a:xfrm>
            <a:off x="8731622" y="2649071"/>
            <a:ext cx="914400" cy="41685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Delete</a:t>
            </a:r>
            <a:endParaRPr lang="en-US" dirty="0"/>
          </a:p>
        </p:txBody>
      </p:sp>
      <p:sp>
        <p:nvSpPr>
          <p:cNvPr id="19" name="Rectangle 18"/>
          <p:cNvSpPr/>
          <p:nvPr/>
        </p:nvSpPr>
        <p:spPr>
          <a:xfrm>
            <a:off x="10058396" y="2649071"/>
            <a:ext cx="914400" cy="41685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Update</a:t>
            </a:r>
            <a:endParaRPr lang="en-US" dirty="0"/>
          </a:p>
        </p:txBody>
      </p:sp>
      <p:sp>
        <p:nvSpPr>
          <p:cNvPr id="15" name="Freeform 14"/>
          <p:cNvSpPr/>
          <p:nvPr/>
        </p:nvSpPr>
        <p:spPr>
          <a:xfrm>
            <a:off x="7177358" y="2460812"/>
            <a:ext cx="4333433" cy="793376"/>
          </a:xfrm>
          <a:custGeom>
            <a:avLst/>
            <a:gdLst>
              <a:gd name="connsiteX0" fmla="*/ 4279536 w 4333433"/>
              <a:gd name="connsiteY0" fmla="*/ 672353 h 793376"/>
              <a:gd name="connsiteX1" fmla="*/ 4252642 w 4333433"/>
              <a:gd name="connsiteY1" fmla="*/ 336176 h 793376"/>
              <a:gd name="connsiteX2" fmla="*/ 4225748 w 4333433"/>
              <a:gd name="connsiteY2" fmla="*/ 242047 h 793376"/>
              <a:gd name="connsiteX3" fmla="*/ 4158513 w 4333433"/>
              <a:gd name="connsiteY3" fmla="*/ 107576 h 793376"/>
              <a:gd name="connsiteX4" fmla="*/ 4064383 w 4333433"/>
              <a:gd name="connsiteY4" fmla="*/ 53788 h 793376"/>
              <a:gd name="connsiteX5" fmla="*/ 3956807 w 4333433"/>
              <a:gd name="connsiteY5" fmla="*/ 26894 h 793376"/>
              <a:gd name="connsiteX6" fmla="*/ 3916466 w 4333433"/>
              <a:gd name="connsiteY6" fmla="*/ 13447 h 793376"/>
              <a:gd name="connsiteX7" fmla="*/ 3849230 w 4333433"/>
              <a:gd name="connsiteY7" fmla="*/ 0 h 793376"/>
              <a:gd name="connsiteX8" fmla="*/ 985007 w 4333433"/>
              <a:gd name="connsiteY8" fmla="*/ 13447 h 793376"/>
              <a:gd name="connsiteX9" fmla="*/ 890877 w 4333433"/>
              <a:gd name="connsiteY9" fmla="*/ 26894 h 793376"/>
              <a:gd name="connsiteX10" fmla="*/ 756407 w 4333433"/>
              <a:gd name="connsiteY10" fmla="*/ 53788 h 793376"/>
              <a:gd name="connsiteX11" fmla="*/ 662277 w 4333433"/>
              <a:gd name="connsiteY11" fmla="*/ 80682 h 793376"/>
              <a:gd name="connsiteX12" fmla="*/ 527807 w 4333433"/>
              <a:gd name="connsiteY12" fmla="*/ 107576 h 793376"/>
              <a:gd name="connsiteX13" fmla="*/ 326101 w 4333433"/>
              <a:gd name="connsiteY13" fmla="*/ 134470 h 793376"/>
              <a:gd name="connsiteX14" fmla="*/ 124395 w 4333433"/>
              <a:gd name="connsiteY14" fmla="*/ 174812 h 793376"/>
              <a:gd name="connsiteX15" fmla="*/ 84054 w 4333433"/>
              <a:gd name="connsiteY15" fmla="*/ 188259 h 793376"/>
              <a:gd name="connsiteX16" fmla="*/ 16818 w 4333433"/>
              <a:gd name="connsiteY16" fmla="*/ 242047 h 793376"/>
              <a:gd name="connsiteX17" fmla="*/ 16818 w 4333433"/>
              <a:gd name="connsiteY17" fmla="*/ 591670 h 793376"/>
              <a:gd name="connsiteX18" fmla="*/ 30266 w 4333433"/>
              <a:gd name="connsiteY18" fmla="*/ 632012 h 793376"/>
              <a:gd name="connsiteX19" fmla="*/ 70607 w 4333433"/>
              <a:gd name="connsiteY19" fmla="*/ 645459 h 793376"/>
              <a:gd name="connsiteX20" fmla="*/ 151289 w 4333433"/>
              <a:gd name="connsiteY20" fmla="*/ 685800 h 793376"/>
              <a:gd name="connsiteX21" fmla="*/ 205077 w 4333433"/>
              <a:gd name="connsiteY21" fmla="*/ 712694 h 793376"/>
              <a:gd name="connsiteX22" fmla="*/ 245418 w 4333433"/>
              <a:gd name="connsiteY22" fmla="*/ 739588 h 793376"/>
              <a:gd name="connsiteX23" fmla="*/ 406783 w 4333433"/>
              <a:gd name="connsiteY23" fmla="*/ 753035 h 793376"/>
              <a:gd name="connsiteX24" fmla="*/ 487466 w 4333433"/>
              <a:gd name="connsiteY24" fmla="*/ 766482 h 793376"/>
              <a:gd name="connsiteX25" fmla="*/ 917771 w 4333433"/>
              <a:gd name="connsiteY25" fmla="*/ 793376 h 793376"/>
              <a:gd name="connsiteX26" fmla="*/ 3378583 w 4333433"/>
              <a:gd name="connsiteY26" fmla="*/ 779929 h 793376"/>
              <a:gd name="connsiteX27" fmla="*/ 3634077 w 4333433"/>
              <a:gd name="connsiteY27" fmla="*/ 753035 h 793376"/>
              <a:gd name="connsiteX28" fmla="*/ 3835783 w 4333433"/>
              <a:gd name="connsiteY28" fmla="*/ 739588 h 793376"/>
              <a:gd name="connsiteX29" fmla="*/ 4104724 w 4333433"/>
              <a:gd name="connsiteY29" fmla="*/ 712694 h 793376"/>
              <a:gd name="connsiteX30" fmla="*/ 4171960 w 4333433"/>
              <a:gd name="connsiteY30" fmla="*/ 699247 h 793376"/>
              <a:gd name="connsiteX31" fmla="*/ 4292983 w 4333433"/>
              <a:gd name="connsiteY31" fmla="*/ 658906 h 793376"/>
              <a:gd name="connsiteX32" fmla="*/ 4333324 w 4333433"/>
              <a:gd name="connsiteY32" fmla="*/ 632012 h 79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333433" h="793376">
                <a:moveTo>
                  <a:pt x="4279536" y="672353"/>
                </a:moveTo>
                <a:cubicBezTo>
                  <a:pt x="4272767" y="557283"/>
                  <a:pt x="4271390" y="448667"/>
                  <a:pt x="4252642" y="336176"/>
                </a:cubicBezTo>
                <a:cubicBezTo>
                  <a:pt x="4244235" y="285731"/>
                  <a:pt x="4238537" y="286810"/>
                  <a:pt x="4225748" y="242047"/>
                </a:cubicBezTo>
                <a:cubicBezTo>
                  <a:pt x="4211475" y="192091"/>
                  <a:pt x="4210286" y="142091"/>
                  <a:pt x="4158513" y="107576"/>
                </a:cubicBezTo>
                <a:cubicBezTo>
                  <a:pt x="4117999" y="80567"/>
                  <a:pt x="4112152" y="74260"/>
                  <a:pt x="4064383" y="53788"/>
                </a:cubicBezTo>
                <a:cubicBezTo>
                  <a:pt x="4021350" y="35345"/>
                  <a:pt x="4007320" y="39522"/>
                  <a:pt x="3956807" y="26894"/>
                </a:cubicBezTo>
                <a:cubicBezTo>
                  <a:pt x="3943056" y="23456"/>
                  <a:pt x="3930217" y="16885"/>
                  <a:pt x="3916466" y="13447"/>
                </a:cubicBezTo>
                <a:cubicBezTo>
                  <a:pt x="3894293" y="7904"/>
                  <a:pt x="3871642" y="4482"/>
                  <a:pt x="3849230" y="0"/>
                </a:cubicBezTo>
                <a:lnTo>
                  <a:pt x="985007" y="13447"/>
                </a:lnTo>
                <a:cubicBezTo>
                  <a:pt x="953313" y="13735"/>
                  <a:pt x="922090" y="21386"/>
                  <a:pt x="890877" y="26894"/>
                </a:cubicBezTo>
                <a:cubicBezTo>
                  <a:pt x="845862" y="34838"/>
                  <a:pt x="799772" y="39333"/>
                  <a:pt x="756407" y="53788"/>
                </a:cubicBezTo>
                <a:cubicBezTo>
                  <a:pt x="714071" y="67900"/>
                  <a:pt x="709557" y="70551"/>
                  <a:pt x="662277" y="80682"/>
                </a:cubicBezTo>
                <a:cubicBezTo>
                  <a:pt x="617581" y="90260"/>
                  <a:pt x="573238" y="102528"/>
                  <a:pt x="527807" y="107576"/>
                </a:cubicBezTo>
                <a:cubicBezTo>
                  <a:pt x="325766" y="130025"/>
                  <a:pt x="483039" y="110326"/>
                  <a:pt x="326101" y="134470"/>
                </a:cubicBezTo>
                <a:cubicBezTo>
                  <a:pt x="242441" y="147341"/>
                  <a:pt x="207839" y="146997"/>
                  <a:pt x="124395" y="174812"/>
                </a:cubicBezTo>
                <a:cubicBezTo>
                  <a:pt x="110948" y="179294"/>
                  <a:pt x="96732" y="181920"/>
                  <a:pt x="84054" y="188259"/>
                </a:cubicBezTo>
                <a:cubicBezTo>
                  <a:pt x="50129" y="205222"/>
                  <a:pt x="41833" y="217033"/>
                  <a:pt x="16818" y="242047"/>
                </a:cubicBezTo>
                <a:cubicBezTo>
                  <a:pt x="-6193" y="403126"/>
                  <a:pt x="-5012" y="351546"/>
                  <a:pt x="16818" y="591670"/>
                </a:cubicBezTo>
                <a:cubicBezTo>
                  <a:pt x="18101" y="605787"/>
                  <a:pt x="20243" y="621989"/>
                  <a:pt x="30266" y="632012"/>
                </a:cubicBezTo>
                <a:cubicBezTo>
                  <a:pt x="40289" y="642035"/>
                  <a:pt x="57929" y="639120"/>
                  <a:pt x="70607" y="645459"/>
                </a:cubicBezTo>
                <a:cubicBezTo>
                  <a:pt x="329026" y="774668"/>
                  <a:pt x="-85307" y="584402"/>
                  <a:pt x="151289" y="685800"/>
                </a:cubicBezTo>
                <a:cubicBezTo>
                  <a:pt x="169714" y="693696"/>
                  <a:pt x="187673" y="702749"/>
                  <a:pt x="205077" y="712694"/>
                </a:cubicBezTo>
                <a:cubicBezTo>
                  <a:pt x="219109" y="720712"/>
                  <a:pt x="229571" y="736419"/>
                  <a:pt x="245418" y="739588"/>
                </a:cubicBezTo>
                <a:cubicBezTo>
                  <a:pt x="298345" y="750173"/>
                  <a:pt x="353138" y="747075"/>
                  <a:pt x="406783" y="753035"/>
                </a:cubicBezTo>
                <a:cubicBezTo>
                  <a:pt x="433882" y="756046"/>
                  <a:pt x="460387" y="763296"/>
                  <a:pt x="487466" y="766482"/>
                </a:cubicBezTo>
                <a:cubicBezTo>
                  <a:pt x="636923" y="784065"/>
                  <a:pt x="761633" y="785941"/>
                  <a:pt x="917771" y="793376"/>
                </a:cubicBezTo>
                <a:lnTo>
                  <a:pt x="3378583" y="779929"/>
                </a:lnTo>
                <a:cubicBezTo>
                  <a:pt x="3464209" y="778657"/>
                  <a:pt x="3548631" y="758731"/>
                  <a:pt x="3634077" y="753035"/>
                </a:cubicBezTo>
                <a:lnTo>
                  <a:pt x="3835783" y="739588"/>
                </a:lnTo>
                <a:cubicBezTo>
                  <a:pt x="3923226" y="733111"/>
                  <a:pt x="4017195" y="726160"/>
                  <a:pt x="4104724" y="712694"/>
                </a:cubicBezTo>
                <a:cubicBezTo>
                  <a:pt x="4127314" y="709219"/>
                  <a:pt x="4149910" y="705261"/>
                  <a:pt x="4171960" y="699247"/>
                </a:cubicBezTo>
                <a:lnTo>
                  <a:pt x="4292983" y="658906"/>
                </a:lnTo>
                <a:cubicBezTo>
                  <a:pt x="4337576" y="644042"/>
                  <a:pt x="4333324" y="659633"/>
                  <a:pt x="4333324" y="63201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a:off x="9345706" y="3281082"/>
            <a:ext cx="0" cy="3496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888506" y="3845859"/>
            <a:ext cx="1989647" cy="369332"/>
          </a:xfrm>
          <a:prstGeom prst="rect">
            <a:avLst/>
          </a:prstGeom>
          <a:noFill/>
        </p:spPr>
        <p:txBody>
          <a:bodyPr wrap="none" rtlCol="0">
            <a:spAutoFit/>
          </a:bodyPr>
          <a:lstStyle/>
          <a:p>
            <a:r>
              <a:rPr lang="en-US" dirty="0" smtClean="0"/>
              <a:t>Only visible to Staff</a:t>
            </a:r>
            <a:endParaRPr lang="en-US" dirty="0"/>
          </a:p>
        </p:txBody>
      </p:sp>
    </p:spTree>
    <p:extLst>
      <p:ext uri="{BB962C8B-B14F-4D97-AF65-F5344CB8AC3E}">
        <p14:creationId xmlns:p14="http://schemas.microsoft.com/office/powerpoint/2010/main" val="446942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2495" y="1362399"/>
            <a:ext cx="10960768"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 Internships    Jobs    Students    Education</a:t>
            </a:r>
            <a:r>
              <a:rPr lang="en-US" dirty="0"/>
              <a:t> </a:t>
            </a:r>
            <a:r>
              <a:rPr lang="en-US" dirty="0" smtClean="0"/>
              <a:t>   Semesters</a:t>
            </a:r>
            <a:r>
              <a:rPr lang="en-US" dirty="0"/>
              <a:t> </a:t>
            </a:r>
            <a:r>
              <a:rPr lang="en-US" dirty="0" smtClean="0"/>
              <a:t>   Users    </a:t>
            </a:r>
            <a:r>
              <a:rPr lang="en-US" dirty="0" smtClean="0"/>
              <a:t>Report    Contact</a:t>
            </a:r>
            <a:r>
              <a:rPr lang="en-US" dirty="0" smtClean="0"/>
              <a:t>			logout</a:t>
            </a:r>
            <a:endParaRPr lang="en-US" dirty="0"/>
          </a:p>
        </p:txBody>
      </p:sp>
      <p:cxnSp>
        <p:nvCxnSpPr>
          <p:cNvPr id="3" name="Straight Connector 2"/>
          <p:cNvCxnSpPr/>
          <p:nvPr/>
        </p:nvCxnSpPr>
        <p:spPr>
          <a:xfrm flipV="1">
            <a:off x="578224" y="1019835"/>
            <a:ext cx="10784541" cy="2141"/>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72356" y="650503"/>
            <a:ext cx="2548262" cy="369332"/>
          </a:xfrm>
          <a:prstGeom prst="rect">
            <a:avLst/>
          </a:prstGeom>
          <a:noFill/>
        </p:spPr>
        <p:txBody>
          <a:bodyPr wrap="none" rtlCol="0">
            <a:spAutoFit/>
          </a:bodyPr>
          <a:lstStyle/>
          <a:p>
            <a:r>
              <a:rPr lang="en-US" dirty="0" smtClean="0"/>
              <a:t>Website:  ~/app/faculties</a:t>
            </a:r>
            <a:endParaRPr lang="en-US" dirty="0"/>
          </a:p>
        </p:txBody>
      </p:sp>
      <p:sp>
        <p:nvSpPr>
          <p:cNvPr id="8" name="TextBox 7"/>
          <p:cNvSpPr txBox="1"/>
          <p:nvPr/>
        </p:nvSpPr>
        <p:spPr>
          <a:xfrm>
            <a:off x="1479177" y="3751729"/>
            <a:ext cx="5271248" cy="646331"/>
          </a:xfrm>
          <a:prstGeom prst="rect">
            <a:avLst/>
          </a:prstGeom>
          <a:noFill/>
        </p:spPr>
        <p:txBody>
          <a:bodyPr wrap="square" rtlCol="0">
            <a:spAutoFit/>
          </a:bodyPr>
          <a:lstStyle/>
          <a:p>
            <a:r>
              <a:rPr lang="en-US" dirty="0" smtClean="0"/>
              <a:t>Display records of table FACULTY.</a:t>
            </a:r>
            <a:r>
              <a:rPr lang="zh-CN" altLang="en-US" dirty="0" smtClean="0"/>
              <a:t> </a:t>
            </a:r>
            <a:endParaRPr lang="en-US" altLang="zh-CN" dirty="0" smtClean="0"/>
          </a:p>
          <a:p>
            <a:r>
              <a:rPr lang="en-US" altLang="zh-CN" dirty="0" smtClean="0"/>
              <a:t>Click the record will display the details of the record.</a:t>
            </a:r>
            <a:endParaRPr lang="en-US" dirty="0" smtClean="0"/>
          </a:p>
        </p:txBody>
      </p:sp>
      <p:sp>
        <p:nvSpPr>
          <p:cNvPr id="12" name="Rectangle 11"/>
          <p:cNvSpPr/>
          <p:nvPr/>
        </p:nvSpPr>
        <p:spPr>
          <a:xfrm>
            <a:off x="7382435" y="2649071"/>
            <a:ext cx="914400" cy="41685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Add</a:t>
            </a:r>
            <a:endParaRPr lang="en-US"/>
          </a:p>
        </p:txBody>
      </p:sp>
      <p:sp>
        <p:nvSpPr>
          <p:cNvPr id="18" name="Rectangle 17"/>
          <p:cNvSpPr/>
          <p:nvPr/>
        </p:nvSpPr>
        <p:spPr>
          <a:xfrm>
            <a:off x="8731622" y="2649071"/>
            <a:ext cx="914400" cy="41685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Delete</a:t>
            </a:r>
            <a:endParaRPr lang="en-US" dirty="0"/>
          </a:p>
        </p:txBody>
      </p:sp>
      <p:sp>
        <p:nvSpPr>
          <p:cNvPr id="19" name="Rectangle 18"/>
          <p:cNvSpPr/>
          <p:nvPr/>
        </p:nvSpPr>
        <p:spPr>
          <a:xfrm>
            <a:off x="10058396" y="2649071"/>
            <a:ext cx="914400" cy="41685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Update</a:t>
            </a:r>
            <a:endParaRPr lang="en-US" dirty="0"/>
          </a:p>
        </p:txBody>
      </p:sp>
      <p:sp>
        <p:nvSpPr>
          <p:cNvPr id="15" name="Freeform 14"/>
          <p:cNvSpPr/>
          <p:nvPr/>
        </p:nvSpPr>
        <p:spPr>
          <a:xfrm>
            <a:off x="7177358" y="2460812"/>
            <a:ext cx="4333433" cy="793376"/>
          </a:xfrm>
          <a:custGeom>
            <a:avLst/>
            <a:gdLst>
              <a:gd name="connsiteX0" fmla="*/ 4279536 w 4333433"/>
              <a:gd name="connsiteY0" fmla="*/ 672353 h 793376"/>
              <a:gd name="connsiteX1" fmla="*/ 4252642 w 4333433"/>
              <a:gd name="connsiteY1" fmla="*/ 336176 h 793376"/>
              <a:gd name="connsiteX2" fmla="*/ 4225748 w 4333433"/>
              <a:gd name="connsiteY2" fmla="*/ 242047 h 793376"/>
              <a:gd name="connsiteX3" fmla="*/ 4158513 w 4333433"/>
              <a:gd name="connsiteY3" fmla="*/ 107576 h 793376"/>
              <a:gd name="connsiteX4" fmla="*/ 4064383 w 4333433"/>
              <a:gd name="connsiteY4" fmla="*/ 53788 h 793376"/>
              <a:gd name="connsiteX5" fmla="*/ 3956807 w 4333433"/>
              <a:gd name="connsiteY5" fmla="*/ 26894 h 793376"/>
              <a:gd name="connsiteX6" fmla="*/ 3916466 w 4333433"/>
              <a:gd name="connsiteY6" fmla="*/ 13447 h 793376"/>
              <a:gd name="connsiteX7" fmla="*/ 3849230 w 4333433"/>
              <a:gd name="connsiteY7" fmla="*/ 0 h 793376"/>
              <a:gd name="connsiteX8" fmla="*/ 985007 w 4333433"/>
              <a:gd name="connsiteY8" fmla="*/ 13447 h 793376"/>
              <a:gd name="connsiteX9" fmla="*/ 890877 w 4333433"/>
              <a:gd name="connsiteY9" fmla="*/ 26894 h 793376"/>
              <a:gd name="connsiteX10" fmla="*/ 756407 w 4333433"/>
              <a:gd name="connsiteY10" fmla="*/ 53788 h 793376"/>
              <a:gd name="connsiteX11" fmla="*/ 662277 w 4333433"/>
              <a:gd name="connsiteY11" fmla="*/ 80682 h 793376"/>
              <a:gd name="connsiteX12" fmla="*/ 527807 w 4333433"/>
              <a:gd name="connsiteY12" fmla="*/ 107576 h 793376"/>
              <a:gd name="connsiteX13" fmla="*/ 326101 w 4333433"/>
              <a:gd name="connsiteY13" fmla="*/ 134470 h 793376"/>
              <a:gd name="connsiteX14" fmla="*/ 124395 w 4333433"/>
              <a:gd name="connsiteY14" fmla="*/ 174812 h 793376"/>
              <a:gd name="connsiteX15" fmla="*/ 84054 w 4333433"/>
              <a:gd name="connsiteY15" fmla="*/ 188259 h 793376"/>
              <a:gd name="connsiteX16" fmla="*/ 16818 w 4333433"/>
              <a:gd name="connsiteY16" fmla="*/ 242047 h 793376"/>
              <a:gd name="connsiteX17" fmla="*/ 16818 w 4333433"/>
              <a:gd name="connsiteY17" fmla="*/ 591670 h 793376"/>
              <a:gd name="connsiteX18" fmla="*/ 30266 w 4333433"/>
              <a:gd name="connsiteY18" fmla="*/ 632012 h 793376"/>
              <a:gd name="connsiteX19" fmla="*/ 70607 w 4333433"/>
              <a:gd name="connsiteY19" fmla="*/ 645459 h 793376"/>
              <a:gd name="connsiteX20" fmla="*/ 151289 w 4333433"/>
              <a:gd name="connsiteY20" fmla="*/ 685800 h 793376"/>
              <a:gd name="connsiteX21" fmla="*/ 205077 w 4333433"/>
              <a:gd name="connsiteY21" fmla="*/ 712694 h 793376"/>
              <a:gd name="connsiteX22" fmla="*/ 245418 w 4333433"/>
              <a:gd name="connsiteY22" fmla="*/ 739588 h 793376"/>
              <a:gd name="connsiteX23" fmla="*/ 406783 w 4333433"/>
              <a:gd name="connsiteY23" fmla="*/ 753035 h 793376"/>
              <a:gd name="connsiteX24" fmla="*/ 487466 w 4333433"/>
              <a:gd name="connsiteY24" fmla="*/ 766482 h 793376"/>
              <a:gd name="connsiteX25" fmla="*/ 917771 w 4333433"/>
              <a:gd name="connsiteY25" fmla="*/ 793376 h 793376"/>
              <a:gd name="connsiteX26" fmla="*/ 3378583 w 4333433"/>
              <a:gd name="connsiteY26" fmla="*/ 779929 h 793376"/>
              <a:gd name="connsiteX27" fmla="*/ 3634077 w 4333433"/>
              <a:gd name="connsiteY27" fmla="*/ 753035 h 793376"/>
              <a:gd name="connsiteX28" fmla="*/ 3835783 w 4333433"/>
              <a:gd name="connsiteY28" fmla="*/ 739588 h 793376"/>
              <a:gd name="connsiteX29" fmla="*/ 4104724 w 4333433"/>
              <a:gd name="connsiteY29" fmla="*/ 712694 h 793376"/>
              <a:gd name="connsiteX30" fmla="*/ 4171960 w 4333433"/>
              <a:gd name="connsiteY30" fmla="*/ 699247 h 793376"/>
              <a:gd name="connsiteX31" fmla="*/ 4292983 w 4333433"/>
              <a:gd name="connsiteY31" fmla="*/ 658906 h 793376"/>
              <a:gd name="connsiteX32" fmla="*/ 4333324 w 4333433"/>
              <a:gd name="connsiteY32" fmla="*/ 632012 h 79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333433" h="793376">
                <a:moveTo>
                  <a:pt x="4279536" y="672353"/>
                </a:moveTo>
                <a:cubicBezTo>
                  <a:pt x="4272767" y="557283"/>
                  <a:pt x="4271390" y="448667"/>
                  <a:pt x="4252642" y="336176"/>
                </a:cubicBezTo>
                <a:cubicBezTo>
                  <a:pt x="4244235" y="285731"/>
                  <a:pt x="4238537" y="286810"/>
                  <a:pt x="4225748" y="242047"/>
                </a:cubicBezTo>
                <a:cubicBezTo>
                  <a:pt x="4211475" y="192091"/>
                  <a:pt x="4210286" y="142091"/>
                  <a:pt x="4158513" y="107576"/>
                </a:cubicBezTo>
                <a:cubicBezTo>
                  <a:pt x="4117999" y="80567"/>
                  <a:pt x="4112152" y="74260"/>
                  <a:pt x="4064383" y="53788"/>
                </a:cubicBezTo>
                <a:cubicBezTo>
                  <a:pt x="4021350" y="35345"/>
                  <a:pt x="4007320" y="39522"/>
                  <a:pt x="3956807" y="26894"/>
                </a:cubicBezTo>
                <a:cubicBezTo>
                  <a:pt x="3943056" y="23456"/>
                  <a:pt x="3930217" y="16885"/>
                  <a:pt x="3916466" y="13447"/>
                </a:cubicBezTo>
                <a:cubicBezTo>
                  <a:pt x="3894293" y="7904"/>
                  <a:pt x="3871642" y="4482"/>
                  <a:pt x="3849230" y="0"/>
                </a:cubicBezTo>
                <a:lnTo>
                  <a:pt x="985007" y="13447"/>
                </a:lnTo>
                <a:cubicBezTo>
                  <a:pt x="953313" y="13735"/>
                  <a:pt x="922090" y="21386"/>
                  <a:pt x="890877" y="26894"/>
                </a:cubicBezTo>
                <a:cubicBezTo>
                  <a:pt x="845862" y="34838"/>
                  <a:pt x="799772" y="39333"/>
                  <a:pt x="756407" y="53788"/>
                </a:cubicBezTo>
                <a:cubicBezTo>
                  <a:pt x="714071" y="67900"/>
                  <a:pt x="709557" y="70551"/>
                  <a:pt x="662277" y="80682"/>
                </a:cubicBezTo>
                <a:cubicBezTo>
                  <a:pt x="617581" y="90260"/>
                  <a:pt x="573238" y="102528"/>
                  <a:pt x="527807" y="107576"/>
                </a:cubicBezTo>
                <a:cubicBezTo>
                  <a:pt x="325766" y="130025"/>
                  <a:pt x="483039" y="110326"/>
                  <a:pt x="326101" y="134470"/>
                </a:cubicBezTo>
                <a:cubicBezTo>
                  <a:pt x="242441" y="147341"/>
                  <a:pt x="207839" y="146997"/>
                  <a:pt x="124395" y="174812"/>
                </a:cubicBezTo>
                <a:cubicBezTo>
                  <a:pt x="110948" y="179294"/>
                  <a:pt x="96732" y="181920"/>
                  <a:pt x="84054" y="188259"/>
                </a:cubicBezTo>
                <a:cubicBezTo>
                  <a:pt x="50129" y="205222"/>
                  <a:pt x="41833" y="217033"/>
                  <a:pt x="16818" y="242047"/>
                </a:cubicBezTo>
                <a:cubicBezTo>
                  <a:pt x="-6193" y="403126"/>
                  <a:pt x="-5012" y="351546"/>
                  <a:pt x="16818" y="591670"/>
                </a:cubicBezTo>
                <a:cubicBezTo>
                  <a:pt x="18101" y="605787"/>
                  <a:pt x="20243" y="621989"/>
                  <a:pt x="30266" y="632012"/>
                </a:cubicBezTo>
                <a:cubicBezTo>
                  <a:pt x="40289" y="642035"/>
                  <a:pt x="57929" y="639120"/>
                  <a:pt x="70607" y="645459"/>
                </a:cubicBezTo>
                <a:cubicBezTo>
                  <a:pt x="329026" y="774668"/>
                  <a:pt x="-85307" y="584402"/>
                  <a:pt x="151289" y="685800"/>
                </a:cubicBezTo>
                <a:cubicBezTo>
                  <a:pt x="169714" y="693696"/>
                  <a:pt x="187673" y="702749"/>
                  <a:pt x="205077" y="712694"/>
                </a:cubicBezTo>
                <a:cubicBezTo>
                  <a:pt x="219109" y="720712"/>
                  <a:pt x="229571" y="736419"/>
                  <a:pt x="245418" y="739588"/>
                </a:cubicBezTo>
                <a:cubicBezTo>
                  <a:pt x="298345" y="750173"/>
                  <a:pt x="353138" y="747075"/>
                  <a:pt x="406783" y="753035"/>
                </a:cubicBezTo>
                <a:cubicBezTo>
                  <a:pt x="433882" y="756046"/>
                  <a:pt x="460387" y="763296"/>
                  <a:pt x="487466" y="766482"/>
                </a:cubicBezTo>
                <a:cubicBezTo>
                  <a:pt x="636923" y="784065"/>
                  <a:pt x="761633" y="785941"/>
                  <a:pt x="917771" y="793376"/>
                </a:cubicBezTo>
                <a:lnTo>
                  <a:pt x="3378583" y="779929"/>
                </a:lnTo>
                <a:cubicBezTo>
                  <a:pt x="3464209" y="778657"/>
                  <a:pt x="3548631" y="758731"/>
                  <a:pt x="3634077" y="753035"/>
                </a:cubicBezTo>
                <a:lnTo>
                  <a:pt x="3835783" y="739588"/>
                </a:lnTo>
                <a:cubicBezTo>
                  <a:pt x="3923226" y="733111"/>
                  <a:pt x="4017195" y="726160"/>
                  <a:pt x="4104724" y="712694"/>
                </a:cubicBezTo>
                <a:cubicBezTo>
                  <a:pt x="4127314" y="709219"/>
                  <a:pt x="4149910" y="705261"/>
                  <a:pt x="4171960" y="699247"/>
                </a:cubicBezTo>
                <a:lnTo>
                  <a:pt x="4292983" y="658906"/>
                </a:lnTo>
                <a:cubicBezTo>
                  <a:pt x="4337576" y="644042"/>
                  <a:pt x="4333324" y="659633"/>
                  <a:pt x="4333324" y="63201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a:off x="9345706" y="3281082"/>
            <a:ext cx="0" cy="3496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888506" y="3845859"/>
            <a:ext cx="1989647" cy="369332"/>
          </a:xfrm>
          <a:prstGeom prst="rect">
            <a:avLst/>
          </a:prstGeom>
          <a:noFill/>
        </p:spPr>
        <p:txBody>
          <a:bodyPr wrap="none" rtlCol="0">
            <a:spAutoFit/>
          </a:bodyPr>
          <a:lstStyle/>
          <a:p>
            <a:r>
              <a:rPr lang="en-US" dirty="0" smtClean="0"/>
              <a:t>Only visible to Staff</a:t>
            </a:r>
            <a:endParaRPr lang="en-US" dirty="0"/>
          </a:p>
        </p:txBody>
      </p:sp>
    </p:spTree>
    <p:extLst>
      <p:ext uri="{BB962C8B-B14F-4D97-AF65-F5344CB8AC3E}">
        <p14:creationId xmlns:p14="http://schemas.microsoft.com/office/powerpoint/2010/main" val="1600682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2495" y="1362399"/>
            <a:ext cx="10960768"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 Internships    Jobs    Students    Education</a:t>
            </a:r>
            <a:r>
              <a:rPr lang="en-US" dirty="0"/>
              <a:t> </a:t>
            </a:r>
            <a:r>
              <a:rPr lang="en-US" dirty="0" smtClean="0"/>
              <a:t>   Semesters</a:t>
            </a:r>
            <a:r>
              <a:rPr lang="en-US" dirty="0"/>
              <a:t> </a:t>
            </a:r>
            <a:r>
              <a:rPr lang="en-US" dirty="0" smtClean="0"/>
              <a:t>   Users    </a:t>
            </a:r>
            <a:r>
              <a:rPr lang="en-US" dirty="0" smtClean="0"/>
              <a:t>Report    Contact</a:t>
            </a:r>
            <a:r>
              <a:rPr lang="en-US" dirty="0" smtClean="0"/>
              <a:t>			logout</a:t>
            </a:r>
            <a:endParaRPr lang="en-US" dirty="0"/>
          </a:p>
        </p:txBody>
      </p:sp>
      <p:cxnSp>
        <p:nvCxnSpPr>
          <p:cNvPr id="3" name="Straight Connector 2"/>
          <p:cNvCxnSpPr/>
          <p:nvPr/>
        </p:nvCxnSpPr>
        <p:spPr>
          <a:xfrm flipV="1">
            <a:off x="578224" y="1019835"/>
            <a:ext cx="10784541" cy="2141"/>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72356" y="650503"/>
            <a:ext cx="2357248" cy="369332"/>
          </a:xfrm>
          <a:prstGeom prst="rect">
            <a:avLst/>
          </a:prstGeom>
          <a:noFill/>
        </p:spPr>
        <p:txBody>
          <a:bodyPr wrap="none" rtlCol="0">
            <a:spAutoFit/>
          </a:bodyPr>
          <a:lstStyle/>
          <a:p>
            <a:r>
              <a:rPr lang="en-US" dirty="0" smtClean="0"/>
              <a:t>Website:  ~/app/report</a:t>
            </a:r>
            <a:endParaRPr lang="en-US" dirty="0"/>
          </a:p>
        </p:txBody>
      </p:sp>
      <p:sp>
        <p:nvSpPr>
          <p:cNvPr id="8" name="TextBox 7"/>
          <p:cNvSpPr txBox="1"/>
          <p:nvPr/>
        </p:nvSpPr>
        <p:spPr>
          <a:xfrm>
            <a:off x="1479177" y="3751729"/>
            <a:ext cx="5271248" cy="923330"/>
          </a:xfrm>
          <a:prstGeom prst="rect">
            <a:avLst/>
          </a:prstGeom>
          <a:noFill/>
        </p:spPr>
        <p:txBody>
          <a:bodyPr wrap="square" rtlCol="0">
            <a:spAutoFit/>
          </a:bodyPr>
          <a:lstStyle/>
          <a:p>
            <a:r>
              <a:rPr lang="en-US" dirty="0" smtClean="0"/>
              <a:t>Set query criteria to query information from tables</a:t>
            </a:r>
            <a:r>
              <a:rPr lang="en-US" altLang="zh-CN" dirty="0" smtClean="0"/>
              <a:t>.</a:t>
            </a:r>
          </a:p>
          <a:p>
            <a:r>
              <a:rPr lang="en-US" dirty="0" smtClean="0"/>
              <a:t>Parts are visible to student(login user), and all are visible to staff and faculty.</a:t>
            </a:r>
          </a:p>
        </p:txBody>
      </p:sp>
    </p:spTree>
    <p:extLst>
      <p:ext uri="{BB962C8B-B14F-4D97-AF65-F5344CB8AC3E}">
        <p14:creationId xmlns:p14="http://schemas.microsoft.com/office/powerpoint/2010/main" val="1032142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2495" y="1362399"/>
            <a:ext cx="10960768"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 Internships    Jobs    Students    Education</a:t>
            </a:r>
            <a:r>
              <a:rPr lang="en-US" dirty="0"/>
              <a:t> </a:t>
            </a:r>
            <a:r>
              <a:rPr lang="en-US" dirty="0" smtClean="0"/>
              <a:t>   Semesters</a:t>
            </a:r>
            <a:r>
              <a:rPr lang="en-US" dirty="0"/>
              <a:t> </a:t>
            </a:r>
            <a:r>
              <a:rPr lang="en-US" dirty="0" smtClean="0"/>
              <a:t>   Users    </a:t>
            </a:r>
            <a:r>
              <a:rPr lang="en-US" dirty="0" smtClean="0"/>
              <a:t>Report    Contact</a:t>
            </a:r>
            <a:r>
              <a:rPr lang="en-US" dirty="0" smtClean="0"/>
              <a:t>			logout</a:t>
            </a:r>
            <a:endParaRPr lang="en-US" dirty="0"/>
          </a:p>
        </p:txBody>
      </p:sp>
      <p:cxnSp>
        <p:nvCxnSpPr>
          <p:cNvPr id="3" name="Straight Connector 2"/>
          <p:cNvCxnSpPr/>
          <p:nvPr/>
        </p:nvCxnSpPr>
        <p:spPr>
          <a:xfrm flipV="1">
            <a:off x="578224" y="1019835"/>
            <a:ext cx="10784541" cy="2141"/>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72356" y="650503"/>
            <a:ext cx="2456826" cy="369332"/>
          </a:xfrm>
          <a:prstGeom prst="rect">
            <a:avLst/>
          </a:prstGeom>
          <a:noFill/>
        </p:spPr>
        <p:txBody>
          <a:bodyPr wrap="none" rtlCol="0">
            <a:spAutoFit/>
          </a:bodyPr>
          <a:lstStyle/>
          <a:p>
            <a:r>
              <a:rPr lang="en-US" dirty="0" smtClean="0"/>
              <a:t>Website:  ~/</a:t>
            </a:r>
            <a:r>
              <a:rPr lang="en-US" dirty="0" smtClean="0"/>
              <a:t>app/contact</a:t>
            </a:r>
            <a:endParaRPr lang="en-US" dirty="0"/>
          </a:p>
        </p:txBody>
      </p:sp>
      <p:sp>
        <p:nvSpPr>
          <p:cNvPr id="8" name="TextBox 7"/>
          <p:cNvSpPr txBox="1"/>
          <p:nvPr/>
        </p:nvSpPr>
        <p:spPr>
          <a:xfrm>
            <a:off x="1479177" y="3751729"/>
            <a:ext cx="5271248" cy="646331"/>
          </a:xfrm>
          <a:prstGeom prst="rect">
            <a:avLst/>
          </a:prstGeom>
          <a:noFill/>
        </p:spPr>
        <p:txBody>
          <a:bodyPr wrap="square" rtlCol="0">
            <a:spAutoFit/>
          </a:bodyPr>
          <a:lstStyle/>
          <a:p>
            <a:r>
              <a:rPr lang="en-US" dirty="0" smtClean="0"/>
              <a:t>Present the contact information such as contactor, address, phone number, etc..</a:t>
            </a:r>
            <a:endParaRPr lang="en-US" dirty="0" smtClean="0"/>
          </a:p>
        </p:txBody>
      </p:sp>
    </p:spTree>
    <p:extLst>
      <p:ext uri="{BB962C8B-B14F-4D97-AF65-F5344CB8AC3E}">
        <p14:creationId xmlns:p14="http://schemas.microsoft.com/office/powerpoint/2010/main" val="1761287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2495" y="1362399"/>
            <a:ext cx="10960768"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 Internships    Jobs    Students    Education</a:t>
            </a:r>
            <a:r>
              <a:rPr lang="en-US" dirty="0"/>
              <a:t> </a:t>
            </a:r>
            <a:r>
              <a:rPr lang="en-US" dirty="0" smtClean="0"/>
              <a:t>   Semesters</a:t>
            </a:r>
            <a:r>
              <a:rPr lang="en-US" dirty="0"/>
              <a:t> </a:t>
            </a:r>
            <a:r>
              <a:rPr lang="en-US" dirty="0" smtClean="0"/>
              <a:t>   Users    </a:t>
            </a:r>
            <a:r>
              <a:rPr lang="en-US" dirty="0" smtClean="0"/>
              <a:t>Report    Contact</a:t>
            </a:r>
            <a:r>
              <a:rPr lang="en-US" dirty="0" smtClean="0"/>
              <a:t>			logout</a:t>
            </a:r>
            <a:endParaRPr lang="en-US" dirty="0"/>
          </a:p>
        </p:txBody>
      </p:sp>
      <p:cxnSp>
        <p:nvCxnSpPr>
          <p:cNvPr id="3" name="Straight Connector 2"/>
          <p:cNvCxnSpPr/>
          <p:nvPr/>
        </p:nvCxnSpPr>
        <p:spPr>
          <a:xfrm flipV="1">
            <a:off x="578224" y="1019835"/>
            <a:ext cx="10784541" cy="2141"/>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72356" y="650503"/>
            <a:ext cx="1674176" cy="369332"/>
          </a:xfrm>
          <a:prstGeom prst="rect">
            <a:avLst/>
          </a:prstGeom>
          <a:noFill/>
        </p:spPr>
        <p:txBody>
          <a:bodyPr wrap="none" rtlCol="0">
            <a:spAutoFit/>
          </a:bodyPr>
          <a:lstStyle/>
          <a:p>
            <a:r>
              <a:rPr lang="en-US" dirty="0" smtClean="0"/>
              <a:t>Website:  ~/app</a:t>
            </a:r>
            <a:endParaRPr lang="en-US" dirty="0"/>
          </a:p>
        </p:txBody>
      </p:sp>
      <p:sp>
        <p:nvSpPr>
          <p:cNvPr id="2" name="TextBox 1"/>
          <p:cNvSpPr txBox="1"/>
          <p:nvPr/>
        </p:nvSpPr>
        <p:spPr>
          <a:xfrm>
            <a:off x="502495" y="2617222"/>
            <a:ext cx="1636666" cy="646331"/>
          </a:xfrm>
          <a:prstGeom prst="rect">
            <a:avLst/>
          </a:prstGeom>
          <a:solidFill>
            <a:schemeClr val="bg1">
              <a:lumMod val="65000"/>
            </a:schemeClr>
          </a:solidFill>
        </p:spPr>
        <p:txBody>
          <a:bodyPr wrap="none" rtlCol="0">
            <a:spAutoFit/>
          </a:bodyPr>
          <a:lstStyle/>
          <a:p>
            <a:r>
              <a:rPr lang="en-US" dirty="0" smtClean="0"/>
              <a:t>Internship Type</a:t>
            </a:r>
          </a:p>
          <a:p>
            <a:r>
              <a:rPr lang="en-US" dirty="0" smtClean="0"/>
              <a:t>Internship Info</a:t>
            </a:r>
            <a:endParaRPr lang="en-US" dirty="0"/>
          </a:p>
        </p:txBody>
      </p:sp>
      <p:sp>
        <p:nvSpPr>
          <p:cNvPr id="6" name="TextBox 5"/>
          <p:cNvSpPr txBox="1"/>
          <p:nvPr/>
        </p:nvSpPr>
        <p:spPr>
          <a:xfrm>
            <a:off x="1919055" y="3603976"/>
            <a:ext cx="1253998" cy="646331"/>
          </a:xfrm>
          <a:prstGeom prst="rect">
            <a:avLst/>
          </a:prstGeom>
          <a:solidFill>
            <a:schemeClr val="bg1">
              <a:lumMod val="65000"/>
            </a:schemeClr>
          </a:solidFill>
        </p:spPr>
        <p:txBody>
          <a:bodyPr wrap="none" rtlCol="0">
            <a:spAutoFit/>
          </a:bodyPr>
          <a:lstStyle/>
          <a:p>
            <a:r>
              <a:rPr lang="en-US" dirty="0" smtClean="0"/>
              <a:t>Job Groups</a:t>
            </a:r>
          </a:p>
          <a:p>
            <a:r>
              <a:rPr lang="en-US" dirty="0" smtClean="0"/>
              <a:t>Job records</a:t>
            </a:r>
            <a:endParaRPr lang="en-US" dirty="0"/>
          </a:p>
        </p:txBody>
      </p:sp>
      <p:sp>
        <p:nvSpPr>
          <p:cNvPr id="7" name="TextBox 6"/>
          <p:cNvSpPr txBox="1"/>
          <p:nvPr/>
        </p:nvSpPr>
        <p:spPr>
          <a:xfrm>
            <a:off x="5702161" y="2922421"/>
            <a:ext cx="848694" cy="646331"/>
          </a:xfrm>
          <a:prstGeom prst="rect">
            <a:avLst/>
          </a:prstGeom>
          <a:solidFill>
            <a:schemeClr val="bg1">
              <a:lumMod val="65000"/>
            </a:schemeClr>
          </a:solidFill>
        </p:spPr>
        <p:txBody>
          <a:bodyPr wrap="none" rtlCol="0">
            <a:spAutoFit/>
          </a:bodyPr>
          <a:lstStyle/>
          <a:p>
            <a:r>
              <a:rPr lang="en-US" dirty="0" smtClean="0"/>
              <a:t>Staff</a:t>
            </a:r>
          </a:p>
          <a:p>
            <a:r>
              <a:rPr lang="en-US" dirty="0" smtClean="0"/>
              <a:t>Faculty</a:t>
            </a:r>
            <a:endParaRPr lang="en-US" dirty="0"/>
          </a:p>
        </p:txBody>
      </p:sp>
      <p:cxnSp>
        <p:nvCxnSpPr>
          <p:cNvPr id="9" name="Straight Arrow Connector 8"/>
          <p:cNvCxnSpPr/>
          <p:nvPr/>
        </p:nvCxnSpPr>
        <p:spPr>
          <a:xfrm>
            <a:off x="1169894" y="2276799"/>
            <a:ext cx="0" cy="340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6" idx="0"/>
          </p:cNvCxnSpPr>
          <p:nvPr/>
        </p:nvCxnSpPr>
        <p:spPr>
          <a:xfrm>
            <a:off x="2139161" y="2276799"/>
            <a:ext cx="406893" cy="1327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0"/>
          </p:cNvCxnSpPr>
          <p:nvPr/>
        </p:nvCxnSpPr>
        <p:spPr>
          <a:xfrm>
            <a:off x="6126508" y="2276799"/>
            <a:ext cx="0" cy="645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Freeform 13"/>
          <p:cNvSpPr/>
          <p:nvPr/>
        </p:nvSpPr>
        <p:spPr>
          <a:xfrm>
            <a:off x="5615368" y="1317812"/>
            <a:ext cx="1188844" cy="2756647"/>
          </a:xfrm>
          <a:custGeom>
            <a:avLst/>
            <a:gdLst>
              <a:gd name="connsiteX0" fmla="*/ 1054373 w 1188844"/>
              <a:gd name="connsiteY0" fmla="*/ 2756647 h 2756647"/>
              <a:gd name="connsiteX1" fmla="*/ 1081267 w 1188844"/>
              <a:gd name="connsiteY1" fmla="*/ 2541494 h 2756647"/>
              <a:gd name="connsiteX2" fmla="*/ 1108161 w 1188844"/>
              <a:gd name="connsiteY2" fmla="*/ 2433917 h 2756647"/>
              <a:gd name="connsiteX3" fmla="*/ 1135056 w 1188844"/>
              <a:gd name="connsiteY3" fmla="*/ 2111188 h 2756647"/>
              <a:gd name="connsiteX4" fmla="*/ 1161950 w 1188844"/>
              <a:gd name="connsiteY4" fmla="*/ 2030506 h 2756647"/>
              <a:gd name="connsiteX5" fmla="*/ 1188844 w 1188844"/>
              <a:gd name="connsiteY5" fmla="*/ 1922929 h 2756647"/>
              <a:gd name="connsiteX6" fmla="*/ 1161950 w 1188844"/>
              <a:gd name="connsiteY6" fmla="*/ 1707776 h 2756647"/>
              <a:gd name="connsiteX7" fmla="*/ 1108161 w 1188844"/>
              <a:gd name="connsiteY7" fmla="*/ 1627094 h 2756647"/>
              <a:gd name="connsiteX8" fmla="*/ 1027479 w 1188844"/>
              <a:gd name="connsiteY8" fmla="*/ 1492623 h 2756647"/>
              <a:gd name="connsiteX9" fmla="*/ 1014032 w 1188844"/>
              <a:gd name="connsiteY9" fmla="*/ 1438835 h 2756647"/>
              <a:gd name="connsiteX10" fmla="*/ 987138 w 1188844"/>
              <a:gd name="connsiteY10" fmla="*/ 1264023 h 2756647"/>
              <a:gd name="connsiteX11" fmla="*/ 960244 w 1188844"/>
              <a:gd name="connsiteY11" fmla="*/ 1156447 h 2756647"/>
              <a:gd name="connsiteX12" fmla="*/ 946797 w 1188844"/>
              <a:gd name="connsiteY12" fmla="*/ 954741 h 2756647"/>
              <a:gd name="connsiteX13" fmla="*/ 906456 w 1188844"/>
              <a:gd name="connsiteY13" fmla="*/ 726141 h 2756647"/>
              <a:gd name="connsiteX14" fmla="*/ 839220 w 1188844"/>
              <a:gd name="connsiteY14" fmla="*/ 578223 h 2756647"/>
              <a:gd name="connsiteX15" fmla="*/ 812326 w 1188844"/>
              <a:gd name="connsiteY15" fmla="*/ 524435 h 2756647"/>
              <a:gd name="connsiteX16" fmla="*/ 798879 w 1188844"/>
              <a:gd name="connsiteY16" fmla="*/ 457200 h 2756647"/>
              <a:gd name="connsiteX17" fmla="*/ 771985 w 1188844"/>
              <a:gd name="connsiteY17" fmla="*/ 389964 h 2756647"/>
              <a:gd name="connsiteX18" fmla="*/ 745091 w 1188844"/>
              <a:gd name="connsiteY18" fmla="*/ 309282 h 2756647"/>
              <a:gd name="connsiteX19" fmla="*/ 731644 w 1188844"/>
              <a:gd name="connsiteY19" fmla="*/ 268941 h 2756647"/>
              <a:gd name="connsiteX20" fmla="*/ 691303 w 1188844"/>
              <a:gd name="connsiteY20" fmla="*/ 161364 h 2756647"/>
              <a:gd name="connsiteX21" fmla="*/ 543385 w 1188844"/>
              <a:gd name="connsiteY21" fmla="*/ 40341 h 2756647"/>
              <a:gd name="connsiteX22" fmla="*/ 503044 w 1188844"/>
              <a:gd name="connsiteY22" fmla="*/ 13447 h 2756647"/>
              <a:gd name="connsiteX23" fmla="*/ 449256 w 1188844"/>
              <a:gd name="connsiteY23" fmla="*/ 0 h 2756647"/>
              <a:gd name="connsiteX24" fmla="*/ 355126 w 1188844"/>
              <a:gd name="connsiteY24" fmla="*/ 13447 h 2756647"/>
              <a:gd name="connsiteX25" fmla="*/ 328232 w 1188844"/>
              <a:gd name="connsiteY25" fmla="*/ 53788 h 2756647"/>
              <a:gd name="connsiteX26" fmla="*/ 287891 w 1188844"/>
              <a:gd name="connsiteY26" fmla="*/ 94129 h 2756647"/>
              <a:gd name="connsiteX27" fmla="*/ 234103 w 1188844"/>
              <a:gd name="connsiteY27" fmla="*/ 255494 h 2756647"/>
              <a:gd name="connsiteX28" fmla="*/ 220656 w 1188844"/>
              <a:gd name="connsiteY28" fmla="*/ 295835 h 2756647"/>
              <a:gd name="connsiteX29" fmla="*/ 193761 w 1188844"/>
              <a:gd name="connsiteY29" fmla="*/ 336176 h 2756647"/>
              <a:gd name="connsiteX30" fmla="*/ 166867 w 1188844"/>
              <a:gd name="connsiteY30" fmla="*/ 430306 h 2756647"/>
              <a:gd name="connsiteX31" fmla="*/ 153420 w 1188844"/>
              <a:gd name="connsiteY31" fmla="*/ 551329 h 2756647"/>
              <a:gd name="connsiteX32" fmla="*/ 139973 w 1188844"/>
              <a:gd name="connsiteY32" fmla="*/ 914400 h 2756647"/>
              <a:gd name="connsiteX33" fmla="*/ 126526 w 1188844"/>
              <a:gd name="connsiteY33" fmla="*/ 954741 h 2756647"/>
              <a:gd name="connsiteX34" fmla="*/ 72738 w 1188844"/>
              <a:gd name="connsiteY34" fmla="*/ 1129553 h 2756647"/>
              <a:gd name="connsiteX35" fmla="*/ 45844 w 1188844"/>
              <a:gd name="connsiteY35" fmla="*/ 1223682 h 2756647"/>
              <a:gd name="connsiteX36" fmla="*/ 18950 w 1188844"/>
              <a:gd name="connsiteY36" fmla="*/ 1344706 h 2756647"/>
              <a:gd name="connsiteX37" fmla="*/ 18950 w 1188844"/>
              <a:gd name="connsiteY37" fmla="*/ 2272553 h 2756647"/>
              <a:gd name="connsiteX38" fmla="*/ 59291 w 1188844"/>
              <a:gd name="connsiteY38" fmla="*/ 2366682 h 2756647"/>
              <a:gd name="connsiteX39" fmla="*/ 86185 w 1188844"/>
              <a:gd name="connsiteY39" fmla="*/ 2407023 h 2756647"/>
              <a:gd name="connsiteX40" fmla="*/ 99632 w 1188844"/>
              <a:gd name="connsiteY40" fmla="*/ 2447364 h 2756647"/>
              <a:gd name="connsiteX41" fmla="*/ 180314 w 1188844"/>
              <a:gd name="connsiteY41" fmla="*/ 2514600 h 2756647"/>
              <a:gd name="connsiteX42" fmla="*/ 274444 w 1188844"/>
              <a:gd name="connsiteY42" fmla="*/ 2581835 h 2756647"/>
              <a:gd name="connsiteX43" fmla="*/ 395467 w 1188844"/>
              <a:gd name="connsiteY43" fmla="*/ 2675964 h 2756647"/>
              <a:gd name="connsiteX44" fmla="*/ 476150 w 1188844"/>
              <a:gd name="connsiteY44" fmla="*/ 2689412 h 2756647"/>
              <a:gd name="connsiteX45" fmla="*/ 610620 w 1188844"/>
              <a:gd name="connsiteY45" fmla="*/ 2729753 h 2756647"/>
              <a:gd name="connsiteX46" fmla="*/ 704750 w 1188844"/>
              <a:gd name="connsiteY46" fmla="*/ 2743200 h 2756647"/>
              <a:gd name="connsiteX47" fmla="*/ 785432 w 1188844"/>
              <a:gd name="connsiteY47" fmla="*/ 2756647 h 2756647"/>
              <a:gd name="connsiteX48" fmla="*/ 1014032 w 1188844"/>
              <a:gd name="connsiteY48" fmla="*/ 2743200 h 2756647"/>
              <a:gd name="connsiteX49" fmla="*/ 1054373 w 1188844"/>
              <a:gd name="connsiteY49" fmla="*/ 2729753 h 2756647"/>
              <a:gd name="connsiteX50" fmla="*/ 1081267 w 1188844"/>
              <a:gd name="connsiteY50" fmla="*/ 2702859 h 2756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188844" h="2756647">
                <a:moveTo>
                  <a:pt x="1054373" y="2756647"/>
                </a:moveTo>
                <a:cubicBezTo>
                  <a:pt x="1064873" y="2641143"/>
                  <a:pt x="1060426" y="2631806"/>
                  <a:pt x="1081267" y="2541494"/>
                </a:cubicBezTo>
                <a:cubicBezTo>
                  <a:pt x="1089578" y="2505478"/>
                  <a:pt x="1108161" y="2433917"/>
                  <a:pt x="1108161" y="2433917"/>
                </a:cubicBezTo>
                <a:cubicBezTo>
                  <a:pt x="1115691" y="2283314"/>
                  <a:pt x="1101245" y="2223888"/>
                  <a:pt x="1135056" y="2111188"/>
                </a:cubicBezTo>
                <a:cubicBezTo>
                  <a:pt x="1143202" y="2084035"/>
                  <a:pt x="1155074" y="2058008"/>
                  <a:pt x="1161950" y="2030506"/>
                </a:cubicBezTo>
                <a:lnTo>
                  <a:pt x="1188844" y="1922929"/>
                </a:lnTo>
                <a:cubicBezTo>
                  <a:pt x="1182538" y="1840945"/>
                  <a:pt x="1191883" y="1777619"/>
                  <a:pt x="1161950" y="1707776"/>
                </a:cubicBezTo>
                <a:cubicBezTo>
                  <a:pt x="1118594" y="1606613"/>
                  <a:pt x="1156056" y="1690953"/>
                  <a:pt x="1108161" y="1627094"/>
                </a:cubicBezTo>
                <a:cubicBezTo>
                  <a:pt x="1084702" y="1595816"/>
                  <a:pt x="1043122" y="1534339"/>
                  <a:pt x="1027479" y="1492623"/>
                </a:cubicBezTo>
                <a:cubicBezTo>
                  <a:pt x="1020990" y="1475319"/>
                  <a:pt x="1018041" y="1456876"/>
                  <a:pt x="1014032" y="1438835"/>
                </a:cubicBezTo>
                <a:cubicBezTo>
                  <a:pt x="990908" y="1334777"/>
                  <a:pt x="1007515" y="1396471"/>
                  <a:pt x="987138" y="1264023"/>
                </a:cubicBezTo>
                <a:cubicBezTo>
                  <a:pt x="977866" y="1203752"/>
                  <a:pt x="976606" y="1205532"/>
                  <a:pt x="960244" y="1156447"/>
                </a:cubicBezTo>
                <a:cubicBezTo>
                  <a:pt x="955762" y="1089212"/>
                  <a:pt x="952393" y="1021893"/>
                  <a:pt x="946797" y="954741"/>
                </a:cubicBezTo>
                <a:cubicBezTo>
                  <a:pt x="939594" y="868310"/>
                  <a:pt x="933791" y="808140"/>
                  <a:pt x="906456" y="726141"/>
                </a:cubicBezTo>
                <a:cubicBezTo>
                  <a:pt x="880329" y="647767"/>
                  <a:pt x="899347" y="698477"/>
                  <a:pt x="839220" y="578223"/>
                </a:cubicBezTo>
                <a:lnTo>
                  <a:pt x="812326" y="524435"/>
                </a:lnTo>
                <a:cubicBezTo>
                  <a:pt x="807844" y="502023"/>
                  <a:pt x="805446" y="479092"/>
                  <a:pt x="798879" y="457200"/>
                </a:cubicBezTo>
                <a:cubicBezTo>
                  <a:pt x="791943" y="434080"/>
                  <a:pt x="780234" y="412649"/>
                  <a:pt x="771985" y="389964"/>
                </a:cubicBezTo>
                <a:cubicBezTo>
                  <a:pt x="762297" y="363322"/>
                  <a:pt x="754056" y="336176"/>
                  <a:pt x="745091" y="309282"/>
                </a:cubicBezTo>
                <a:cubicBezTo>
                  <a:pt x="740609" y="295835"/>
                  <a:pt x="735082" y="282692"/>
                  <a:pt x="731644" y="268941"/>
                </a:cubicBezTo>
                <a:cubicBezTo>
                  <a:pt x="721866" y="229828"/>
                  <a:pt x="717209" y="194672"/>
                  <a:pt x="691303" y="161364"/>
                </a:cubicBezTo>
                <a:cubicBezTo>
                  <a:pt x="642794" y="98995"/>
                  <a:pt x="608033" y="83440"/>
                  <a:pt x="543385" y="40341"/>
                </a:cubicBezTo>
                <a:cubicBezTo>
                  <a:pt x="529938" y="31376"/>
                  <a:pt x="518723" y="17367"/>
                  <a:pt x="503044" y="13447"/>
                </a:cubicBezTo>
                <a:lnTo>
                  <a:pt x="449256" y="0"/>
                </a:lnTo>
                <a:cubicBezTo>
                  <a:pt x="417879" y="4482"/>
                  <a:pt x="384089" y="574"/>
                  <a:pt x="355126" y="13447"/>
                </a:cubicBezTo>
                <a:cubicBezTo>
                  <a:pt x="340358" y="20011"/>
                  <a:pt x="338578" y="41373"/>
                  <a:pt x="328232" y="53788"/>
                </a:cubicBezTo>
                <a:cubicBezTo>
                  <a:pt x="316058" y="68397"/>
                  <a:pt x="301338" y="80682"/>
                  <a:pt x="287891" y="94129"/>
                </a:cubicBezTo>
                <a:lnTo>
                  <a:pt x="234103" y="255494"/>
                </a:lnTo>
                <a:cubicBezTo>
                  <a:pt x="229621" y="268941"/>
                  <a:pt x="228519" y="284041"/>
                  <a:pt x="220656" y="295835"/>
                </a:cubicBezTo>
                <a:lnTo>
                  <a:pt x="193761" y="336176"/>
                </a:lnTo>
                <a:cubicBezTo>
                  <a:pt x="183719" y="366301"/>
                  <a:pt x="171692" y="398946"/>
                  <a:pt x="166867" y="430306"/>
                </a:cubicBezTo>
                <a:cubicBezTo>
                  <a:pt x="160695" y="470423"/>
                  <a:pt x="157902" y="510988"/>
                  <a:pt x="153420" y="551329"/>
                </a:cubicBezTo>
                <a:cubicBezTo>
                  <a:pt x="148938" y="672353"/>
                  <a:pt x="148029" y="793562"/>
                  <a:pt x="139973" y="914400"/>
                </a:cubicBezTo>
                <a:cubicBezTo>
                  <a:pt x="139030" y="928543"/>
                  <a:pt x="129713" y="940930"/>
                  <a:pt x="126526" y="954741"/>
                </a:cubicBezTo>
                <a:cubicBezTo>
                  <a:pt x="89389" y="1115670"/>
                  <a:pt x="127489" y="1047426"/>
                  <a:pt x="72738" y="1129553"/>
                </a:cubicBezTo>
                <a:cubicBezTo>
                  <a:pt x="30700" y="1297703"/>
                  <a:pt x="84426" y="1088643"/>
                  <a:pt x="45844" y="1223682"/>
                </a:cubicBezTo>
                <a:cubicBezTo>
                  <a:pt x="33183" y="1267994"/>
                  <a:pt x="28193" y="1298489"/>
                  <a:pt x="18950" y="1344706"/>
                </a:cubicBezTo>
                <a:cubicBezTo>
                  <a:pt x="-8203" y="1751999"/>
                  <a:pt x="-4359" y="1608251"/>
                  <a:pt x="18950" y="2272553"/>
                </a:cubicBezTo>
                <a:cubicBezTo>
                  <a:pt x="19655" y="2292644"/>
                  <a:pt x="53043" y="2355747"/>
                  <a:pt x="59291" y="2366682"/>
                </a:cubicBezTo>
                <a:cubicBezTo>
                  <a:pt x="67309" y="2380714"/>
                  <a:pt x="78957" y="2392568"/>
                  <a:pt x="86185" y="2407023"/>
                </a:cubicBezTo>
                <a:cubicBezTo>
                  <a:pt x="92524" y="2419701"/>
                  <a:pt x="91770" y="2435570"/>
                  <a:pt x="99632" y="2447364"/>
                </a:cubicBezTo>
                <a:cubicBezTo>
                  <a:pt x="129097" y="2491562"/>
                  <a:pt x="143104" y="2483592"/>
                  <a:pt x="180314" y="2514600"/>
                </a:cubicBezTo>
                <a:cubicBezTo>
                  <a:pt x="432062" y="2724387"/>
                  <a:pt x="-4251" y="2382767"/>
                  <a:pt x="274444" y="2581835"/>
                </a:cubicBezTo>
                <a:cubicBezTo>
                  <a:pt x="318772" y="2613498"/>
                  <a:pt x="331032" y="2665224"/>
                  <a:pt x="395467" y="2675964"/>
                </a:cubicBezTo>
                <a:cubicBezTo>
                  <a:pt x="422361" y="2680447"/>
                  <a:pt x="449699" y="2682799"/>
                  <a:pt x="476150" y="2689412"/>
                </a:cubicBezTo>
                <a:cubicBezTo>
                  <a:pt x="569703" y="2712801"/>
                  <a:pt x="532369" y="2715526"/>
                  <a:pt x="610620" y="2729753"/>
                </a:cubicBezTo>
                <a:cubicBezTo>
                  <a:pt x="641804" y="2735423"/>
                  <a:pt x="673423" y="2738381"/>
                  <a:pt x="704750" y="2743200"/>
                </a:cubicBezTo>
                <a:cubicBezTo>
                  <a:pt x="731698" y="2747346"/>
                  <a:pt x="758538" y="2752165"/>
                  <a:pt x="785432" y="2756647"/>
                </a:cubicBezTo>
                <a:cubicBezTo>
                  <a:pt x="861632" y="2752165"/>
                  <a:pt x="938079" y="2750795"/>
                  <a:pt x="1014032" y="2743200"/>
                </a:cubicBezTo>
                <a:cubicBezTo>
                  <a:pt x="1028136" y="2741790"/>
                  <a:pt x="1042219" y="2737046"/>
                  <a:pt x="1054373" y="2729753"/>
                </a:cubicBezTo>
                <a:cubicBezTo>
                  <a:pt x="1065244" y="2723230"/>
                  <a:pt x="1072302" y="2711824"/>
                  <a:pt x="1081267" y="270285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a:off x="6582335" y="4074460"/>
            <a:ext cx="443753" cy="456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026088" y="4530624"/>
            <a:ext cx="2062616" cy="369332"/>
          </a:xfrm>
          <a:prstGeom prst="rect">
            <a:avLst/>
          </a:prstGeom>
          <a:noFill/>
        </p:spPr>
        <p:txBody>
          <a:bodyPr wrap="none" rtlCol="0">
            <a:spAutoFit/>
          </a:bodyPr>
          <a:lstStyle/>
          <a:p>
            <a:r>
              <a:rPr lang="en-US" smtClean="0"/>
              <a:t>Invisible to students</a:t>
            </a:r>
            <a:endParaRPr lang="en-US"/>
          </a:p>
        </p:txBody>
      </p:sp>
      <p:sp>
        <p:nvSpPr>
          <p:cNvPr id="8" name="TextBox 7"/>
          <p:cNvSpPr txBox="1"/>
          <p:nvPr/>
        </p:nvSpPr>
        <p:spPr>
          <a:xfrm>
            <a:off x="2009274" y="5113421"/>
            <a:ext cx="5112746" cy="369332"/>
          </a:xfrm>
          <a:prstGeom prst="rect">
            <a:avLst/>
          </a:prstGeom>
          <a:noFill/>
        </p:spPr>
        <p:txBody>
          <a:bodyPr wrap="none" rtlCol="0">
            <a:spAutoFit/>
          </a:bodyPr>
          <a:lstStyle/>
          <a:p>
            <a:r>
              <a:rPr lang="en-US" dirty="0" smtClean="0"/>
              <a:t>Welcome information and description of the system.</a:t>
            </a:r>
            <a:endParaRPr lang="en-US" dirty="0"/>
          </a:p>
        </p:txBody>
      </p:sp>
    </p:spTree>
    <p:extLst>
      <p:ext uri="{BB962C8B-B14F-4D97-AF65-F5344CB8AC3E}">
        <p14:creationId xmlns:p14="http://schemas.microsoft.com/office/powerpoint/2010/main" val="736156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2495" y="1362399"/>
            <a:ext cx="10960768"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 Internships    Jobs    Students    Education</a:t>
            </a:r>
            <a:r>
              <a:rPr lang="en-US" dirty="0"/>
              <a:t> </a:t>
            </a:r>
            <a:r>
              <a:rPr lang="en-US" dirty="0" smtClean="0"/>
              <a:t>   Semesters</a:t>
            </a:r>
            <a:r>
              <a:rPr lang="en-US" dirty="0"/>
              <a:t> </a:t>
            </a:r>
            <a:r>
              <a:rPr lang="en-US" dirty="0" smtClean="0"/>
              <a:t>   Users    </a:t>
            </a:r>
            <a:r>
              <a:rPr lang="en-US" dirty="0" smtClean="0"/>
              <a:t>Report    Contact</a:t>
            </a:r>
            <a:r>
              <a:rPr lang="en-US" dirty="0" smtClean="0"/>
              <a:t>			logout</a:t>
            </a:r>
            <a:endParaRPr lang="en-US" dirty="0"/>
          </a:p>
        </p:txBody>
      </p:sp>
      <p:cxnSp>
        <p:nvCxnSpPr>
          <p:cNvPr id="3" name="Straight Connector 2"/>
          <p:cNvCxnSpPr/>
          <p:nvPr/>
        </p:nvCxnSpPr>
        <p:spPr>
          <a:xfrm flipV="1">
            <a:off x="578224" y="1019835"/>
            <a:ext cx="10784541" cy="2141"/>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72356" y="650503"/>
            <a:ext cx="2862450" cy="369332"/>
          </a:xfrm>
          <a:prstGeom prst="rect">
            <a:avLst/>
          </a:prstGeom>
          <a:noFill/>
        </p:spPr>
        <p:txBody>
          <a:bodyPr wrap="none" rtlCol="0">
            <a:spAutoFit/>
          </a:bodyPr>
          <a:lstStyle/>
          <a:p>
            <a:r>
              <a:rPr lang="en-US" dirty="0" smtClean="0"/>
              <a:t>Website:  ~/app/</a:t>
            </a:r>
            <a:r>
              <a:rPr lang="en-US" dirty="0" err="1" smtClean="0"/>
              <a:t>intern_type</a:t>
            </a:r>
            <a:endParaRPr lang="en-US" dirty="0"/>
          </a:p>
        </p:txBody>
      </p:sp>
      <p:sp>
        <p:nvSpPr>
          <p:cNvPr id="8" name="TextBox 7"/>
          <p:cNvSpPr txBox="1"/>
          <p:nvPr/>
        </p:nvSpPr>
        <p:spPr>
          <a:xfrm>
            <a:off x="1479176" y="3751729"/>
            <a:ext cx="3825791" cy="369332"/>
          </a:xfrm>
          <a:prstGeom prst="rect">
            <a:avLst/>
          </a:prstGeom>
          <a:noFill/>
        </p:spPr>
        <p:txBody>
          <a:bodyPr wrap="none" rtlCol="0">
            <a:spAutoFit/>
          </a:bodyPr>
          <a:lstStyle/>
          <a:p>
            <a:r>
              <a:rPr lang="en-US" dirty="0" smtClean="0"/>
              <a:t>Display records from table INTERNSHIP</a:t>
            </a:r>
            <a:endParaRPr lang="en-US" dirty="0"/>
          </a:p>
        </p:txBody>
      </p:sp>
    </p:spTree>
    <p:extLst>
      <p:ext uri="{BB962C8B-B14F-4D97-AF65-F5344CB8AC3E}">
        <p14:creationId xmlns:p14="http://schemas.microsoft.com/office/powerpoint/2010/main" val="748890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2495" y="1362399"/>
            <a:ext cx="10960768"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 Internships    Jobs    Students    Education</a:t>
            </a:r>
            <a:r>
              <a:rPr lang="en-US" dirty="0"/>
              <a:t> </a:t>
            </a:r>
            <a:r>
              <a:rPr lang="en-US" dirty="0" smtClean="0"/>
              <a:t>   Semesters</a:t>
            </a:r>
            <a:r>
              <a:rPr lang="en-US" dirty="0"/>
              <a:t> </a:t>
            </a:r>
            <a:r>
              <a:rPr lang="en-US" dirty="0" smtClean="0"/>
              <a:t>   Users    </a:t>
            </a:r>
            <a:r>
              <a:rPr lang="en-US" dirty="0" smtClean="0"/>
              <a:t>Report    Contact</a:t>
            </a:r>
            <a:r>
              <a:rPr lang="en-US" dirty="0" smtClean="0"/>
              <a:t>			logout</a:t>
            </a:r>
            <a:endParaRPr lang="en-US" dirty="0"/>
          </a:p>
        </p:txBody>
      </p:sp>
      <p:cxnSp>
        <p:nvCxnSpPr>
          <p:cNvPr id="3" name="Straight Connector 2"/>
          <p:cNvCxnSpPr/>
          <p:nvPr/>
        </p:nvCxnSpPr>
        <p:spPr>
          <a:xfrm flipV="1">
            <a:off x="578224" y="1019835"/>
            <a:ext cx="10784541" cy="2141"/>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72356" y="650503"/>
            <a:ext cx="2805383" cy="369332"/>
          </a:xfrm>
          <a:prstGeom prst="rect">
            <a:avLst/>
          </a:prstGeom>
          <a:noFill/>
        </p:spPr>
        <p:txBody>
          <a:bodyPr wrap="none" rtlCol="0">
            <a:spAutoFit/>
          </a:bodyPr>
          <a:lstStyle/>
          <a:p>
            <a:r>
              <a:rPr lang="en-US" dirty="0" smtClean="0"/>
              <a:t>Website:  ~/app/</a:t>
            </a:r>
            <a:r>
              <a:rPr lang="en-US" dirty="0" err="1" smtClean="0"/>
              <a:t>intern_info</a:t>
            </a:r>
            <a:endParaRPr lang="en-US" dirty="0"/>
          </a:p>
        </p:txBody>
      </p:sp>
      <p:sp>
        <p:nvSpPr>
          <p:cNvPr id="8" name="TextBox 7"/>
          <p:cNvSpPr txBox="1"/>
          <p:nvPr/>
        </p:nvSpPr>
        <p:spPr>
          <a:xfrm>
            <a:off x="1479176" y="3751729"/>
            <a:ext cx="3977820" cy="369332"/>
          </a:xfrm>
          <a:prstGeom prst="rect">
            <a:avLst/>
          </a:prstGeom>
          <a:noFill/>
        </p:spPr>
        <p:txBody>
          <a:bodyPr wrap="none" rtlCol="0">
            <a:spAutoFit/>
          </a:bodyPr>
          <a:lstStyle/>
          <a:p>
            <a:r>
              <a:rPr lang="en-US" dirty="0" smtClean="0"/>
              <a:t>Display records from table INTERN_INFO</a:t>
            </a:r>
            <a:endParaRPr lang="en-US" dirty="0"/>
          </a:p>
        </p:txBody>
      </p:sp>
      <p:sp>
        <p:nvSpPr>
          <p:cNvPr id="12" name="Rectangle 11"/>
          <p:cNvSpPr/>
          <p:nvPr/>
        </p:nvSpPr>
        <p:spPr>
          <a:xfrm>
            <a:off x="7382435" y="2649071"/>
            <a:ext cx="914400" cy="41685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Add</a:t>
            </a:r>
            <a:endParaRPr lang="en-US"/>
          </a:p>
        </p:txBody>
      </p:sp>
      <p:sp>
        <p:nvSpPr>
          <p:cNvPr id="18" name="Rectangle 17"/>
          <p:cNvSpPr/>
          <p:nvPr/>
        </p:nvSpPr>
        <p:spPr>
          <a:xfrm>
            <a:off x="8731622" y="2649071"/>
            <a:ext cx="914400" cy="41685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Delete</a:t>
            </a:r>
            <a:endParaRPr lang="en-US" dirty="0"/>
          </a:p>
        </p:txBody>
      </p:sp>
      <p:sp>
        <p:nvSpPr>
          <p:cNvPr id="19" name="Rectangle 18"/>
          <p:cNvSpPr/>
          <p:nvPr/>
        </p:nvSpPr>
        <p:spPr>
          <a:xfrm>
            <a:off x="10058396" y="2649071"/>
            <a:ext cx="914400" cy="41685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Update</a:t>
            </a:r>
            <a:endParaRPr lang="en-US" dirty="0"/>
          </a:p>
        </p:txBody>
      </p:sp>
      <p:sp>
        <p:nvSpPr>
          <p:cNvPr id="15" name="Freeform 14"/>
          <p:cNvSpPr/>
          <p:nvPr/>
        </p:nvSpPr>
        <p:spPr>
          <a:xfrm>
            <a:off x="7177358" y="2460812"/>
            <a:ext cx="4333433" cy="793376"/>
          </a:xfrm>
          <a:custGeom>
            <a:avLst/>
            <a:gdLst>
              <a:gd name="connsiteX0" fmla="*/ 4279536 w 4333433"/>
              <a:gd name="connsiteY0" fmla="*/ 672353 h 793376"/>
              <a:gd name="connsiteX1" fmla="*/ 4252642 w 4333433"/>
              <a:gd name="connsiteY1" fmla="*/ 336176 h 793376"/>
              <a:gd name="connsiteX2" fmla="*/ 4225748 w 4333433"/>
              <a:gd name="connsiteY2" fmla="*/ 242047 h 793376"/>
              <a:gd name="connsiteX3" fmla="*/ 4158513 w 4333433"/>
              <a:gd name="connsiteY3" fmla="*/ 107576 h 793376"/>
              <a:gd name="connsiteX4" fmla="*/ 4064383 w 4333433"/>
              <a:gd name="connsiteY4" fmla="*/ 53788 h 793376"/>
              <a:gd name="connsiteX5" fmla="*/ 3956807 w 4333433"/>
              <a:gd name="connsiteY5" fmla="*/ 26894 h 793376"/>
              <a:gd name="connsiteX6" fmla="*/ 3916466 w 4333433"/>
              <a:gd name="connsiteY6" fmla="*/ 13447 h 793376"/>
              <a:gd name="connsiteX7" fmla="*/ 3849230 w 4333433"/>
              <a:gd name="connsiteY7" fmla="*/ 0 h 793376"/>
              <a:gd name="connsiteX8" fmla="*/ 985007 w 4333433"/>
              <a:gd name="connsiteY8" fmla="*/ 13447 h 793376"/>
              <a:gd name="connsiteX9" fmla="*/ 890877 w 4333433"/>
              <a:gd name="connsiteY9" fmla="*/ 26894 h 793376"/>
              <a:gd name="connsiteX10" fmla="*/ 756407 w 4333433"/>
              <a:gd name="connsiteY10" fmla="*/ 53788 h 793376"/>
              <a:gd name="connsiteX11" fmla="*/ 662277 w 4333433"/>
              <a:gd name="connsiteY11" fmla="*/ 80682 h 793376"/>
              <a:gd name="connsiteX12" fmla="*/ 527807 w 4333433"/>
              <a:gd name="connsiteY12" fmla="*/ 107576 h 793376"/>
              <a:gd name="connsiteX13" fmla="*/ 326101 w 4333433"/>
              <a:gd name="connsiteY13" fmla="*/ 134470 h 793376"/>
              <a:gd name="connsiteX14" fmla="*/ 124395 w 4333433"/>
              <a:gd name="connsiteY14" fmla="*/ 174812 h 793376"/>
              <a:gd name="connsiteX15" fmla="*/ 84054 w 4333433"/>
              <a:gd name="connsiteY15" fmla="*/ 188259 h 793376"/>
              <a:gd name="connsiteX16" fmla="*/ 16818 w 4333433"/>
              <a:gd name="connsiteY16" fmla="*/ 242047 h 793376"/>
              <a:gd name="connsiteX17" fmla="*/ 16818 w 4333433"/>
              <a:gd name="connsiteY17" fmla="*/ 591670 h 793376"/>
              <a:gd name="connsiteX18" fmla="*/ 30266 w 4333433"/>
              <a:gd name="connsiteY18" fmla="*/ 632012 h 793376"/>
              <a:gd name="connsiteX19" fmla="*/ 70607 w 4333433"/>
              <a:gd name="connsiteY19" fmla="*/ 645459 h 793376"/>
              <a:gd name="connsiteX20" fmla="*/ 151289 w 4333433"/>
              <a:gd name="connsiteY20" fmla="*/ 685800 h 793376"/>
              <a:gd name="connsiteX21" fmla="*/ 205077 w 4333433"/>
              <a:gd name="connsiteY21" fmla="*/ 712694 h 793376"/>
              <a:gd name="connsiteX22" fmla="*/ 245418 w 4333433"/>
              <a:gd name="connsiteY22" fmla="*/ 739588 h 793376"/>
              <a:gd name="connsiteX23" fmla="*/ 406783 w 4333433"/>
              <a:gd name="connsiteY23" fmla="*/ 753035 h 793376"/>
              <a:gd name="connsiteX24" fmla="*/ 487466 w 4333433"/>
              <a:gd name="connsiteY24" fmla="*/ 766482 h 793376"/>
              <a:gd name="connsiteX25" fmla="*/ 917771 w 4333433"/>
              <a:gd name="connsiteY25" fmla="*/ 793376 h 793376"/>
              <a:gd name="connsiteX26" fmla="*/ 3378583 w 4333433"/>
              <a:gd name="connsiteY26" fmla="*/ 779929 h 793376"/>
              <a:gd name="connsiteX27" fmla="*/ 3634077 w 4333433"/>
              <a:gd name="connsiteY27" fmla="*/ 753035 h 793376"/>
              <a:gd name="connsiteX28" fmla="*/ 3835783 w 4333433"/>
              <a:gd name="connsiteY28" fmla="*/ 739588 h 793376"/>
              <a:gd name="connsiteX29" fmla="*/ 4104724 w 4333433"/>
              <a:gd name="connsiteY29" fmla="*/ 712694 h 793376"/>
              <a:gd name="connsiteX30" fmla="*/ 4171960 w 4333433"/>
              <a:gd name="connsiteY30" fmla="*/ 699247 h 793376"/>
              <a:gd name="connsiteX31" fmla="*/ 4292983 w 4333433"/>
              <a:gd name="connsiteY31" fmla="*/ 658906 h 793376"/>
              <a:gd name="connsiteX32" fmla="*/ 4333324 w 4333433"/>
              <a:gd name="connsiteY32" fmla="*/ 632012 h 79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333433" h="793376">
                <a:moveTo>
                  <a:pt x="4279536" y="672353"/>
                </a:moveTo>
                <a:cubicBezTo>
                  <a:pt x="4272767" y="557283"/>
                  <a:pt x="4271390" y="448667"/>
                  <a:pt x="4252642" y="336176"/>
                </a:cubicBezTo>
                <a:cubicBezTo>
                  <a:pt x="4244235" y="285731"/>
                  <a:pt x="4238537" y="286810"/>
                  <a:pt x="4225748" y="242047"/>
                </a:cubicBezTo>
                <a:cubicBezTo>
                  <a:pt x="4211475" y="192091"/>
                  <a:pt x="4210286" y="142091"/>
                  <a:pt x="4158513" y="107576"/>
                </a:cubicBezTo>
                <a:cubicBezTo>
                  <a:pt x="4117999" y="80567"/>
                  <a:pt x="4112152" y="74260"/>
                  <a:pt x="4064383" y="53788"/>
                </a:cubicBezTo>
                <a:cubicBezTo>
                  <a:pt x="4021350" y="35345"/>
                  <a:pt x="4007320" y="39522"/>
                  <a:pt x="3956807" y="26894"/>
                </a:cubicBezTo>
                <a:cubicBezTo>
                  <a:pt x="3943056" y="23456"/>
                  <a:pt x="3930217" y="16885"/>
                  <a:pt x="3916466" y="13447"/>
                </a:cubicBezTo>
                <a:cubicBezTo>
                  <a:pt x="3894293" y="7904"/>
                  <a:pt x="3871642" y="4482"/>
                  <a:pt x="3849230" y="0"/>
                </a:cubicBezTo>
                <a:lnTo>
                  <a:pt x="985007" y="13447"/>
                </a:lnTo>
                <a:cubicBezTo>
                  <a:pt x="953313" y="13735"/>
                  <a:pt x="922090" y="21386"/>
                  <a:pt x="890877" y="26894"/>
                </a:cubicBezTo>
                <a:cubicBezTo>
                  <a:pt x="845862" y="34838"/>
                  <a:pt x="799772" y="39333"/>
                  <a:pt x="756407" y="53788"/>
                </a:cubicBezTo>
                <a:cubicBezTo>
                  <a:pt x="714071" y="67900"/>
                  <a:pt x="709557" y="70551"/>
                  <a:pt x="662277" y="80682"/>
                </a:cubicBezTo>
                <a:cubicBezTo>
                  <a:pt x="617581" y="90260"/>
                  <a:pt x="573238" y="102528"/>
                  <a:pt x="527807" y="107576"/>
                </a:cubicBezTo>
                <a:cubicBezTo>
                  <a:pt x="325766" y="130025"/>
                  <a:pt x="483039" y="110326"/>
                  <a:pt x="326101" y="134470"/>
                </a:cubicBezTo>
                <a:cubicBezTo>
                  <a:pt x="242441" y="147341"/>
                  <a:pt x="207839" y="146997"/>
                  <a:pt x="124395" y="174812"/>
                </a:cubicBezTo>
                <a:cubicBezTo>
                  <a:pt x="110948" y="179294"/>
                  <a:pt x="96732" y="181920"/>
                  <a:pt x="84054" y="188259"/>
                </a:cubicBezTo>
                <a:cubicBezTo>
                  <a:pt x="50129" y="205222"/>
                  <a:pt x="41833" y="217033"/>
                  <a:pt x="16818" y="242047"/>
                </a:cubicBezTo>
                <a:cubicBezTo>
                  <a:pt x="-6193" y="403126"/>
                  <a:pt x="-5012" y="351546"/>
                  <a:pt x="16818" y="591670"/>
                </a:cubicBezTo>
                <a:cubicBezTo>
                  <a:pt x="18101" y="605787"/>
                  <a:pt x="20243" y="621989"/>
                  <a:pt x="30266" y="632012"/>
                </a:cubicBezTo>
                <a:cubicBezTo>
                  <a:pt x="40289" y="642035"/>
                  <a:pt x="57929" y="639120"/>
                  <a:pt x="70607" y="645459"/>
                </a:cubicBezTo>
                <a:cubicBezTo>
                  <a:pt x="329026" y="774668"/>
                  <a:pt x="-85307" y="584402"/>
                  <a:pt x="151289" y="685800"/>
                </a:cubicBezTo>
                <a:cubicBezTo>
                  <a:pt x="169714" y="693696"/>
                  <a:pt x="187673" y="702749"/>
                  <a:pt x="205077" y="712694"/>
                </a:cubicBezTo>
                <a:cubicBezTo>
                  <a:pt x="219109" y="720712"/>
                  <a:pt x="229571" y="736419"/>
                  <a:pt x="245418" y="739588"/>
                </a:cubicBezTo>
                <a:cubicBezTo>
                  <a:pt x="298345" y="750173"/>
                  <a:pt x="353138" y="747075"/>
                  <a:pt x="406783" y="753035"/>
                </a:cubicBezTo>
                <a:cubicBezTo>
                  <a:pt x="433882" y="756046"/>
                  <a:pt x="460387" y="763296"/>
                  <a:pt x="487466" y="766482"/>
                </a:cubicBezTo>
                <a:cubicBezTo>
                  <a:pt x="636923" y="784065"/>
                  <a:pt x="761633" y="785941"/>
                  <a:pt x="917771" y="793376"/>
                </a:cubicBezTo>
                <a:lnTo>
                  <a:pt x="3378583" y="779929"/>
                </a:lnTo>
                <a:cubicBezTo>
                  <a:pt x="3464209" y="778657"/>
                  <a:pt x="3548631" y="758731"/>
                  <a:pt x="3634077" y="753035"/>
                </a:cubicBezTo>
                <a:lnTo>
                  <a:pt x="3835783" y="739588"/>
                </a:lnTo>
                <a:cubicBezTo>
                  <a:pt x="3923226" y="733111"/>
                  <a:pt x="4017195" y="726160"/>
                  <a:pt x="4104724" y="712694"/>
                </a:cubicBezTo>
                <a:cubicBezTo>
                  <a:pt x="4127314" y="709219"/>
                  <a:pt x="4149910" y="705261"/>
                  <a:pt x="4171960" y="699247"/>
                </a:cubicBezTo>
                <a:lnTo>
                  <a:pt x="4292983" y="658906"/>
                </a:lnTo>
                <a:cubicBezTo>
                  <a:pt x="4337576" y="644042"/>
                  <a:pt x="4333324" y="659633"/>
                  <a:pt x="4333324" y="63201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a:off x="9345706" y="3281082"/>
            <a:ext cx="0" cy="3496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888506" y="3845859"/>
            <a:ext cx="1989647" cy="369332"/>
          </a:xfrm>
          <a:prstGeom prst="rect">
            <a:avLst/>
          </a:prstGeom>
          <a:noFill/>
        </p:spPr>
        <p:txBody>
          <a:bodyPr wrap="none" rtlCol="0">
            <a:spAutoFit/>
          </a:bodyPr>
          <a:lstStyle/>
          <a:p>
            <a:r>
              <a:rPr lang="en-US" dirty="0" smtClean="0"/>
              <a:t>Only visible to Staff</a:t>
            </a:r>
            <a:endParaRPr lang="en-US" dirty="0"/>
          </a:p>
        </p:txBody>
      </p:sp>
    </p:spTree>
    <p:extLst>
      <p:ext uri="{BB962C8B-B14F-4D97-AF65-F5344CB8AC3E}">
        <p14:creationId xmlns:p14="http://schemas.microsoft.com/office/powerpoint/2010/main" val="2034442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2495" y="1362399"/>
            <a:ext cx="10960768"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 Internships    Jobs    Students    Education</a:t>
            </a:r>
            <a:r>
              <a:rPr lang="en-US" dirty="0"/>
              <a:t> </a:t>
            </a:r>
            <a:r>
              <a:rPr lang="en-US" dirty="0" smtClean="0"/>
              <a:t>   Semesters</a:t>
            </a:r>
            <a:r>
              <a:rPr lang="en-US" dirty="0"/>
              <a:t> </a:t>
            </a:r>
            <a:r>
              <a:rPr lang="en-US" dirty="0" smtClean="0"/>
              <a:t>   Users    </a:t>
            </a:r>
            <a:r>
              <a:rPr lang="en-US" dirty="0" smtClean="0"/>
              <a:t>Report    Contact</a:t>
            </a:r>
            <a:r>
              <a:rPr lang="en-US" dirty="0" smtClean="0"/>
              <a:t>			logout</a:t>
            </a:r>
            <a:endParaRPr lang="en-US" dirty="0"/>
          </a:p>
        </p:txBody>
      </p:sp>
      <p:cxnSp>
        <p:nvCxnSpPr>
          <p:cNvPr id="3" name="Straight Connector 2"/>
          <p:cNvCxnSpPr/>
          <p:nvPr/>
        </p:nvCxnSpPr>
        <p:spPr>
          <a:xfrm flipV="1">
            <a:off x="578224" y="1019835"/>
            <a:ext cx="10784541" cy="2141"/>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72356" y="650503"/>
            <a:ext cx="2817310" cy="369332"/>
          </a:xfrm>
          <a:prstGeom prst="rect">
            <a:avLst/>
          </a:prstGeom>
          <a:noFill/>
        </p:spPr>
        <p:txBody>
          <a:bodyPr wrap="none" rtlCol="0">
            <a:spAutoFit/>
          </a:bodyPr>
          <a:lstStyle/>
          <a:p>
            <a:r>
              <a:rPr lang="en-US" dirty="0" smtClean="0"/>
              <a:t>Website:  ~/app/</a:t>
            </a:r>
            <a:r>
              <a:rPr lang="en-US" dirty="0" err="1" smtClean="0"/>
              <a:t>job_groups</a:t>
            </a:r>
            <a:endParaRPr lang="en-US" dirty="0"/>
          </a:p>
        </p:txBody>
      </p:sp>
      <p:sp>
        <p:nvSpPr>
          <p:cNvPr id="8" name="TextBox 7"/>
          <p:cNvSpPr txBox="1"/>
          <p:nvPr/>
        </p:nvSpPr>
        <p:spPr>
          <a:xfrm>
            <a:off x="1479176" y="3751729"/>
            <a:ext cx="3953583" cy="369332"/>
          </a:xfrm>
          <a:prstGeom prst="rect">
            <a:avLst/>
          </a:prstGeom>
          <a:noFill/>
        </p:spPr>
        <p:txBody>
          <a:bodyPr wrap="none" rtlCol="0">
            <a:spAutoFit/>
          </a:bodyPr>
          <a:lstStyle/>
          <a:p>
            <a:r>
              <a:rPr lang="en-US" dirty="0" smtClean="0"/>
              <a:t>Display records from table JOB_GROUPS</a:t>
            </a:r>
            <a:endParaRPr lang="en-US" dirty="0"/>
          </a:p>
        </p:txBody>
      </p:sp>
      <p:sp>
        <p:nvSpPr>
          <p:cNvPr id="12" name="Rectangle 11"/>
          <p:cNvSpPr/>
          <p:nvPr/>
        </p:nvSpPr>
        <p:spPr>
          <a:xfrm>
            <a:off x="7382435" y="2649071"/>
            <a:ext cx="914400" cy="41685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Add</a:t>
            </a:r>
            <a:endParaRPr lang="en-US"/>
          </a:p>
        </p:txBody>
      </p:sp>
      <p:sp>
        <p:nvSpPr>
          <p:cNvPr id="18" name="Rectangle 17"/>
          <p:cNvSpPr/>
          <p:nvPr/>
        </p:nvSpPr>
        <p:spPr>
          <a:xfrm>
            <a:off x="8731622" y="2649071"/>
            <a:ext cx="914400" cy="41685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Delete</a:t>
            </a:r>
            <a:endParaRPr lang="en-US" dirty="0"/>
          </a:p>
        </p:txBody>
      </p:sp>
      <p:sp>
        <p:nvSpPr>
          <p:cNvPr id="19" name="Rectangle 18"/>
          <p:cNvSpPr/>
          <p:nvPr/>
        </p:nvSpPr>
        <p:spPr>
          <a:xfrm>
            <a:off x="10058396" y="2649071"/>
            <a:ext cx="914400" cy="41685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Update</a:t>
            </a:r>
            <a:endParaRPr lang="en-US" dirty="0"/>
          </a:p>
        </p:txBody>
      </p:sp>
      <p:sp>
        <p:nvSpPr>
          <p:cNvPr id="15" name="Freeform 14"/>
          <p:cNvSpPr/>
          <p:nvPr/>
        </p:nvSpPr>
        <p:spPr>
          <a:xfrm>
            <a:off x="7177358" y="2460812"/>
            <a:ext cx="4333433" cy="793376"/>
          </a:xfrm>
          <a:custGeom>
            <a:avLst/>
            <a:gdLst>
              <a:gd name="connsiteX0" fmla="*/ 4279536 w 4333433"/>
              <a:gd name="connsiteY0" fmla="*/ 672353 h 793376"/>
              <a:gd name="connsiteX1" fmla="*/ 4252642 w 4333433"/>
              <a:gd name="connsiteY1" fmla="*/ 336176 h 793376"/>
              <a:gd name="connsiteX2" fmla="*/ 4225748 w 4333433"/>
              <a:gd name="connsiteY2" fmla="*/ 242047 h 793376"/>
              <a:gd name="connsiteX3" fmla="*/ 4158513 w 4333433"/>
              <a:gd name="connsiteY3" fmla="*/ 107576 h 793376"/>
              <a:gd name="connsiteX4" fmla="*/ 4064383 w 4333433"/>
              <a:gd name="connsiteY4" fmla="*/ 53788 h 793376"/>
              <a:gd name="connsiteX5" fmla="*/ 3956807 w 4333433"/>
              <a:gd name="connsiteY5" fmla="*/ 26894 h 793376"/>
              <a:gd name="connsiteX6" fmla="*/ 3916466 w 4333433"/>
              <a:gd name="connsiteY6" fmla="*/ 13447 h 793376"/>
              <a:gd name="connsiteX7" fmla="*/ 3849230 w 4333433"/>
              <a:gd name="connsiteY7" fmla="*/ 0 h 793376"/>
              <a:gd name="connsiteX8" fmla="*/ 985007 w 4333433"/>
              <a:gd name="connsiteY8" fmla="*/ 13447 h 793376"/>
              <a:gd name="connsiteX9" fmla="*/ 890877 w 4333433"/>
              <a:gd name="connsiteY9" fmla="*/ 26894 h 793376"/>
              <a:gd name="connsiteX10" fmla="*/ 756407 w 4333433"/>
              <a:gd name="connsiteY10" fmla="*/ 53788 h 793376"/>
              <a:gd name="connsiteX11" fmla="*/ 662277 w 4333433"/>
              <a:gd name="connsiteY11" fmla="*/ 80682 h 793376"/>
              <a:gd name="connsiteX12" fmla="*/ 527807 w 4333433"/>
              <a:gd name="connsiteY12" fmla="*/ 107576 h 793376"/>
              <a:gd name="connsiteX13" fmla="*/ 326101 w 4333433"/>
              <a:gd name="connsiteY13" fmla="*/ 134470 h 793376"/>
              <a:gd name="connsiteX14" fmla="*/ 124395 w 4333433"/>
              <a:gd name="connsiteY14" fmla="*/ 174812 h 793376"/>
              <a:gd name="connsiteX15" fmla="*/ 84054 w 4333433"/>
              <a:gd name="connsiteY15" fmla="*/ 188259 h 793376"/>
              <a:gd name="connsiteX16" fmla="*/ 16818 w 4333433"/>
              <a:gd name="connsiteY16" fmla="*/ 242047 h 793376"/>
              <a:gd name="connsiteX17" fmla="*/ 16818 w 4333433"/>
              <a:gd name="connsiteY17" fmla="*/ 591670 h 793376"/>
              <a:gd name="connsiteX18" fmla="*/ 30266 w 4333433"/>
              <a:gd name="connsiteY18" fmla="*/ 632012 h 793376"/>
              <a:gd name="connsiteX19" fmla="*/ 70607 w 4333433"/>
              <a:gd name="connsiteY19" fmla="*/ 645459 h 793376"/>
              <a:gd name="connsiteX20" fmla="*/ 151289 w 4333433"/>
              <a:gd name="connsiteY20" fmla="*/ 685800 h 793376"/>
              <a:gd name="connsiteX21" fmla="*/ 205077 w 4333433"/>
              <a:gd name="connsiteY21" fmla="*/ 712694 h 793376"/>
              <a:gd name="connsiteX22" fmla="*/ 245418 w 4333433"/>
              <a:gd name="connsiteY22" fmla="*/ 739588 h 793376"/>
              <a:gd name="connsiteX23" fmla="*/ 406783 w 4333433"/>
              <a:gd name="connsiteY23" fmla="*/ 753035 h 793376"/>
              <a:gd name="connsiteX24" fmla="*/ 487466 w 4333433"/>
              <a:gd name="connsiteY24" fmla="*/ 766482 h 793376"/>
              <a:gd name="connsiteX25" fmla="*/ 917771 w 4333433"/>
              <a:gd name="connsiteY25" fmla="*/ 793376 h 793376"/>
              <a:gd name="connsiteX26" fmla="*/ 3378583 w 4333433"/>
              <a:gd name="connsiteY26" fmla="*/ 779929 h 793376"/>
              <a:gd name="connsiteX27" fmla="*/ 3634077 w 4333433"/>
              <a:gd name="connsiteY27" fmla="*/ 753035 h 793376"/>
              <a:gd name="connsiteX28" fmla="*/ 3835783 w 4333433"/>
              <a:gd name="connsiteY28" fmla="*/ 739588 h 793376"/>
              <a:gd name="connsiteX29" fmla="*/ 4104724 w 4333433"/>
              <a:gd name="connsiteY29" fmla="*/ 712694 h 793376"/>
              <a:gd name="connsiteX30" fmla="*/ 4171960 w 4333433"/>
              <a:gd name="connsiteY30" fmla="*/ 699247 h 793376"/>
              <a:gd name="connsiteX31" fmla="*/ 4292983 w 4333433"/>
              <a:gd name="connsiteY31" fmla="*/ 658906 h 793376"/>
              <a:gd name="connsiteX32" fmla="*/ 4333324 w 4333433"/>
              <a:gd name="connsiteY32" fmla="*/ 632012 h 79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333433" h="793376">
                <a:moveTo>
                  <a:pt x="4279536" y="672353"/>
                </a:moveTo>
                <a:cubicBezTo>
                  <a:pt x="4272767" y="557283"/>
                  <a:pt x="4271390" y="448667"/>
                  <a:pt x="4252642" y="336176"/>
                </a:cubicBezTo>
                <a:cubicBezTo>
                  <a:pt x="4244235" y="285731"/>
                  <a:pt x="4238537" y="286810"/>
                  <a:pt x="4225748" y="242047"/>
                </a:cubicBezTo>
                <a:cubicBezTo>
                  <a:pt x="4211475" y="192091"/>
                  <a:pt x="4210286" y="142091"/>
                  <a:pt x="4158513" y="107576"/>
                </a:cubicBezTo>
                <a:cubicBezTo>
                  <a:pt x="4117999" y="80567"/>
                  <a:pt x="4112152" y="74260"/>
                  <a:pt x="4064383" y="53788"/>
                </a:cubicBezTo>
                <a:cubicBezTo>
                  <a:pt x="4021350" y="35345"/>
                  <a:pt x="4007320" y="39522"/>
                  <a:pt x="3956807" y="26894"/>
                </a:cubicBezTo>
                <a:cubicBezTo>
                  <a:pt x="3943056" y="23456"/>
                  <a:pt x="3930217" y="16885"/>
                  <a:pt x="3916466" y="13447"/>
                </a:cubicBezTo>
                <a:cubicBezTo>
                  <a:pt x="3894293" y="7904"/>
                  <a:pt x="3871642" y="4482"/>
                  <a:pt x="3849230" y="0"/>
                </a:cubicBezTo>
                <a:lnTo>
                  <a:pt x="985007" y="13447"/>
                </a:lnTo>
                <a:cubicBezTo>
                  <a:pt x="953313" y="13735"/>
                  <a:pt x="922090" y="21386"/>
                  <a:pt x="890877" y="26894"/>
                </a:cubicBezTo>
                <a:cubicBezTo>
                  <a:pt x="845862" y="34838"/>
                  <a:pt x="799772" y="39333"/>
                  <a:pt x="756407" y="53788"/>
                </a:cubicBezTo>
                <a:cubicBezTo>
                  <a:pt x="714071" y="67900"/>
                  <a:pt x="709557" y="70551"/>
                  <a:pt x="662277" y="80682"/>
                </a:cubicBezTo>
                <a:cubicBezTo>
                  <a:pt x="617581" y="90260"/>
                  <a:pt x="573238" y="102528"/>
                  <a:pt x="527807" y="107576"/>
                </a:cubicBezTo>
                <a:cubicBezTo>
                  <a:pt x="325766" y="130025"/>
                  <a:pt x="483039" y="110326"/>
                  <a:pt x="326101" y="134470"/>
                </a:cubicBezTo>
                <a:cubicBezTo>
                  <a:pt x="242441" y="147341"/>
                  <a:pt x="207839" y="146997"/>
                  <a:pt x="124395" y="174812"/>
                </a:cubicBezTo>
                <a:cubicBezTo>
                  <a:pt x="110948" y="179294"/>
                  <a:pt x="96732" y="181920"/>
                  <a:pt x="84054" y="188259"/>
                </a:cubicBezTo>
                <a:cubicBezTo>
                  <a:pt x="50129" y="205222"/>
                  <a:pt x="41833" y="217033"/>
                  <a:pt x="16818" y="242047"/>
                </a:cubicBezTo>
                <a:cubicBezTo>
                  <a:pt x="-6193" y="403126"/>
                  <a:pt x="-5012" y="351546"/>
                  <a:pt x="16818" y="591670"/>
                </a:cubicBezTo>
                <a:cubicBezTo>
                  <a:pt x="18101" y="605787"/>
                  <a:pt x="20243" y="621989"/>
                  <a:pt x="30266" y="632012"/>
                </a:cubicBezTo>
                <a:cubicBezTo>
                  <a:pt x="40289" y="642035"/>
                  <a:pt x="57929" y="639120"/>
                  <a:pt x="70607" y="645459"/>
                </a:cubicBezTo>
                <a:cubicBezTo>
                  <a:pt x="329026" y="774668"/>
                  <a:pt x="-85307" y="584402"/>
                  <a:pt x="151289" y="685800"/>
                </a:cubicBezTo>
                <a:cubicBezTo>
                  <a:pt x="169714" y="693696"/>
                  <a:pt x="187673" y="702749"/>
                  <a:pt x="205077" y="712694"/>
                </a:cubicBezTo>
                <a:cubicBezTo>
                  <a:pt x="219109" y="720712"/>
                  <a:pt x="229571" y="736419"/>
                  <a:pt x="245418" y="739588"/>
                </a:cubicBezTo>
                <a:cubicBezTo>
                  <a:pt x="298345" y="750173"/>
                  <a:pt x="353138" y="747075"/>
                  <a:pt x="406783" y="753035"/>
                </a:cubicBezTo>
                <a:cubicBezTo>
                  <a:pt x="433882" y="756046"/>
                  <a:pt x="460387" y="763296"/>
                  <a:pt x="487466" y="766482"/>
                </a:cubicBezTo>
                <a:cubicBezTo>
                  <a:pt x="636923" y="784065"/>
                  <a:pt x="761633" y="785941"/>
                  <a:pt x="917771" y="793376"/>
                </a:cubicBezTo>
                <a:lnTo>
                  <a:pt x="3378583" y="779929"/>
                </a:lnTo>
                <a:cubicBezTo>
                  <a:pt x="3464209" y="778657"/>
                  <a:pt x="3548631" y="758731"/>
                  <a:pt x="3634077" y="753035"/>
                </a:cubicBezTo>
                <a:lnTo>
                  <a:pt x="3835783" y="739588"/>
                </a:lnTo>
                <a:cubicBezTo>
                  <a:pt x="3923226" y="733111"/>
                  <a:pt x="4017195" y="726160"/>
                  <a:pt x="4104724" y="712694"/>
                </a:cubicBezTo>
                <a:cubicBezTo>
                  <a:pt x="4127314" y="709219"/>
                  <a:pt x="4149910" y="705261"/>
                  <a:pt x="4171960" y="699247"/>
                </a:cubicBezTo>
                <a:lnTo>
                  <a:pt x="4292983" y="658906"/>
                </a:lnTo>
                <a:cubicBezTo>
                  <a:pt x="4337576" y="644042"/>
                  <a:pt x="4333324" y="659633"/>
                  <a:pt x="4333324" y="63201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a:off x="9345706" y="3281082"/>
            <a:ext cx="0" cy="3496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888506" y="3845859"/>
            <a:ext cx="1989647" cy="369332"/>
          </a:xfrm>
          <a:prstGeom prst="rect">
            <a:avLst/>
          </a:prstGeom>
          <a:noFill/>
        </p:spPr>
        <p:txBody>
          <a:bodyPr wrap="none" rtlCol="0">
            <a:spAutoFit/>
          </a:bodyPr>
          <a:lstStyle/>
          <a:p>
            <a:r>
              <a:rPr lang="en-US" dirty="0" smtClean="0"/>
              <a:t>Only visible to Staff</a:t>
            </a:r>
            <a:endParaRPr lang="en-US" dirty="0"/>
          </a:p>
        </p:txBody>
      </p:sp>
    </p:spTree>
    <p:extLst>
      <p:ext uri="{BB962C8B-B14F-4D97-AF65-F5344CB8AC3E}">
        <p14:creationId xmlns:p14="http://schemas.microsoft.com/office/powerpoint/2010/main" val="1227906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2495" y="1362399"/>
            <a:ext cx="10960768"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 Internships    Jobs    Students    Education</a:t>
            </a:r>
            <a:r>
              <a:rPr lang="en-US" dirty="0"/>
              <a:t> </a:t>
            </a:r>
            <a:r>
              <a:rPr lang="en-US" dirty="0" smtClean="0"/>
              <a:t>   Semesters</a:t>
            </a:r>
            <a:r>
              <a:rPr lang="en-US" dirty="0"/>
              <a:t> </a:t>
            </a:r>
            <a:r>
              <a:rPr lang="en-US" dirty="0" smtClean="0"/>
              <a:t>   Users    </a:t>
            </a:r>
            <a:r>
              <a:rPr lang="en-US" dirty="0" smtClean="0"/>
              <a:t>Report    Contact</a:t>
            </a:r>
            <a:r>
              <a:rPr lang="en-US" dirty="0" smtClean="0"/>
              <a:t>			logout</a:t>
            </a:r>
            <a:endParaRPr lang="en-US" dirty="0"/>
          </a:p>
        </p:txBody>
      </p:sp>
      <p:cxnSp>
        <p:nvCxnSpPr>
          <p:cNvPr id="3" name="Straight Connector 2"/>
          <p:cNvCxnSpPr/>
          <p:nvPr/>
        </p:nvCxnSpPr>
        <p:spPr>
          <a:xfrm flipV="1">
            <a:off x="578224" y="1019835"/>
            <a:ext cx="10784541" cy="2141"/>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72356" y="650503"/>
            <a:ext cx="2150973" cy="369332"/>
          </a:xfrm>
          <a:prstGeom prst="rect">
            <a:avLst/>
          </a:prstGeom>
          <a:noFill/>
        </p:spPr>
        <p:txBody>
          <a:bodyPr wrap="none" rtlCol="0">
            <a:spAutoFit/>
          </a:bodyPr>
          <a:lstStyle/>
          <a:p>
            <a:r>
              <a:rPr lang="en-US" dirty="0" smtClean="0"/>
              <a:t>Website:  ~/app/jobs</a:t>
            </a:r>
            <a:endParaRPr lang="en-US" dirty="0"/>
          </a:p>
        </p:txBody>
      </p:sp>
      <p:sp>
        <p:nvSpPr>
          <p:cNvPr id="8" name="TextBox 7"/>
          <p:cNvSpPr txBox="1"/>
          <p:nvPr/>
        </p:nvSpPr>
        <p:spPr>
          <a:xfrm>
            <a:off x="1479176" y="3751729"/>
            <a:ext cx="3045129" cy="369332"/>
          </a:xfrm>
          <a:prstGeom prst="rect">
            <a:avLst/>
          </a:prstGeom>
          <a:noFill/>
        </p:spPr>
        <p:txBody>
          <a:bodyPr wrap="none" rtlCol="0">
            <a:spAutoFit/>
          </a:bodyPr>
          <a:lstStyle/>
          <a:p>
            <a:r>
              <a:rPr lang="en-US" dirty="0" smtClean="0"/>
              <a:t>Display records from table JOB</a:t>
            </a:r>
            <a:endParaRPr lang="en-US" dirty="0"/>
          </a:p>
        </p:txBody>
      </p:sp>
      <p:sp>
        <p:nvSpPr>
          <p:cNvPr id="12" name="Rectangle 11"/>
          <p:cNvSpPr/>
          <p:nvPr/>
        </p:nvSpPr>
        <p:spPr>
          <a:xfrm>
            <a:off x="7382435" y="2649071"/>
            <a:ext cx="914400" cy="41685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Add</a:t>
            </a:r>
            <a:endParaRPr lang="en-US"/>
          </a:p>
        </p:txBody>
      </p:sp>
      <p:sp>
        <p:nvSpPr>
          <p:cNvPr id="18" name="Rectangle 17"/>
          <p:cNvSpPr/>
          <p:nvPr/>
        </p:nvSpPr>
        <p:spPr>
          <a:xfrm>
            <a:off x="8731622" y="2649071"/>
            <a:ext cx="914400" cy="41685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Delete</a:t>
            </a:r>
            <a:endParaRPr lang="en-US" dirty="0"/>
          </a:p>
        </p:txBody>
      </p:sp>
      <p:sp>
        <p:nvSpPr>
          <p:cNvPr id="19" name="Rectangle 18"/>
          <p:cNvSpPr/>
          <p:nvPr/>
        </p:nvSpPr>
        <p:spPr>
          <a:xfrm>
            <a:off x="10058396" y="2649071"/>
            <a:ext cx="914400" cy="41685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Update</a:t>
            </a:r>
            <a:endParaRPr lang="en-US" dirty="0"/>
          </a:p>
        </p:txBody>
      </p:sp>
      <p:sp>
        <p:nvSpPr>
          <p:cNvPr id="15" name="Freeform 14"/>
          <p:cNvSpPr/>
          <p:nvPr/>
        </p:nvSpPr>
        <p:spPr>
          <a:xfrm>
            <a:off x="7177358" y="2460812"/>
            <a:ext cx="4333433" cy="793376"/>
          </a:xfrm>
          <a:custGeom>
            <a:avLst/>
            <a:gdLst>
              <a:gd name="connsiteX0" fmla="*/ 4279536 w 4333433"/>
              <a:gd name="connsiteY0" fmla="*/ 672353 h 793376"/>
              <a:gd name="connsiteX1" fmla="*/ 4252642 w 4333433"/>
              <a:gd name="connsiteY1" fmla="*/ 336176 h 793376"/>
              <a:gd name="connsiteX2" fmla="*/ 4225748 w 4333433"/>
              <a:gd name="connsiteY2" fmla="*/ 242047 h 793376"/>
              <a:gd name="connsiteX3" fmla="*/ 4158513 w 4333433"/>
              <a:gd name="connsiteY3" fmla="*/ 107576 h 793376"/>
              <a:gd name="connsiteX4" fmla="*/ 4064383 w 4333433"/>
              <a:gd name="connsiteY4" fmla="*/ 53788 h 793376"/>
              <a:gd name="connsiteX5" fmla="*/ 3956807 w 4333433"/>
              <a:gd name="connsiteY5" fmla="*/ 26894 h 793376"/>
              <a:gd name="connsiteX6" fmla="*/ 3916466 w 4333433"/>
              <a:gd name="connsiteY6" fmla="*/ 13447 h 793376"/>
              <a:gd name="connsiteX7" fmla="*/ 3849230 w 4333433"/>
              <a:gd name="connsiteY7" fmla="*/ 0 h 793376"/>
              <a:gd name="connsiteX8" fmla="*/ 985007 w 4333433"/>
              <a:gd name="connsiteY8" fmla="*/ 13447 h 793376"/>
              <a:gd name="connsiteX9" fmla="*/ 890877 w 4333433"/>
              <a:gd name="connsiteY9" fmla="*/ 26894 h 793376"/>
              <a:gd name="connsiteX10" fmla="*/ 756407 w 4333433"/>
              <a:gd name="connsiteY10" fmla="*/ 53788 h 793376"/>
              <a:gd name="connsiteX11" fmla="*/ 662277 w 4333433"/>
              <a:gd name="connsiteY11" fmla="*/ 80682 h 793376"/>
              <a:gd name="connsiteX12" fmla="*/ 527807 w 4333433"/>
              <a:gd name="connsiteY12" fmla="*/ 107576 h 793376"/>
              <a:gd name="connsiteX13" fmla="*/ 326101 w 4333433"/>
              <a:gd name="connsiteY13" fmla="*/ 134470 h 793376"/>
              <a:gd name="connsiteX14" fmla="*/ 124395 w 4333433"/>
              <a:gd name="connsiteY14" fmla="*/ 174812 h 793376"/>
              <a:gd name="connsiteX15" fmla="*/ 84054 w 4333433"/>
              <a:gd name="connsiteY15" fmla="*/ 188259 h 793376"/>
              <a:gd name="connsiteX16" fmla="*/ 16818 w 4333433"/>
              <a:gd name="connsiteY16" fmla="*/ 242047 h 793376"/>
              <a:gd name="connsiteX17" fmla="*/ 16818 w 4333433"/>
              <a:gd name="connsiteY17" fmla="*/ 591670 h 793376"/>
              <a:gd name="connsiteX18" fmla="*/ 30266 w 4333433"/>
              <a:gd name="connsiteY18" fmla="*/ 632012 h 793376"/>
              <a:gd name="connsiteX19" fmla="*/ 70607 w 4333433"/>
              <a:gd name="connsiteY19" fmla="*/ 645459 h 793376"/>
              <a:gd name="connsiteX20" fmla="*/ 151289 w 4333433"/>
              <a:gd name="connsiteY20" fmla="*/ 685800 h 793376"/>
              <a:gd name="connsiteX21" fmla="*/ 205077 w 4333433"/>
              <a:gd name="connsiteY21" fmla="*/ 712694 h 793376"/>
              <a:gd name="connsiteX22" fmla="*/ 245418 w 4333433"/>
              <a:gd name="connsiteY22" fmla="*/ 739588 h 793376"/>
              <a:gd name="connsiteX23" fmla="*/ 406783 w 4333433"/>
              <a:gd name="connsiteY23" fmla="*/ 753035 h 793376"/>
              <a:gd name="connsiteX24" fmla="*/ 487466 w 4333433"/>
              <a:gd name="connsiteY24" fmla="*/ 766482 h 793376"/>
              <a:gd name="connsiteX25" fmla="*/ 917771 w 4333433"/>
              <a:gd name="connsiteY25" fmla="*/ 793376 h 793376"/>
              <a:gd name="connsiteX26" fmla="*/ 3378583 w 4333433"/>
              <a:gd name="connsiteY26" fmla="*/ 779929 h 793376"/>
              <a:gd name="connsiteX27" fmla="*/ 3634077 w 4333433"/>
              <a:gd name="connsiteY27" fmla="*/ 753035 h 793376"/>
              <a:gd name="connsiteX28" fmla="*/ 3835783 w 4333433"/>
              <a:gd name="connsiteY28" fmla="*/ 739588 h 793376"/>
              <a:gd name="connsiteX29" fmla="*/ 4104724 w 4333433"/>
              <a:gd name="connsiteY29" fmla="*/ 712694 h 793376"/>
              <a:gd name="connsiteX30" fmla="*/ 4171960 w 4333433"/>
              <a:gd name="connsiteY30" fmla="*/ 699247 h 793376"/>
              <a:gd name="connsiteX31" fmla="*/ 4292983 w 4333433"/>
              <a:gd name="connsiteY31" fmla="*/ 658906 h 793376"/>
              <a:gd name="connsiteX32" fmla="*/ 4333324 w 4333433"/>
              <a:gd name="connsiteY32" fmla="*/ 632012 h 79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333433" h="793376">
                <a:moveTo>
                  <a:pt x="4279536" y="672353"/>
                </a:moveTo>
                <a:cubicBezTo>
                  <a:pt x="4272767" y="557283"/>
                  <a:pt x="4271390" y="448667"/>
                  <a:pt x="4252642" y="336176"/>
                </a:cubicBezTo>
                <a:cubicBezTo>
                  <a:pt x="4244235" y="285731"/>
                  <a:pt x="4238537" y="286810"/>
                  <a:pt x="4225748" y="242047"/>
                </a:cubicBezTo>
                <a:cubicBezTo>
                  <a:pt x="4211475" y="192091"/>
                  <a:pt x="4210286" y="142091"/>
                  <a:pt x="4158513" y="107576"/>
                </a:cubicBezTo>
                <a:cubicBezTo>
                  <a:pt x="4117999" y="80567"/>
                  <a:pt x="4112152" y="74260"/>
                  <a:pt x="4064383" y="53788"/>
                </a:cubicBezTo>
                <a:cubicBezTo>
                  <a:pt x="4021350" y="35345"/>
                  <a:pt x="4007320" y="39522"/>
                  <a:pt x="3956807" y="26894"/>
                </a:cubicBezTo>
                <a:cubicBezTo>
                  <a:pt x="3943056" y="23456"/>
                  <a:pt x="3930217" y="16885"/>
                  <a:pt x="3916466" y="13447"/>
                </a:cubicBezTo>
                <a:cubicBezTo>
                  <a:pt x="3894293" y="7904"/>
                  <a:pt x="3871642" y="4482"/>
                  <a:pt x="3849230" y="0"/>
                </a:cubicBezTo>
                <a:lnTo>
                  <a:pt x="985007" y="13447"/>
                </a:lnTo>
                <a:cubicBezTo>
                  <a:pt x="953313" y="13735"/>
                  <a:pt x="922090" y="21386"/>
                  <a:pt x="890877" y="26894"/>
                </a:cubicBezTo>
                <a:cubicBezTo>
                  <a:pt x="845862" y="34838"/>
                  <a:pt x="799772" y="39333"/>
                  <a:pt x="756407" y="53788"/>
                </a:cubicBezTo>
                <a:cubicBezTo>
                  <a:pt x="714071" y="67900"/>
                  <a:pt x="709557" y="70551"/>
                  <a:pt x="662277" y="80682"/>
                </a:cubicBezTo>
                <a:cubicBezTo>
                  <a:pt x="617581" y="90260"/>
                  <a:pt x="573238" y="102528"/>
                  <a:pt x="527807" y="107576"/>
                </a:cubicBezTo>
                <a:cubicBezTo>
                  <a:pt x="325766" y="130025"/>
                  <a:pt x="483039" y="110326"/>
                  <a:pt x="326101" y="134470"/>
                </a:cubicBezTo>
                <a:cubicBezTo>
                  <a:pt x="242441" y="147341"/>
                  <a:pt x="207839" y="146997"/>
                  <a:pt x="124395" y="174812"/>
                </a:cubicBezTo>
                <a:cubicBezTo>
                  <a:pt x="110948" y="179294"/>
                  <a:pt x="96732" y="181920"/>
                  <a:pt x="84054" y="188259"/>
                </a:cubicBezTo>
                <a:cubicBezTo>
                  <a:pt x="50129" y="205222"/>
                  <a:pt x="41833" y="217033"/>
                  <a:pt x="16818" y="242047"/>
                </a:cubicBezTo>
                <a:cubicBezTo>
                  <a:pt x="-6193" y="403126"/>
                  <a:pt x="-5012" y="351546"/>
                  <a:pt x="16818" y="591670"/>
                </a:cubicBezTo>
                <a:cubicBezTo>
                  <a:pt x="18101" y="605787"/>
                  <a:pt x="20243" y="621989"/>
                  <a:pt x="30266" y="632012"/>
                </a:cubicBezTo>
                <a:cubicBezTo>
                  <a:pt x="40289" y="642035"/>
                  <a:pt x="57929" y="639120"/>
                  <a:pt x="70607" y="645459"/>
                </a:cubicBezTo>
                <a:cubicBezTo>
                  <a:pt x="329026" y="774668"/>
                  <a:pt x="-85307" y="584402"/>
                  <a:pt x="151289" y="685800"/>
                </a:cubicBezTo>
                <a:cubicBezTo>
                  <a:pt x="169714" y="693696"/>
                  <a:pt x="187673" y="702749"/>
                  <a:pt x="205077" y="712694"/>
                </a:cubicBezTo>
                <a:cubicBezTo>
                  <a:pt x="219109" y="720712"/>
                  <a:pt x="229571" y="736419"/>
                  <a:pt x="245418" y="739588"/>
                </a:cubicBezTo>
                <a:cubicBezTo>
                  <a:pt x="298345" y="750173"/>
                  <a:pt x="353138" y="747075"/>
                  <a:pt x="406783" y="753035"/>
                </a:cubicBezTo>
                <a:cubicBezTo>
                  <a:pt x="433882" y="756046"/>
                  <a:pt x="460387" y="763296"/>
                  <a:pt x="487466" y="766482"/>
                </a:cubicBezTo>
                <a:cubicBezTo>
                  <a:pt x="636923" y="784065"/>
                  <a:pt x="761633" y="785941"/>
                  <a:pt x="917771" y="793376"/>
                </a:cubicBezTo>
                <a:lnTo>
                  <a:pt x="3378583" y="779929"/>
                </a:lnTo>
                <a:cubicBezTo>
                  <a:pt x="3464209" y="778657"/>
                  <a:pt x="3548631" y="758731"/>
                  <a:pt x="3634077" y="753035"/>
                </a:cubicBezTo>
                <a:lnTo>
                  <a:pt x="3835783" y="739588"/>
                </a:lnTo>
                <a:cubicBezTo>
                  <a:pt x="3923226" y="733111"/>
                  <a:pt x="4017195" y="726160"/>
                  <a:pt x="4104724" y="712694"/>
                </a:cubicBezTo>
                <a:cubicBezTo>
                  <a:pt x="4127314" y="709219"/>
                  <a:pt x="4149910" y="705261"/>
                  <a:pt x="4171960" y="699247"/>
                </a:cubicBezTo>
                <a:lnTo>
                  <a:pt x="4292983" y="658906"/>
                </a:lnTo>
                <a:cubicBezTo>
                  <a:pt x="4337576" y="644042"/>
                  <a:pt x="4333324" y="659633"/>
                  <a:pt x="4333324" y="63201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a:off x="9345706" y="3281082"/>
            <a:ext cx="0" cy="3496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888506" y="3845859"/>
            <a:ext cx="1989647" cy="369332"/>
          </a:xfrm>
          <a:prstGeom prst="rect">
            <a:avLst/>
          </a:prstGeom>
          <a:noFill/>
        </p:spPr>
        <p:txBody>
          <a:bodyPr wrap="none" rtlCol="0">
            <a:spAutoFit/>
          </a:bodyPr>
          <a:lstStyle/>
          <a:p>
            <a:r>
              <a:rPr lang="en-US" dirty="0" smtClean="0"/>
              <a:t>Only visible to Staff</a:t>
            </a:r>
            <a:endParaRPr lang="en-US" dirty="0"/>
          </a:p>
        </p:txBody>
      </p:sp>
    </p:spTree>
    <p:extLst>
      <p:ext uri="{BB962C8B-B14F-4D97-AF65-F5344CB8AC3E}">
        <p14:creationId xmlns:p14="http://schemas.microsoft.com/office/powerpoint/2010/main" val="617725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2495" y="1362399"/>
            <a:ext cx="10960768"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 Internships    Jobs    Students    Education</a:t>
            </a:r>
            <a:r>
              <a:rPr lang="en-US" dirty="0"/>
              <a:t> </a:t>
            </a:r>
            <a:r>
              <a:rPr lang="en-US" dirty="0" smtClean="0"/>
              <a:t>   Semesters</a:t>
            </a:r>
            <a:r>
              <a:rPr lang="en-US" dirty="0"/>
              <a:t> </a:t>
            </a:r>
            <a:r>
              <a:rPr lang="en-US" dirty="0" smtClean="0"/>
              <a:t>   Users    </a:t>
            </a:r>
            <a:r>
              <a:rPr lang="en-US" dirty="0" smtClean="0"/>
              <a:t>Report    Contact</a:t>
            </a:r>
            <a:r>
              <a:rPr lang="en-US" dirty="0" smtClean="0"/>
              <a:t>			logout</a:t>
            </a:r>
            <a:endParaRPr lang="en-US" dirty="0"/>
          </a:p>
        </p:txBody>
      </p:sp>
      <p:cxnSp>
        <p:nvCxnSpPr>
          <p:cNvPr id="3" name="Straight Connector 2"/>
          <p:cNvCxnSpPr/>
          <p:nvPr/>
        </p:nvCxnSpPr>
        <p:spPr>
          <a:xfrm flipV="1">
            <a:off x="578224" y="1019835"/>
            <a:ext cx="10784541" cy="2141"/>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72356" y="650503"/>
            <a:ext cx="2569293" cy="369332"/>
          </a:xfrm>
          <a:prstGeom prst="rect">
            <a:avLst/>
          </a:prstGeom>
          <a:noFill/>
        </p:spPr>
        <p:txBody>
          <a:bodyPr wrap="none" rtlCol="0">
            <a:spAutoFit/>
          </a:bodyPr>
          <a:lstStyle/>
          <a:p>
            <a:r>
              <a:rPr lang="en-US" dirty="0" smtClean="0"/>
              <a:t>Website:  ~/app/students</a:t>
            </a:r>
            <a:endParaRPr lang="en-US" dirty="0"/>
          </a:p>
        </p:txBody>
      </p:sp>
      <p:sp>
        <p:nvSpPr>
          <p:cNvPr id="8" name="TextBox 7"/>
          <p:cNvSpPr txBox="1"/>
          <p:nvPr/>
        </p:nvSpPr>
        <p:spPr>
          <a:xfrm>
            <a:off x="1479177" y="3751729"/>
            <a:ext cx="5271248" cy="1200329"/>
          </a:xfrm>
          <a:prstGeom prst="rect">
            <a:avLst/>
          </a:prstGeom>
          <a:noFill/>
        </p:spPr>
        <p:txBody>
          <a:bodyPr wrap="square" rtlCol="0">
            <a:spAutoFit/>
          </a:bodyPr>
          <a:lstStyle/>
          <a:p>
            <a:r>
              <a:rPr lang="en-US" dirty="0" smtClean="0"/>
              <a:t>Display records from table STUDENT.</a:t>
            </a:r>
          </a:p>
          <a:p>
            <a:r>
              <a:rPr lang="en-US" dirty="0" smtClean="0"/>
              <a:t>If the login user is Student, only the record of the current student is displayed. Otherwise, all the records will be displayed.</a:t>
            </a:r>
            <a:endParaRPr lang="en-US" dirty="0"/>
          </a:p>
        </p:txBody>
      </p:sp>
      <p:sp>
        <p:nvSpPr>
          <p:cNvPr id="12" name="Rectangle 11"/>
          <p:cNvSpPr/>
          <p:nvPr/>
        </p:nvSpPr>
        <p:spPr>
          <a:xfrm>
            <a:off x="7382435" y="2649071"/>
            <a:ext cx="914400" cy="41685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Add</a:t>
            </a:r>
            <a:endParaRPr lang="en-US"/>
          </a:p>
        </p:txBody>
      </p:sp>
      <p:sp>
        <p:nvSpPr>
          <p:cNvPr id="18" name="Rectangle 17"/>
          <p:cNvSpPr/>
          <p:nvPr/>
        </p:nvSpPr>
        <p:spPr>
          <a:xfrm>
            <a:off x="8731622" y="2649071"/>
            <a:ext cx="914400" cy="41685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Delete</a:t>
            </a:r>
            <a:endParaRPr lang="en-US" dirty="0"/>
          </a:p>
        </p:txBody>
      </p:sp>
      <p:sp>
        <p:nvSpPr>
          <p:cNvPr id="19" name="Rectangle 18"/>
          <p:cNvSpPr/>
          <p:nvPr/>
        </p:nvSpPr>
        <p:spPr>
          <a:xfrm>
            <a:off x="10058396" y="2649071"/>
            <a:ext cx="914400" cy="41685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Update</a:t>
            </a:r>
            <a:endParaRPr lang="en-US" dirty="0"/>
          </a:p>
        </p:txBody>
      </p:sp>
      <p:sp>
        <p:nvSpPr>
          <p:cNvPr id="15" name="Freeform 14"/>
          <p:cNvSpPr/>
          <p:nvPr/>
        </p:nvSpPr>
        <p:spPr>
          <a:xfrm>
            <a:off x="7177358" y="2460812"/>
            <a:ext cx="4333433" cy="793376"/>
          </a:xfrm>
          <a:custGeom>
            <a:avLst/>
            <a:gdLst>
              <a:gd name="connsiteX0" fmla="*/ 4279536 w 4333433"/>
              <a:gd name="connsiteY0" fmla="*/ 672353 h 793376"/>
              <a:gd name="connsiteX1" fmla="*/ 4252642 w 4333433"/>
              <a:gd name="connsiteY1" fmla="*/ 336176 h 793376"/>
              <a:gd name="connsiteX2" fmla="*/ 4225748 w 4333433"/>
              <a:gd name="connsiteY2" fmla="*/ 242047 h 793376"/>
              <a:gd name="connsiteX3" fmla="*/ 4158513 w 4333433"/>
              <a:gd name="connsiteY3" fmla="*/ 107576 h 793376"/>
              <a:gd name="connsiteX4" fmla="*/ 4064383 w 4333433"/>
              <a:gd name="connsiteY4" fmla="*/ 53788 h 793376"/>
              <a:gd name="connsiteX5" fmla="*/ 3956807 w 4333433"/>
              <a:gd name="connsiteY5" fmla="*/ 26894 h 793376"/>
              <a:gd name="connsiteX6" fmla="*/ 3916466 w 4333433"/>
              <a:gd name="connsiteY6" fmla="*/ 13447 h 793376"/>
              <a:gd name="connsiteX7" fmla="*/ 3849230 w 4333433"/>
              <a:gd name="connsiteY7" fmla="*/ 0 h 793376"/>
              <a:gd name="connsiteX8" fmla="*/ 985007 w 4333433"/>
              <a:gd name="connsiteY8" fmla="*/ 13447 h 793376"/>
              <a:gd name="connsiteX9" fmla="*/ 890877 w 4333433"/>
              <a:gd name="connsiteY9" fmla="*/ 26894 h 793376"/>
              <a:gd name="connsiteX10" fmla="*/ 756407 w 4333433"/>
              <a:gd name="connsiteY10" fmla="*/ 53788 h 793376"/>
              <a:gd name="connsiteX11" fmla="*/ 662277 w 4333433"/>
              <a:gd name="connsiteY11" fmla="*/ 80682 h 793376"/>
              <a:gd name="connsiteX12" fmla="*/ 527807 w 4333433"/>
              <a:gd name="connsiteY12" fmla="*/ 107576 h 793376"/>
              <a:gd name="connsiteX13" fmla="*/ 326101 w 4333433"/>
              <a:gd name="connsiteY13" fmla="*/ 134470 h 793376"/>
              <a:gd name="connsiteX14" fmla="*/ 124395 w 4333433"/>
              <a:gd name="connsiteY14" fmla="*/ 174812 h 793376"/>
              <a:gd name="connsiteX15" fmla="*/ 84054 w 4333433"/>
              <a:gd name="connsiteY15" fmla="*/ 188259 h 793376"/>
              <a:gd name="connsiteX16" fmla="*/ 16818 w 4333433"/>
              <a:gd name="connsiteY16" fmla="*/ 242047 h 793376"/>
              <a:gd name="connsiteX17" fmla="*/ 16818 w 4333433"/>
              <a:gd name="connsiteY17" fmla="*/ 591670 h 793376"/>
              <a:gd name="connsiteX18" fmla="*/ 30266 w 4333433"/>
              <a:gd name="connsiteY18" fmla="*/ 632012 h 793376"/>
              <a:gd name="connsiteX19" fmla="*/ 70607 w 4333433"/>
              <a:gd name="connsiteY19" fmla="*/ 645459 h 793376"/>
              <a:gd name="connsiteX20" fmla="*/ 151289 w 4333433"/>
              <a:gd name="connsiteY20" fmla="*/ 685800 h 793376"/>
              <a:gd name="connsiteX21" fmla="*/ 205077 w 4333433"/>
              <a:gd name="connsiteY21" fmla="*/ 712694 h 793376"/>
              <a:gd name="connsiteX22" fmla="*/ 245418 w 4333433"/>
              <a:gd name="connsiteY22" fmla="*/ 739588 h 793376"/>
              <a:gd name="connsiteX23" fmla="*/ 406783 w 4333433"/>
              <a:gd name="connsiteY23" fmla="*/ 753035 h 793376"/>
              <a:gd name="connsiteX24" fmla="*/ 487466 w 4333433"/>
              <a:gd name="connsiteY24" fmla="*/ 766482 h 793376"/>
              <a:gd name="connsiteX25" fmla="*/ 917771 w 4333433"/>
              <a:gd name="connsiteY25" fmla="*/ 793376 h 793376"/>
              <a:gd name="connsiteX26" fmla="*/ 3378583 w 4333433"/>
              <a:gd name="connsiteY26" fmla="*/ 779929 h 793376"/>
              <a:gd name="connsiteX27" fmla="*/ 3634077 w 4333433"/>
              <a:gd name="connsiteY27" fmla="*/ 753035 h 793376"/>
              <a:gd name="connsiteX28" fmla="*/ 3835783 w 4333433"/>
              <a:gd name="connsiteY28" fmla="*/ 739588 h 793376"/>
              <a:gd name="connsiteX29" fmla="*/ 4104724 w 4333433"/>
              <a:gd name="connsiteY29" fmla="*/ 712694 h 793376"/>
              <a:gd name="connsiteX30" fmla="*/ 4171960 w 4333433"/>
              <a:gd name="connsiteY30" fmla="*/ 699247 h 793376"/>
              <a:gd name="connsiteX31" fmla="*/ 4292983 w 4333433"/>
              <a:gd name="connsiteY31" fmla="*/ 658906 h 793376"/>
              <a:gd name="connsiteX32" fmla="*/ 4333324 w 4333433"/>
              <a:gd name="connsiteY32" fmla="*/ 632012 h 79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333433" h="793376">
                <a:moveTo>
                  <a:pt x="4279536" y="672353"/>
                </a:moveTo>
                <a:cubicBezTo>
                  <a:pt x="4272767" y="557283"/>
                  <a:pt x="4271390" y="448667"/>
                  <a:pt x="4252642" y="336176"/>
                </a:cubicBezTo>
                <a:cubicBezTo>
                  <a:pt x="4244235" y="285731"/>
                  <a:pt x="4238537" y="286810"/>
                  <a:pt x="4225748" y="242047"/>
                </a:cubicBezTo>
                <a:cubicBezTo>
                  <a:pt x="4211475" y="192091"/>
                  <a:pt x="4210286" y="142091"/>
                  <a:pt x="4158513" y="107576"/>
                </a:cubicBezTo>
                <a:cubicBezTo>
                  <a:pt x="4117999" y="80567"/>
                  <a:pt x="4112152" y="74260"/>
                  <a:pt x="4064383" y="53788"/>
                </a:cubicBezTo>
                <a:cubicBezTo>
                  <a:pt x="4021350" y="35345"/>
                  <a:pt x="4007320" y="39522"/>
                  <a:pt x="3956807" y="26894"/>
                </a:cubicBezTo>
                <a:cubicBezTo>
                  <a:pt x="3943056" y="23456"/>
                  <a:pt x="3930217" y="16885"/>
                  <a:pt x="3916466" y="13447"/>
                </a:cubicBezTo>
                <a:cubicBezTo>
                  <a:pt x="3894293" y="7904"/>
                  <a:pt x="3871642" y="4482"/>
                  <a:pt x="3849230" y="0"/>
                </a:cubicBezTo>
                <a:lnTo>
                  <a:pt x="985007" y="13447"/>
                </a:lnTo>
                <a:cubicBezTo>
                  <a:pt x="953313" y="13735"/>
                  <a:pt x="922090" y="21386"/>
                  <a:pt x="890877" y="26894"/>
                </a:cubicBezTo>
                <a:cubicBezTo>
                  <a:pt x="845862" y="34838"/>
                  <a:pt x="799772" y="39333"/>
                  <a:pt x="756407" y="53788"/>
                </a:cubicBezTo>
                <a:cubicBezTo>
                  <a:pt x="714071" y="67900"/>
                  <a:pt x="709557" y="70551"/>
                  <a:pt x="662277" y="80682"/>
                </a:cubicBezTo>
                <a:cubicBezTo>
                  <a:pt x="617581" y="90260"/>
                  <a:pt x="573238" y="102528"/>
                  <a:pt x="527807" y="107576"/>
                </a:cubicBezTo>
                <a:cubicBezTo>
                  <a:pt x="325766" y="130025"/>
                  <a:pt x="483039" y="110326"/>
                  <a:pt x="326101" y="134470"/>
                </a:cubicBezTo>
                <a:cubicBezTo>
                  <a:pt x="242441" y="147341"/>
                  <a:pt x="207839" y="146997"/>
                  <a:pt x="124395" y="174812"/>
                </a:cubicBezTo>
                <a:cubicBezTo>
                  <a:pt x="110948" y="179294"/>
                  <a:pt x="96732" y="181920"/>
                  <a:pt x="84054" y="188259"/>
                </a:cubicBezTo>
                <a:cubicBezTo>
                  <a:pt x="50129" y="205222"/>
                  <a:pt x="41833" y="217033"/>
                  <a:pt x="16818" y="242047"/>
                </a:cubicBezTo>
                <a:cubicBezTo>
                  <a:pt x="-6193" y="403126"/>
                  <a:pt x="-5012" y="351546"/>
                  <a:pt x="16818" y="591670"/>
                </a:cubicBezTo>
                <a:cubicBezTo>
                  <a:pt x="18101" y="605787"/>
                  <a:pt x="20243" y="621989"/>
                  <a:pt x="30266" y="632012"/>
                </a:cubicBezTo>
                <a:cubicBezTo>
                  <a:pt x="40289" y="642035"/>
                  <a:pt x="57929" y="639120"/>
                  <a:pt x="70607" y="645459"/>
                </a:cubicBezTo>
                <a:cubicBezTo>
                  <a:pt x="329026" y="774668"/>
                  <a:pt x="-85307" y="584402"/>
                  <a:pt x="151289" y="685800"/>
                </a:cubicBezTo>
                <a:cubicBezTo>
                  <a:pt x="169714" y="693696"/>
                  <a:pt x="187673" y="702749"/>
                  <a:pt x="205077" y="712694"/>
                </a:cubicBezTo>
                <a:cubicBezTo>
                  <a:pt x="219109" y="720712"/>
                  <a:pt x="229571" y="736419"/>
                  <a:pt x="245418" y="739588"/>
                </a:cubicBezTo>
                <a:cubicBezTo>
                  <a:pt x="298345" y="750173"/>
                  <a:pt x="353138" y="747075"/>
                  <a:pt x="406783" y="753035"/>
                </a:cubicBezTo>
                <a:cubicBezTo>
                  <a:pt x="433882" y="756046"/>
                  <a:pt x="460387" y="763296"/>
                  <a:pt x="487466" y="766482"/>
                </a:cubicBezTo>
                <a:cubicBezTo>
                  <a:pt x="636923" y="784065"/>
                  <a:pt x="761633" y="785941"/>
                  <a:pt x="917771" y="793376"/>
                </a:cubicBezTo>
                <a:lnTo>
                  <a:pt x="3378583" y="779929"/>
                </a:lnTo>
                <a:cubicBezTo>
                  <a:pt x="3464209" y="778657"/>
                  <a:pt x="3548631" y="758731"/>
                  <a:pt x="3634077" y="753035"/>
                </a:cubicBezTo>
                <a:lnTo>
                  <a:pt x="3835783" y="739588"/>
                </a:lnTo>
                <a:cubicBezTo>
                  <a:pt x="3923226" y="733111"/>
                  <a:pt x="4017195" y="726160"/>
                  <a:pt x="4104724" y="712694"/>
                </a:cubicBezTo>
                <a:cubicBezTo>
                  <a:pt x="4127314" y="709219"/>
                  <a:pt x="4149910" y="705261"/>
                  <a:pt x="4171960" y="699247"/>
                </a:cubicBezTo>
                <a:lnTo>
                  <a:pt x="4292983" y="658906"/>
                </a:lnTo>
                <a:cubicBezTo>
                  <a:pt x="4337576" y="644042"/>
                  <a:pt x="4333324" y="659633"/>
                  <a:pt x="4333324" y="63201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a:off x="9345706" y="3281082"/>
            <a:ext cx="0" cy="3496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888506" y="3845859"/>
            <a:ext cx="1989647" cy="369332"/>
          </a:xfrm>
          <a:prstGeom prst="rect">
            <a:avLst/>
          </a:prstGeom>
          <a:noFill/>
        </p:spPr>
        <p:txBody>
          <a:bodyPr wrap="none" rtlCol="0">
            <a:spAutoFit/>
          </a:bodyPr>
          <a:lstStyle/>
          <a:p>
            <a:r>
              <a:rPr lang="en-US" dirty="0" smtClean="0"/>
              <a:t>Only visible to Staff</a:t>
            </a:r>
            <a:endParaRPr lang="en-US" dirty="0"/>
          </a:p>
        </p:txBody>
      </p:sp>
    </p:spTree>
    <p:extLst>
      <p:ext uri="{BB962C8B-B14F-4D97-AF65-F5344CB8AC3E}">
        <p14:creationId xmlns:p14="http://schemas.microsoft.com/office/powerpoint/2010/main" val="1504991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2495" y="1362399"/>
            <a:ext cx="10960768"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 Internships    Jobs    Students    Education</a:t>
            </a:r>
            <a:r>
              <a:rPr lang="en-US" dirty="0"/>
              <a:t> </a:t>
            </a:r>
            <a:r>
              <a:rPr lang="en-US" dirty="0" smtClean="0"/>
              <a:t>   Semesters</a:t>
            </a:r>
            <a:r>
              <a:rPr lang="en-US" dirty="0"/>
              <a:t> </a:t>
            </a:r>
            <a:r>
              <a:rPr lang="en-US" dirty="0" smtClean="0"/>
              <a:t>   Users    </a:t>
            </a:r>
            <a:r>
              <a:rPr lang="en-US" dirty="0" smtClean="0"/>
              <a:t>Report    Contact</a:t>
            </a:r>
            <a:r>
              <a:rPr lang="en-US" dirty="0" smtClean="0"/>
              <a:t>			logout</a:t>
            </a:r>
            <a:endParaRPr lang="en-US" dirty="0"/>
          </a:p>
        </p:txBody>
      </p:sp>
      <p:cxnSp>
        <p:nvCxnSpPr>
          <p:cNvPr id="3" name="Straight Connector 2"/>
          <p:cNvCxnSpPr/>
          <p:nvPr/>
        </p:nvCxnSpPr>
        <p:spPr>
          <a:xfrm flipV="1">
            <a:off x="578224" y="1019835"/>
            <a:ext cx="10784541" cy="2141"/>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72356" y="650503"/>
            <a:ext cx="2696829" cy="369332"/>
          </a:xfrm>
          <a:prstGeom prst="rect">
            <a:avLst/>
          </a:prstGeom>
          <a:noFill/>
        </p:spPr>
        <p:txBody>
          <a:bodyPr wrap="none" rtlCol="0">
            <a:spAutoFit/>
          </a:bodyPr>
          <a:lstStyle/>
          <a:p>
            <a:r>
              <a:rPr lang="en-US" dirty="0" smtClean="0"/>
              <a:t>Website:  ~/app/education</a:t>
            </a:r>
            <a:endParaRPr lang="en-US" dirty="0"/>
          </a:p>
        </p:txBody>
      </p:sp>
      <p:sp>
        <p:nvSpPr>
          <p:cNvPr id="8" name="TextBox 7"/>
          <p:cNvSpPr txBox="1"/>
          <p:nvPr/>
        </p:nvSpPr>
        <p:spPr>
          <a:xfrm>
            <a:off x="1479177" y="3751729"/>
            <a:ext cx="5271248" cy="1477328"/>
          </a:xfrm>
          <a:prstGeom prst="rect">
            <a:avLst/>
          </a:prstGeom>
          <a:noFill/>
        </p:spPr>
        <p:txBody>
          <a:bodyPr wrap="square" rtlCol="0">
            <a:spAutoFit/>
          </a:bodyPr>
          <a:lstStyle/>
          <a:p>
            <a:r>
              <a:rPr lang="en-US" dirty="0" smtClean="0"/>
              <a:t>Display records of table EDUCATION for a specific student.</a:t>
            </a:r>
          </a:p>
          <a:p>
            <a:r>
              <a:rPr lang="en-US" dirty="0" smtClean="0"/>
              <a:t>If the login user is a student, the education records of the login student will be displayed. Otherwise, input a student to query.</a:t>
            </a:r>
            <a:endParaRPr lang="en-US" dirty="0"/>
          </a:p>
        </p:txBody>
      </p:sp>
      <p:sp>
        <p:nvSpPr>
          <p:cNvPr id="12" name="Rectangle 11"/>
          <p:cNvSpPr/>
          <p:nvPr/>
        </p:nvSpPr>
        <p:spPr>
          <a:xfrm>
            <a:off x="7382435" y="2649071"/>
            <a:ext cx="914400" cy="41685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Add</a:t>
            </a:r>
            <a:endParaRPr lang="en-US"/>
          </a:p>
        </p:txBody>
      </p:sp>
      <p:sp>
        <p:nvSpPr>
          <p:cNvPr id="18" name="Rectangle 17"/>
          <p:cNvSpPr/>
          <p:nvPr/>
        </p:nvSpPr>
        <p:spPr>
          <a:xfrm>
            <a:off x="8731622" y="2649071"/>
            <a:ext cx="914400" cy="41685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Delete</a:t>
            </a:r>
            <a:endParaRPr lang="en-US" dirty="0"/>
          </a:p>
        </p:txBody>
      </p:sp>
      <p:sp>
        <p:nvSpPr>
          <p:cNvPr id="19" name="Rectangle 18"/>
          <p:cNvSpPr/>
          <p:nvPr/>
        </p:nvSpPr>
        <p:spPr>
          <a:xfrm>
            <a:off x="10058396" y="2649071"/>
            <a:ext cx="914400" cy="41685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Update</a:t>
            </a:r>
            <a:endParaRPr lang="en-US" dirty="0"/>
          </a:p>
        </p:txBody>
      </p:sp>
      <p:sp>
        <p:nvSpPr>
          <p:cNvPr id="15" name="Freeform 14"/>
          <p:cNvSpPr/>
          <p:nvPr/>
        </p:nvSpPr>
        <p:spPr>
          <a:xfrm>
            <a:off x="7177358" y="2460812"/>
            <a:ext cx="4333433" cy="793376"/>
          </a:xfrm>
          <a:custGeom>
            <a:avLst/>
            <a:gdLst>
              <a:gd name="connsiteX0" fmla="*/ 4279536 w 4333433"/>
              <a:gd name="connsiteY0" fmla="*/ 672353 h 793376"/>
              <a:gd name="connsiteX1" fmla="*/ 4252642 w 4333433"/>
              <a:gd name="connsiteY1" fmla="*/ 336176 h 793376"/>
              <a:gd name="connsiteX2" fmla="*/ 4225748 w 4333433"/>
              <a:gd name="connsiteY2" fmla="*/ 242047 h 793376"/>
              <a:gd name="connsiteX3" fmla="*/ 4158513 w 4333433"/>
              <a:gd name="connsiteY3" fmla="*/ 107576 h 793376"/>
              <a:gd name="connsiteX4" fmla="*/ 4064383 w 4333433"/>
              <a:gd name="connsiteY4" fmla="*/ 53788 h 793376"/>
              <a:gd name="connsiteX5" fmla="*/ 3956807 w 4333433"/>
              <a:gd name="connsiteY5" fmla="*/ 26894 h 793376"/>
              <a:gd name="connsiteX6" fmla="*/ 3916466 w 4333433"/>
              <a:gd name="connsiteY6" fmla="*/ 13447 h 793376"/>
              <a:gd name="connsiteX7" fmla="*/ 3849230 w 4333433"/>
              <a:gd name="connsiteY7" fmla="*/ 0 h 793376"/>
              <a:gd name="connsiteX8" fmla="*/ 985007 w 4333433"/>
              <a:gd name="connsiteY8" fmla="*/ 13447 h 793376"/>
              <a:gd name="connsiteX9" fmla="*/ 890877 w 4333433"/>
              <a:gd name="connsiteY9" fmla="*/ 26894 h 793376"/>
              <a:gd name="connsiteX10" fmla="*/ 756407 w 4333433"/>
              <a:gd name="connsiteY10" fmla="*/ 53788 h 793376"/>
              <a:gd name="connsiteX11" fmla="*/ 662277 w 4333433"/>
              <a:gd name="connsiteY11" fmla="*/ 80682 h 793376"/>
              <a:gd name="connsiteX12" fmla="*/ 527807 w 4333433"/>
              <a:gd name="connsiteY12" fmla="*/ 107576 h 793376"/>
              <a:gd name="connsiteX13" fmla="*/ 326101 w 4333433"/>
              <a:gd name="connsiteY13" fmla="*/ 134470 h 793376"/>
              <a:gd name="connsiteX14" fmla="*/ 124395 w 4333433"/>
              <a:gd name="connsiteY14" fmla="*/ 174812 h 793376"/>
              <a:gd name="connsiteX15" fmla="*/ 84054 w 4333433"/>
              <a:gd name="connsiteY15" fmla="*/ 188259 h 793376"/>
              <a:gd name="connsiteX16" fmla="*/ 16818 w 4333433"/>
              <a:gd name="connsiteY16" fmla="*/ 242047 h 793376"/>
              <a:gd name="connsiteX17" fmla="*/ 16818 w 4333433"/>
              <a:gd name="connsiteY17" fmla="*/ 591670 h 793376"/>
              <a:gd name="connsiteX18" fmla="*/ 30266 w 4333433"/>
              <a:gd name="connsiteY18" fmla="*/ 632012 h 793376"/>
              <a:gd name="connsiteX19" fmla="*/ 70607 w 4333433"/>
              <a:gd name="connsiteY19" fmla="*/ 645459 h 793376"/>
              <a:gd name="connsiteX20" fmla="*/ 151289 w 4333433"/>
              <a:gd name="connsiteY20" fmla="*/ 685800 h 793376"/>
              <a:gd name="connsiteX21" fmla="*/ 205077 w 4333433"/>
              <a:gd name="connsiteY21" fmla="*/ 712694 h 793376"/>
              <a:gd name="connsiteX22" fmla="*/ 245418 w 4333433"/>
              <a:gd name="connsiteY22" fmla="*/ 739588 h 793376"/>
              <a:gd name="connsiteX23" fmla="*/ 406783 w 4333433"/>
              <a:gd name="connsiteY23" fmla="*/ 753035 h 793376"/>
              <a:gd name="connsiteX24" fmla="*/ 487466 w 4333433"/>
              <a:gd name="connsiteY24" fmla="*/ 766482 h 793376"/>
              <a:gd name="connsiteX25" fmla="*/ 917771 w 4333433"/>
              <a:gd name="connsiteY25" fmla="*/ 793376 h 793376"/>
              <a:gd name="connsiteX26" fmla="*/ 3378583 w 4333433"/>
              <a:gd name="connsiteY26" fmla="*/ 779929 h 793376"/>
              <a:gd name="connsiteX27" fmla="*/ 3634077 w 4333433"/>
              <a:gd name="connsiteY27" fmla="*/ 753035 h 793376"/>
              <a:gd name="connsiteX28" fmla="*/ 3835783 w 4333433"/>
              <a:gd name="connsiteY28" fmla="*/ 739588 h 793376"/>
              <a:gd name="connsiteX29" fmla="*/ 4104724 w 4333433"/>
              <a:gd name="connsiteY29" fmla="*/ 712694 h 793376"/>
              <a:gd name="connsiteX30" fmla="*/ 4171960 w 4333433"/>
              <a:gd name="connsiteY30" fmla="*/ 699247 h 793376"/>
              <a:gd name="connsiteX31" fmla="*/ 4292983 w 4333433"/>
              <a:gd name="connsiteY31" fmla="*/ 658906 h 793376"/>
              <a:gd name="connsiteX32" fmla="*/ 4333324 w 4333433"/>
              <a:gd name="connsiteY32" fmla="*/ 632012 h 79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333433" h="793376">
                <a:moveTo>
                  <a:pt x="4279536" y="672353"/>
                </a:moveTo>
                <a:cubicBezTo>
                  <a:pt x="4272767" y="557283"/>
                  <a:pt x="4271390" y="448667"/>
                  <a:pt x="4252642" y="336176"/>
                </a:cubicBezTo>
                <a:cubicBezTo>
                  <a:pt x="4244235" y="285731"/>
                  <a:pt x="4238537" y="286810"/>
                  <a:pt x="4225748" y="242047"/>
                </a:cubicBezTo>
                <a:cubicBezTo>
                  <a:pt x="4211475" y="192091"/>
                  <a:pt x="4210286" y="142091"/>
                  <a:pt x="4158513" y="107576"/>
                </a:cubicBezTo>
                <a:cubicBezTo>
                  <a:pt x="4117999" y="80567"/>
                  <a:pt x="4112152" y="74260"/>
                  <a:pt x="4064383" y="53788"/>
                </a:cubicBezTo>
                <a:cubicBezTo>
                  <a:pt x="4021350" y="35345"/>
                  <a:pt x="4007320" y="39522"/>
                  <a:pt x="3956807" y="26894"/>
                </a:cubicBezTo>
                <a:cubicBezTo>
                  <a:pt x="3943056" y="23456"/>
                  <a:pt x="3930217" y="16885"/>
                  <a:pt x="3916466" y="13447"/>
                </a:cubicBezTo>
                <a:cubicBezTo>
                  <a:pt x="3894293" y="7904"/>
                  <a:pt x="3871642" y="4482"/>
                  <a:pt x="3849230" y="0"/>
                </a:cubicBezTo>
                <a:lnTo>
                  <a:pt x="985007" y="13447"/>
                </a:lnTo>
                <a:cubicBezTo>
                  <a:pt x="953313" y="13735"/>
                  <a:pt x="922090" y="21386"/>
                  <a:pt x="890877" y="26894"/>
                </a:cubicBezTo>
                <a:cubicBezTo>
                  <a:pt x="845862" y="34838"/>
                  <a:pt x="799772" y="39333"/>
                  <a:pt x="756407" y="53788"/>
                </a:cubicBezTo>
                <a:cubicBezTo>
                  <a:pt x="714071" y="67900"/>
                  <a:pt x="709557" y="70551"/>
                  <a:pt x="662277" y="80682"/>
                </a:cubicBezTo>
                <a:cubicBezTo>
                  <a:pt x="617581" y="90260"/>
                  <a:pt x="573238" y="102528"/>
                  <a:pt x="527807" y="107576"/>
                </a:cubicBezTo>
                <a:cubicBezTo>
                  <a:pt x="325766" y="130025"/>
                  <a:pt x="483039" y="110326"/>
                  <a:pt x="326101" y="134470"/>
                </a:cubicBezTo>
                <a:cubicBezTo>
                  <a:pt x="242441" y="147341"/>
                  <a:pt x="207839" y="146997"/>
                  <a:pt x="124395" y="174812"/>
                </a:cubicBezTo>
                <a:cubicBezTo>
                  <a:pt x="110948" y="179294"/>
                  <a:pt x="96732" y="181920"/>
                  <a:pt x="84054" y="188259"/>
                </a:cubicBezTo>
                <a:cubicBezTo>
                  <a:pt x="50129" y="205222"/>
                  <a:pt x="41833" y="217033"/>
                  <a:pt x="16818" y="242047"/>
                </a:cubicBezTo>
                <a:cubicBezTo>
                  <a:pt x="-6193" y="403126"/>
                  <a:pt x="-5012" y="351546"/>
                  <a:pt x="16818" y="591670"/>
                </a:cubicBezTo>
                <a:cubicBezTo>
                  <a:pt x="18101" y="605787"/>
                  <a:pt x="20243" y="621989"/>
                  <a:pt x="30266" y="632012"/>
                </a:cubicBezTo>
                <a:cubicBezTo>
                  <a:pt x="40289" y="642035"/>
                  <a:pt x="57929" y="639120"/>
                  <a:pt x="70607" y="645459"/>
                </a:cubicBezTo>
                <a:cubicBezTo>
                  <a:pt x="329026" y="774668"/>
                  <a:pt x="-85307" y="584402"/>
                  <a:pt x="151289" y="685800"/>
                </a:cubicBezTo>
                <a:cubicBezTo>
                  <a:pt x="169714" y="693696"/>
                  <a:pt x="187673" y="702749"/>
                  <a:pt x="205077" y="712694"/>
                </a:cubicBezTo>
                <a:cubicBezTo>
                  <a:pt x="219109" y="720712"/>
                  <a:pt x="229571" y="736419"/>
                  <a:pt x="245418" y="739588"/>
                </a:cubicBezTo>
                <a:cubicBezTo>
                  <a:pt x="298345" y="750173"/>
                  <a:pt x="353138" y="747075"/>
                  <a:pt x="406783" y="753035"/>
                </a:cubicBezTo>
                <a:cubicBezTo>
                  <a:pt x="433882" y="756046"/>
                  <a:pt x="460387" y="763296"/>
                  <a:pt x="487466" y="766482"/>
                </a:cubicBezTo>
                <a:cubicBezTo>
                  <a:pt x="636923" y="784065"/>
                  <a:pt x="761633" y="785941"/>
                  <a:pt x="917771" y="793376"/>
                </a:cubicBezTo>
                <a:lnTo>
                  <a:pt x="3378583" y="779929"/>
                </a:lnTo>
                <a:cubicBezTo>
                  <a:pt x="3464209" y="778657"/>
                  <a:pt x="3548631" y="758731"/>
                  <a:pt x="3634077" y="753035"/>
                </a:cubicBezTo>
                <a:lnTo>
                  <a:pt x="3835783" y="739588"/>
                </a:lnTo>
                <a:cubicBezTo>
                  <a:pt x="3923226" y="733111"/>
                  <a:pt x="4017195" y="726160"/>
                  <a:pt x="4104724" y="712694"/>
                </a:cubicBezTo>
                <a:cubicBezTo>
                  <a:pt x="4127314" y="709219"/>
                  <a:pt x="4149910" y="705261"/>
                  <a:pt x="4171960" y="699247"/>
                </a:cubicBezTo>
                <a:lnTo>
                  <a:pt x="4292983" y="658906"/>
                </a:lnTo>
                <a:cubicBezTo>
                  <a:pt x="4337576" y="644042"/>
                  <a:pt x="4333324" y="659633"/>
                  <a:pt x="4333324" y="63201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a:off x="9345706" y="3281082"/>
            <a:ext cx="0" cy="3496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888506" y="3845859"/>
            <a:ext cx="1989647" cy="369332"/>
          </a:xfrm>
          <a:prstGeom prst="rect">
            <a:avLst/>
          </a:prstGeom>
          <a:noFill/>
        </p:spPr>
        <p:txBody>
          <a:bodyPr wrap="none" rtlCol="0">
            <a:spAutoFit/>
          </a:bodyPr>
          <a:lstStyle/>
          <a:p>
            <a:r>
              <a:rPr lang="en-US" dirty="0" smtClean="0"/>
              <a:t>Only visible to Staff</a:t>
            </a:r>
            <a:endParaRPr lang="en-US" dirty="0"/>
          </a:p>
        </p:txBody>
      </p:sp>
    </p:spTree>
    <p:extLst>
      <p:ext uri="{BB962C8B-B14F-4D97-AF65-F5344CB8AC3E}">
        <p14:creationId xmlns:p14="http://schemas.microsoft.com/office/powerpoint/2010/main" val="2085337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2495" y="1362399"/>
            <a:ext cx="10960768"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 Internships    Jobs    Students    Education</a:t>
            </a:r>
            <a:r>
              <a:rPr lang="en-US" dirty="0"/>
              <a:t> </a:t>
            </a:r>
            <a:r>
              <a:rPr lang="en-US" dirty="0" smtClean="0"/>
              <a:t>   Semesters</a:t>
            </a:r>
            <a:r>
              <a:rPr lang="en-US" dirty="0"/>
              <a:t> </a:t>
            </a:r>
            <a:r>
              <a:rPr lang="en-US" dirty="0" smtClean="0"/>
              <a:t>   Users    </a:t>
            </a:r>
            <a:r>
              <a:rPr lang="en-US" dirty="0" smtClean="0"/>
              <a:t>Report    Contact</a:t>
            </a:r>
            <a:r>
              <a:rPr lang="en-US" dirty="0" smtClean="0"/>
              <a:t>			logout</a:t>
            </a:r>
            <a:endParaRPr lang="en-US" dirty="0"/>
          </a:p>
        </p:txBody>
      </p:sp>
      <p:cxnSp>
        <p:nvCxnSpPr>
          <p:cNvPr id="3" name="Straight Connector 2"/>
          <p:cNvCxnSpPr/>
          <p:nvPr/>
        </p:nvCxnSpPr>
        <p:spPr>
          <a:xfrm flipV="1">
            <a:off x="578224" y="1019835"/>
            <a:ext cx="10784541" cy="2141"/>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72356" y="650503"/>
            <a:ext cx="2707793" cy="369332"/>
          </a:xfrm>
          <a:prstGeom prst="rect">
            <a:avLst/>
          </a:prstGeom>
          <a:noFill/>
        </p:spPr>
        <p:txBody>
          <a:bodyPr wrap="none" rtlCol="0">
            <a:spAutoFit/>
          </a:bodyPr>
          <a:lstStyle/>
          <a:p>
            <a:r>
              <a:rPr lang="en-US" dirty="0" smtClean="0"/>
              <a:t>Website:  ~/app/semesters</a:t>
            </a:r>
            <a:endParaRPr lang="en-US" dirty="0"/>
          </a:p>
        </p:txBody>
      </p:sp>
      <p:sp>
        <p:nvSpPr>
          <p:cNvPr id="8" name="TextBox 7"/>
          <p:cNvSpPr txBox="1"/>
          <p:nvPr/>
        </p:nvSpPr>
        <p:spPr>
          <a:xfrm>
            <a:off x="1479177" y="3751729"/>
            <a:ext cx="5271248" cy="1477328"/>
          </a:xfrm>
          <a:prstGeom prst="rect">
            <a:avLst/>
          </a:prstGeom>
          <a:noFill/>
        </p:spPr>
        <p:txBody>
          <a:bodyPr wrap="square" rtlCol="0">
            <a:spAutoFit/>
          </a:bodyPr>
          <a:lstStyle/>
          <a:p>
            <a:r>
              <a:rPr lang="en-US" dirty="0" smtClean="0"/>
              <a:t>Display records of table SEMESTER_REGISTERED.</a:t>
            </a:r>
            <a:r>
              <a:rPr lang="zh-CN" altLang="en-US" dirty="0" smtClean="0"/>
              <a:t> </a:t>
            </a:r>
            <a:endParaRPr lang="en-US" altLang="zh-CN" dirty="0" smtClean="0"/>
          </a:p>
          <a:p>
            <a:r>
              <a:rPr lang="en-US" altLang="zh-CN" dirty="0" smtClean="0"/>
              <a:t>Click the record will display all the students registered in that semester if the login user is staff or faculty. Otherwise, no record or only the current student will be displayed.</a:t>
            </a:r>
            <a:endParaRPr lang="en-US" dirty="0" smtClean="0"/>
          </a:p>
        </p:txBody>
      </p:sp>
      <p:sp>
        <p:nvSpPr>
          <p:cNvPr id="12" name="Rectangle 11"/>
          <p:cNvSpPr/>
          <p:nvPr/>
        </p:nvSpPr>
        <p:spPr>
          <a:xfrm>
            <a:off x="7382435" y="2649071"/>
            <a:ext cx="914400" cy="41685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Add</a:t>
            </a:r>
            <a:endParaRPr lang="en-US"/>
          </a:p>
        </p:txBody>
      </p:sp>
      <p:sp>
        <p:nvSpPr>
          <p:cNvPr id="18" name="Rectangle 17"/>
          <p:cNvSpPr/>
          <p:nvPr/>
        </p:nvSpPr>
        <p:spPr>
          <a:xfrm>
            <a:off x="8731622" y="2649071"/>
            <a:ext cx="914400" cy="41685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Delete</a:t>
            </a:r>
            <a:endParaRPr lang="en-US" dirty="0"/>
          </a:p>
        </p:txBody>
      </p:sp>
      <p:sp>
        <p:nvSpPr>
          <p:cNvPr id="19" name="Rectangle 18"/>
          <p:cNvSpPr/>
          <p:nvPr/>
        </p:nvSpPr>
        <p:spPr>
          <a:xfrm>
            <a:off x="10058396" y="2649071"/>
            <a:ext cx="914400" cy="41685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Update</a:t>
            </a:r>
            <a:endParaRPr lang="en-US" dirty="0"/>
          </a:p>
        </p:txBody>
      </p:sp>
      <p:sp>
        <p:nvSpPr>
          <p:cNvPr id="15" name="Freeform 14"/>
          <p:cNvSpPr/>
          <p:nvPr/>
        </p:nvSpPr>
        <p:spPr>
          <a:xfrm>
            <a:off x="7177358" y="2460812"/>
            <a:ext cx="4333433" cy="793376"/>
          </a:xfrm>
          <a:custGeom>
            <a:avLst/>
            <a:gdLst>
              <a:gd name="connsiteX0" fmla="*/ 4279536 w 4333433"/>
              <a:gd name="connsiteY0" fmla="*/ 672353 h 793376"/>
              <a:gd name="connsiteX1" fmla="*/ 4252642 w 4333433"/>
              <a:gd name="connsiteY1" fmla="*/ 336176 h 793376"/>
              <a:gd name="connsiteX2" fmla="*/ 4225748 w 4333433"/>
              <a:gd name="connsiteY2" fmla="*/ 242047 h 793376"/>
              <a:gd name="connsiteX3" fmla="*/ 4158513 w 4333433"/>
              <a:gd name="connsiteY3" fmla="*/ 107576 h 793376"/>
              <a:gd name="connsiteX4" fmla="*/ 4064383 w 4333433"/>
              <a:gd name="connsiteY4" fmla="*/ 53788 h 793376"/>
              <a:gd name="connsiteX5" fmla="*/ 3956807 w 4333433"/>
              <a:gd name="connsiteY5" fmla="*/ 26894 h 793376"/>
              <a:gd name="connsiteX6" fmla="*/ 3916466 w 4333433"/>
              <a:gd name="connsiteY6" fmla="*/ 13447 h 793376"/>
              <a:gd name="connsiteX7" fmla="*/ 3849230 w 4333433"/>
              <a:gd name="connsiteY7" fmla="*/ 0 h 793376"/>
              <a:gd name="connsiteX8" fmla="*/ 985007 w 4333433"/>
              <a:gd name="connsiteY8" fmla="*/ 13447 h 793376"/>
              <a:gd name="connsiteX9" fmla="*/ 890877 w 4333433"/>
              <a:gd name="connsiteY9" fmla="*/ 26894 h 793376"/>
              <a:gd name="connsiteX10" fmla="*/ 756407 w 4333433"/>
              <a:gd name="connsiteY10" fmla="*/ 53788 h 793376"/>
              <a:gd name="connsiteX11" fmla="*/ 662277 w 4333433"/>
              <a:gd name="connsiteY11" fmla="*/ 80682 h 793376"/>
              <a:gd name="connsiteX12" fmla="*/ 527807 w 4333433"/>
              <a:gd name="connsiteY12" fmla="*/ 107576 h 793376"/>
              <a:gd name="connsiteX13" fmla="*/ 326101 w 4333433"/>
              <a:gd name="connsiteY13" fmla="*/ 134470 h 793376"/>
              <a:gd name="connsiteX14" fmla="*/ 124395 w 4333433"/>
              <a:gd name="connsiteY14" fmla="*/ 174812 h 793376"/>
              <a:gd name="connsiteX15" fmla="*/ 84054 w 4333433"/>
              <a:gd name="connsiteY15" fmla="*/ 188259 h 793376"/>
              <a:gd name="connsiteX16" fmla="*/ 16818 w 4333433"/>
              <a:gd name="connsiteY16" fmla="*/ 242047 h 793376"/>
              <a:gd name="connsiteX17" fmla="*/ 16818 w 4333433"/>
              <a:gd name="connsiteY17" fmla="*/ 591670 h 793376"/>
              <a:gd name="connsiteX18" fmla="*/ 30266 w 4333433"/>
              <a:gd name="connsiteY18" fmla="*/ 632012 h 793376"/>
              <a:gd name="connsiteX19" fmla="*/ 70607 w 4333433"/>
              <a:gd name="connsiteY19" fmla="*/ 645459 h 793376"/>
              <a:gd name="connsiteX20" fmla="*/ 151289 w 4333433"/>
              <a:gd name="connsiteY20" fmla="*/ 685800 h 793376"/>
              <a:gd name="connsiteX21" fmla="*/ 205077 w 4333433"/>
              <a:gd name="connsiteY21" fmla="*/ 712694 h 793376"/>
              <a:gd name="connsiteX22" fmla="*/ 245418 w 4333433"/>
              <a:gd name="connsiteY22" fmla="*/ 739588 h 793376"/>
              <a:gd name="connsiteX23" fmla="*/ 406783 w 4333433"/>
              <a:gd name="connsiteY23" fmla="*/ 753035 h 793376"/>
              <a:gd name="connsiteX24" fmla="*/ 487466 w 4333433"/>
              <a:gd name="connsiteY24" fmla="*/ 766482 h 793376"/>
              <a:gd name="connsiteX25" fmla="*/ 917771 w 4333433"/>
              <a:gd name="connsiteY25" fmla="*/ 793376 h 793376"/>
              <a:gd name="connsiteX26" fmla="*/ 3378583 w 4333433"/>
              <a:gd name="connsiteY26" fmla="*/ 779929 h 793376"/>
              <a:gd name="connsiteX27" fmla="*/ 3634077 w 4333433"/>
              <a:gd name="connsiteY27" fmla="*/ 753035 h 793376"/>
              <a:gd name="connsiteX28" fmla="*/ 3835783 w 4333433"/>
              <a:gd name="connsiteY28" fmla="*/ 739588 h 793376"/>
              <a:gd name="connsiteX29" fmla="*/ 4104724 w 4333433"/>
              <a:gd name="connsiteY29" fmla="*/ 712694 h 793376"/>
              <a:gd name="connsiteX30" fmla="*/ 4171960 w 4333433"/>
              <a:gd name="connsiteY30" fmla="*/ 699247 h 793376"/>
              <a:gd name="connsiteX31" fmla="*/ 4292983 w 4333433"/>
              <a:gd name="connsiteY31" fmla="*/ 658906 h 793376"/>
              <a:gd name="connsiteX32" fmla="*/ 4333324 w 4333433"/>
              <a:gd name="connsiteY32" fmla="*/ 632012 h 79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333433" h="793376">
                <a:moveTo>
                  <a:pt x="4279536" y="672353"/>
                </a:moveTo>
                <a:cubicBezTo>
                  <a:pt x="4272767" y="557283"/>
                  <a:pt x="4271390" y="448667"/>
                  <a:pt x="4252642" y="336176"/>
                </a:cubicBezTo>
                <a:cubicBezTo>
                  <a:pt x="4244235" y="285731"/>
                  <a:pt x="4238537" y="286810"/>
                  <a:pt x="4225748" y="242047"/>
                </a:cubicBezTo>
                <a:cubicBezTo>
                  <a:pt x="4211475" y="192091"/>
                  <a:pt x="4210286" y="142091"/>
                  <a:pt x="4158513" y="107576"/>
                </a:cubicBezTo>
                <a:cubicBezTo>
                  <a:pt x="4117999" y="80567"/>
                  <a:pt x="4112152" y="74260"/>
                  <a:pt x="4064383" y="53788"/>
                </a:cubicBezTo>
                <a:cubicBezTo>
                  <a:pt x="4021350" y="35345"/>
                  <a:pt x="4007320" y="39522"/>
                  <a:pt x="3956807" y="26894"/>
                </a:cubicBezTo>
                <a:cubicBezTo>
                  <a:pt x="3943056" y="23456"/>
                  <a:pt x="3930217" y="16885"/>
                  <a:pt x="3916466" y="13447"/>
                </a:cubicBezTo>
                <a:cubicBezTo>
                  <a:pt x="3894293" y="7904"/>
                  <a:pt x="3871642" y="4482"/>
                  <a:pt x="3849230" y="0"/>
                </a:cubicBezTo>
                <a:lnTo>
                  <a:pt x="985007" y="13447"/>
                </a:lnTo>
                <a:cubicBezTo>
                  <a:pt x="953313" y="13735"/>
                  <a:pt x="922090" y="21386"/>
                  <a:pt x="890877" y="26894"/>
                </a:cubicBezTo>
                <a:cubicBezTo>
                  <a:pt x="845862" y="34838"/>
                  <a:pt x="799772" y="39333"/>
                  <a:pt x="756407" y="53788"/>
                </a:cubicBezTo>
                <a:cubicBezTo>
                  <a:pt x="714071" y="67900"/>
                  <a:pt x="709557" y="70551"/>
                  <a:pt x="662277" y="80682"/>
                </a:cubicBezTo>
                <a:cubicBezTo>
                  <a:pt x="617581" y="90260"/>
                  <a:pt x="573238" y="102528"/>
                  <a:pt x="527807" y="107576"/>
                </a:cubicBezTo>
                <a:cubicBezTo>
                  <a:pt x="325766" y="130025"/>
                  <a:pt x="483039" y="110326"/>
                  <a:pt x="326101" y="134470"/>
                </a:cubicBezTo>
                <a:cubicBezTo>
                  <a:pt x="242441" y="147341"/>
                  <a:pt x="207839" y="146997"/>
                  <a:pt x="124395" y="174812"/>
                </a:cubicBezTo>
                <a:cubicBezTo>
                  <a:pt x="110948" y="179294"/>
                  <a:pt x="96732" y="181920"/>
                  <a:pt x="84054" y="188259"/>
                </a:cubicBezTo>
                <a:cubicBezTo>
                  <a:pt x="50129" y="205222"/>
                  <a:pt x="41833" y="217033"/>
                  <a:pt x="16818" y="242047"/>
                </a:cubicBezTo>
                <a:cubicBezTo>
                  <a:pt x="-6193" y="403126"/>
                  <a:pt x="-5012" y="351546"/>
                  <a:pt x="16818" y="591670"/>
                </a:cubicBezTo>
                <a:cubicBezTo>
                  <a:pt x="18101" y="605787"/>
                  <a:pt x="20243" y="621989"/>
                  <a:pt x="30266" y="632012"/>
                </a:cubicBezTo>
                <a:cubicBezTo>
                  <a:pt x="40289" y="642035"/>
                  <a:pt x="57929" y="639120"/>
                  <a:pt x="70607" y="645459"/>
                </a:cubicBezTo>
                <a:cubicBezTo>
                  <a:pt x="329026" y="774668"/>
                  <a:pt x="-85307" y="584402"/>
                  <a:pt x="151289" y="685800"/>
                </a:cubicBezTo>
                <a:cubicBezTo>
                  <a:pt x="169714" y="693696"/>
                  <a:pt x="187673" y="702749"/>
                  <a:pt x="205077" y="712694"/>
                </a:cubicBezTo>
                <a:cubicBezTo>
                  <a:pt x="219109" y="720712"/>
                  <a:pt x="229571" y="736419"/>
                  <a:pt x="245418" y="739588"/>
                </a:cubicBezTo>
                <a:cubicBezTo>
                  <a:pt x="298345" y="750173"/>
                  <a:pt x="353138" y="747075"/>
                  <a:pt x="406783" y="753035"/>
                </a:cubicBezTo>
                <a:cubicBezTo>
                  <a:pt x="433882" y="756046"/>
                  <a:pt x="460387" y="763296"/>
                  <a:pt x="487466" y="766482"/>
                </a:cubicBezTo>
                <a:cubicBezTo>
                  <a:pt x="636923" y="784065"/>
                  <a:pt x="761633" y="785941"/>
                  <a:pt x="917771" y="793376"/>
                </a:cubicBezTo>
                <a:lnTo>
                  <a:pt x="3378583" y="779929"/>
                </a:lnTo>
                <a:cubicBezTo>
                  <a:pt x="3464209" y="778657"/>
                  <a:pt x="3548631" y="758731"/>
                  <a:pt x="3634077" y="753035"/>
                </a:cubicBezTo>
                <a:lnTo>
                  <a:pt x="3835783" y="739588"/>
                </a:lnTo>
                <a:cubicBezTo>
                  <a:pt x="3923226" y="733111"/>
                  <a:pt x="4017195" y="726160"/>
                  <a:pt x="4104724" y="712694"/>
                </a:cubicBezTo>
                <a:cubicBezTo>
                  <a:pt x="4127314" y="709219"/>
                  <a:pt x="4149910" y="705261"/>
                  <a:pt x="4171960" y="699247"/>
                </a:cubicBezTo>
                <a:lnTo>
                  <a:pt x="4292983" y="658906"/>
                </a:lnTo>
                <a:cubicBezTo>
                  <a:pt x="4337576" y="644042"/>
                  <a:pt x="4333324" y="659633"/>
                  <a:pt x="4333324" y="63201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a:off x="9345706" y="3281082"/>
            <a:ext cx="0" cy="3496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888506" y="3845859"/>
            <a:ext cx="1989647" cy="369332"/>
          </a:xfrm>
          <a:prstGeom prst="rect">
            <a:avLst/>
          </a:prstGeom>
          <a:noFill/>
        </p:spPr>
        <p:txBody>
          <a:bodyPr wrap="none" rtlCol="0">
            <a:spAutoFit/>
          </a:bodyPr>
          <a:lstStyle/>
          <a:p>
            <a:r>
              <a:rPr lang="en-US" dirty="0" smtClean="0"/>
              <a:t>Only visible to Staff</a:t>
            </a:r>
            <a:endParaRPr lang="en-US" dirty="0"/>
          </a:p>
        </p:txBody>
      </p:sp>
    </p:spTree>
    <p:extLst>
      <p:ext uri="{BB962C8B-B14F-4D97-AF65-F5344CB8AC3E}">
        <p14:creationId xmlns:p14="http://schemas.microsoft.com/office/powerpoint/2010/main" val="1434574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7869</TotalTime>
  <Words>456</Words>
  <Application>Microsoft Macintosh PowerPoint</Application>
  <PresentationFormat>Widescreen</PresentationFormat>
  <Paragraphs>92</Paragraphs>
  <Slides>13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Calibri Light</vt:lpstr>
      <vt:lpstr>DengXian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22</cp:revision>
  <dcterms:created xsi:type="dcterms:W3CDTF">2017-07-14T17:25:16Z</dcterms:created>
  <dcterms:modified xsi:type="dcterms:W3CDTF">2017-07-20T04:36:03Z</dcterms:modified>
</cp:coreProperties>
</file>