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9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5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8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0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1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3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2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AA34E-0B0E-46A3-80E7-C6C3DE2CF54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68BE9E04-C8F3-4564-A120-0474818F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4" y="1588939"/>
            <a:ext cx="3952875" cy="176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8E31DF70-6DA6-4B83-9F80-9F2918F92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659" y="3782932"/>
            <a:ext cx="3971925" cy="176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44487D-606D-4398-9184-57FB446CD996}"/>
              </a:ext>
            </a:extLst>
          </p:cNvPr>
          <p:cNvCxnSpPr/>
          <p:nvPr/>
        </p:nvCxnSpPr>
        <p:spPr>
          <a:xfrm flipV="1">
            <a:off x="3242040" y="2008639"/>
            <a:ext cx="608507" cy="16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DB2C86C-8196-4126-96B4-0A97F53F20C9}"/>
              </a:ext>
            </a:extLst>
          </p:cNvPr>
          <p:cNvSpPr/>
          <p:nvPr/>
        </p:nvSpPr>
        <p:spPr>
          <a:xfrm>
            <a:off x="1610227" y="4665186"/>
            <a:ext cx="23258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8410"/>
            <a:r>
              <a:rPr lang="en-US" altLang="en-US" sz="135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Git直接记录快照</a:t>
            </a:r>
          </a:p>
          <a:p>
            <a:pPr marL="608410"/>
            <a:r>
              <a:rPr lang="en-US" altLang="en-US" sz="135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而非差异比较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8C925E-07D9-42CA-B918-65D3FE27CE9A}"/>
              </a:ext>
            </a:extLst>
          </p:cNvPr>
          <p:cNvSpPr/>
          <p:nvPr/>
        </p:nvSpPr>
        <p:spPr>
          <a:xfrm>
            <a:off x="1610227" y="1929850"/>
            <a:ext cx="19693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8410"/>
            <a:r>
              <a:rPr lang="en-US" altLang="zh-CN" sz="13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SVN</a:t>
            </a:r>
            <a:r>
              <a:rPr lang="zh-CN" altLang="en-US" sz="13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等记录</a:t>
            </a:r>
            <a:endParaRPr lang="en-US" altLang="zh-CN" sz="13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08410"/>
            <a:r>
              <a:rPr lang="en-US" altLang="zh-CN" sz="13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base +</a:t>
            </a:r>
            <a:r>
              <a:rPr lang="zh-CN" altLang="en-US" sz="13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</a:t>
            </a:r>
            <a:endParaRPr lang="en-US" altLang="zh-CN" sz="13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9FE039-79D0-459A-9647-A89B961EAB31}"/>
              </a:ext>
            </a:extLst>
          </p:cNvPr>
          <p:cNvCxnSpPr/>
          <p:nvPr/>
        </p:nvCxnSpPr>
        <p:spPr>
          <a:xfrm flipV="1">
            <a:off x="3212066" y="4430746"/>
            <a:ext cx="608507" cy="16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6700C0-3422-4733-BFF7-44441FD0E554}"/>
              </a:ext>
            </a:extLst>
          </p:cNvPr>
          <p:cNvCxnSpPr/>
          <p:nvPr/>
        </p:nvCxnSpPr>
        <p:spPr>
          <a:xfrm>
            <a:off x="2265028" y="3556408"/>
            <a:ext cx="5857613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4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18E90D7-F18B-477E-802A-6BE63777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7599" y="-346825"/>
            <a:ext cx="4871741" cy="210702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3B96C1-BC67-48A6-B993-D432111A9A80}"/>
              </a:ext>
            </a:extLst>
          </p:cNvPr>
          <p:cNvCxnSpPr>
            <a:cxnSpLocks/>
          </p:cNvCxnSpPr>
          <p:nvPr/>
        </p:nvCxnSpPr>
        <p:spPr>
          <a:xfrm>
            <a:off x="404037" y="1842912"/>
            <a:ext cx="5501813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781BFEB-C985-4EEB-AC35-69137FC6CACB}"/>
              </a:ext>
            </a:extLst>
          </p:cNvPr>
          <p:cNvSpPr txBox="1"/>
          <p:nvPr/>
        </p:nvSpPr>
        <p:spPr>
          <a:xfrm>
            <a:off x="321964" y="2017732"/>
            <a:ext cx="1021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$</a:t>
            </a:r>
            <a:r>
              <a:rPr lang="en-US" altLang="zh-CN" sz="11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new 123.txt</a:t>
            </a:r>
            <a:endParaRPr lang="en-US" sz="11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B65932B2-156D-4B35-A2EB-62712F2109E9}"/>
              </a:ext>
            </a:extLst>
          </p:cNvPr>
          <p:cNvSpPr/>
          <p:nvPr/>
        </p:nvSpPr>
        <p:spPr>
          <a:xfrm>
            <a:off x="2736908" y="1916501"/>
            <a:ext cx="446714" cy="459486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123.txt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AAAC47-A14A-418B-A50E-76BDD873C312}"/>
              </a:ext>
            </a:extLst>
          </p:cNvPr>
          <p:cNvSpPr txBox="1"/>
          <p:nvPr/>
        </p:nvSpPr>
        <p:spPr>
          <a:xfrm>
            <a:off x="321964" y="2522818"/>
            <a:ext cx="1447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$</a:t>
            </a:r>
            <a:r>
              <a:rPr lang="en-US" sz="11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git clean 123.txt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871A09F1-8297-432F-957A-C064DFF191AA}"/>
              </a:ext>
            </a:extLst>
          </p:cNvPr>
          <p:cNvSpPr/>
          <p:nvPr/>
        </p:nvSpPr>
        <p:spPr>
          <a:xfrm>
            <a:off x="2736908" y="2516190"/>
            <a:ext cx="446714" cy="459486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123.txt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5D0E20-8308-47F3-968B-584791547806}"/>
              </a:ext>
            </a:extLst>
          </p:cNvPr>
          <p:cNvCxnSpPr>
            <a:cxnSpLocks/>
          </p:cNvCxnSpPr>
          <p:nvPr/>
        </p:nvCxnSpPr>
        <p:spPr>
          <a:xfrm flipV="1">
            <a:off x="2592198" y="2604355"/>
            <a:ext cx="685800" cy="2368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37C8E1-E37C-48EA-9660-F8FB4696A808}"/>
              </a:ext>
            </a:extLst>
          </p:cNvPr>
          <p:cNvCxnSpPr>
            <a:cxnSpLocks/>
          </p:cNvCxnSpPr>
          <p:nvPr/>
        </p:nvCxnSpPr>
        <p:spPr>
          <a:xfrm>
            <a:off x="2592198" y="2591772"/>
            <a:ext cx="685800" cy="2553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3AB580D-F82E-423A-8138-78063E1CD59F}"/>
              </a:ext>
            </a:extLst>
          </p:cNvPr>
          <p:cNvSpPr txBox="1"/>
          <p:nvPr/>
        </p:nvSpPr>
        <p:spPr>
          <a:xfrm>
            <a:off x="322116" y="3191455"/>
            <a:ext cx="1184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$</a:t>
            </a:r>
            <a:r>
              <a:rPr lang="en-US" altLang="zh-CN" sz="11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new 123.txt</a:t>
            </a:r>
          </a:p>
          <a:p>
            <a:r>
              <a:rPr lang="en-US" altLang="zh-CN" sz="1100" dirty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$</a:t>
            </a:r>
            <a:r>
              <a:rPr lang="en-US" altLang="zh-CN" sz="11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git add 123.txt</a:t>
            </a:r>
            <a:endParaRPr lang="en-US" sz="11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1885F2F7-1F6E-48E6-BFB7-36186A201EB3}"/>
              </a:ext>
            </a:extLst>
          </p:cNvPr>
          <p:cNvSpPr/>
          <p:nvPr/>
        </p:nvSpPr>
        <p:spPr>
          <a:xfrm>
            <a:off x="3787805" y="3146788"/>
            <a:ext cx="446714" cy="45948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123.txt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0484AC-F719-4469-BBE4-E9712FA43641}"/>
              </a:ext>
            </a:extLst>
          </p:cNvPr>
          <p:cNvSpPr txBox="1"/>
          <p:nvPr/>
        </p:nvSpPr>
        <p:spPr>
          <a:xfrm>
            <a:off x="322116" y="3791529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$</a:t>
            </a:r>
            <a:r>
              <a:rPr lang="en-US" altLang="zh-CN" sz="11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git reset 123.txt</a:t>
            </a:r>
            <a:endParaRPr lang="en-US" sz="11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F1244552-16C7-483E-B019-04FDE2BBCFFA}"/>
              </a:ext>
            </a:extLst>
          </p:cNvPr>
          <p:cNvSpPr/>
          <p:nvPr/>
        </p:nvSpPr>
        <p:spPr>
          <a:xfrm>
            <a:off x="2737060" y="3700286"/>
            <a:ext cx="446714" cy="459486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123.txt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182A21-1807-41B0-ADDF-E7B39150917D}"/>
              </a:ext>
            </a:extLst>
          </p:cNvPr>
          <p:cNvCxnSpPr>
            <a:cxnSpLocks/>
          </p:cNvCxnSpPr>
          <p:nvPr/>
        </p:nvCxnSpPr>
        <p:spPr>
          <a:xfrm>
            <a:off x="417645" y="3069889"/>
            <a:ext cx="5488205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5E46DE-9786-499F-B884-7F292CD3BD88}"/>
              </a:ext>
            </a:extLst>
          </p:cNvPr>
          <p:cNvCxnSpPr>
            <a:cxnSpLocks/>
          </p:cNvCxnSpPr>
          <p:nvPr/>
        </p:nvCxnSpPr>
        <p:spPr>
          <a:xfrm>
            <a:off x="404037" y="4293896"/>
            <a:ext cx="5501813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D1BC96-EF52-4766-9F9E-C339541B3863}"/>
              </a:ext>
            </a:extLst>
          </p:cNvPr>
          <p:cNvSpPr txBox="1"/>
          <p:nvPr/>
        </p:nvSpPr>
        <p:spPr>
          <a:xfrm>
            <a:off x="321964" y="4384156"/>
            <a:ext cx="151195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$</a:t>
            </a:r>
            <a:r>
              <a:rPr lang="en-US" altLang="zh-CN" sz="11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new 123.txt</a:t>
            </a:r>
          </a:p>
          <a:p>
            <a:r>
              <a:rPr lang="en-US" altLang="zh-CN" sz="1100" dirty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$</a:t>
            </a:r>
            <a:r>
              <a:rPr lang="en-US" altLang="zh-CN" sz="11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git add 123.txt</a:t>
            </a:r>
          </a:p>
          <a:p>
            <a:r>
              <a:rPr lang="en-US" altLang="zh-CN" sz="1100" dirty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$</a:t>
            </a:r>
            <a:r>
              <a:rPr lang="en-US" altLang="zh-CN" sz="11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git commit -m “123”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8B643C62-C9A7-4856-B342-67F74B83AC7E}"/>
              </a:ext>
            </a:extLst>
          </p:cNvPr>
          <p:cNvSpPr/>
          <p:nvPr/>
        </p:nvSpPr>
        <p:spPr>
          <a:xfrm>
            <a:off x="4885983" y="4365505"/>
            <a:ext cx="446714" cy="459486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123.txt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E861A5-7386-4612-9FD1-746F492E03F5}"/>
              </a:ext>
            </a:extLst>
          </p:cNvPr>
          <p:cNvSpPr txBox="1"/>
          <p:nvPr/>
        </p:nvSpPr>
        <p:spPr>
          <a:xfrm>
            <a:off x="321964" y="5243043"/>
            <a:ext cx="1680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$</a:t>
            </a:r>
            <a:r>
              <a:rPr lang="en-US" altLang="zh-CN" sz="11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git reset head^ 123.txt</a:t>
            </a:r>
            <a:endParaRPr lang="en-US" sz="11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F813913-DE51-42D5-9340-AB0E54C43DAE}"/>
              </a:ext>
            </a:extLst>
          </p:cNvPr>
          <p:cNvSpPr/>
          <p:nvPr/>
        </p:nvSpPr>
        <p:spPr>
          <a:xfrm>
            <a:off x="4972124" y="982124"/>
            <a:ext cx="191386" cy="1864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CD0BDF-94A9-48EC-A9E6-4D7D301B3338}"/>
              </a:ext>
            </a:extLst>
          </p:cNvPr>
          <p:cNvSpPr/>
          <p:nvPr/>
        </p:nvSpPr>
        <p:spPr>
          <a:xfrm>
            <a:off x="4965774" y="676939"/>
            <a:ext cx="191386" cy="1864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C7C161F-5E5F-468C-B4BC-475B726388EF}"/>
              </a:ext>
            </a:extLst>
          </p:cNvPr>
          <p:cNvSpPr/>
          <p:nvPr/>
        </p:nvSpPr>
        <p:spPr>
          <a:xfrm>
            <a:off x="4972641" y="378529"/>
            <a:ext cx="191386" cy="1864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B6378249-FA60-4611-8E96-E74C6F435F5F}"/>
              </a:ext>
            </a:extLst>
          </p:cNvPr>
          <p:cNvSpPr/>
          <p:nvPr/>
        </p:nvSpPr>
        <p:spPr>
          <a:xfrm>
            <a:off x="2742467" y="5223118"/>
            <a:ext cx="446714" cy="459486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123.txt</a:t>
            </a:r>
          </a:p>
        </p:txBody>
      </p:sp>
    </p:spTree>
    <p:extLst>
      <p:ext uri="{BB962C8B-B14F-4D97-AF65-F5344CB8AC3E}">
        <p14:creationId xmlns:p14="http://schemas.microsoft.com/office/powerpoint/2010/main" val="333001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4E5C-13A2-44C9-8081-2DF32CB2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D3A5-FD8C-4B6F-8E77-2CAF4E89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9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1686</TotalTime>
  <Words>84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微软雅黑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Xiaoliang Huang</dc:creator>
  <cp:lastModifiedBy>Xiaoliang Huang</cp:lastModifiedBy>
  <cp:revision>7</cp:revision>
  <dcterms:created xsi:type="dcterms:W3CDTF">2017-03-27T06:54:21Z</dcterms:created>
  <dcterms:modified xsi:type="dcterms:W3CDTF">2017-03-28T11:00:58Z</dcterms:modified>
</cp:coreProperties>
</file>