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>
        <p:scale>
          <a:sx n="100" d="100"/>
          <a:sy n="100" d="100"/>
        </p:scale>
        <p:origin x="99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A34E-0B0E-46A3-80E7-C6C3DE2CF54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BC4E-0591-49E9-993C-B6509D6D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9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A34E-0B0E-46A3-80E7-C6C3DE2CF54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BC4E-0591-49E9-993C-B6509D6D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5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A34E-0B0E-46A3-80E7-C6C3DE2CF54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BC4E-0591-49E9-993C-B6509D6D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8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A34E-0B0E-46A3-80E7-C6C3DE2CF54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BC4E-0591-49E9-993C-B6509D6D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1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A34E-0B0E-46A3-80E7-C6C3DE2CF54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BC4E-0591-49E9-993C-B6509D6D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0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A34E-0B0E-46A3-80E7-C6C3DE2CF54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BC4E-0591-49E9-993C-B6509D6D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1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A34E-0B0E-46A3-80E7-C6C3DE2CF54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BC4E-0591-49E9-993C-B6509D6D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7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A34E-0B0E-46A3-80E7-C6C3DE2CF54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BC4E-0591-49E9-993C-B6509D6D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3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A34E-0B0E-46A3-80E7-C6C3DE2CF54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BC4E-0591-49E9-993C-B6509D6D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2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A34E-0B0E-46A3-80E7-C6C3DE2CF54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BC4E-0591-49E9-993C-B6509D6D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6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A34E-0B0E-46A3-80E7-C6C3DE2CF54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BC4E-0591-49E9-993C-B6509D6D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7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AA34E-0B0E-46A3-80E7-C6C3DE2CF54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5BC4E-0591-49E9-993C-B6509D6D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7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68BE9E04-C8F3-4564-A120-0474818F6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4" y="1588939"/>
            <a:ext cx="3952875" cy="1763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8E31DF70-6DA6-4B83-9F80-9F2918F92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659" y="3782932"/>
            <a:ext cx="3971925" cy="176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44487D-606D-4398-9184-57FB446CD996}"/>
              </a:ext>
            </a:extLst>
          </p:cNvPr>
          <p:cNvCxnSpPr/>
          <p:nvPr/>
        </p:nvCxnSpPr>
        <p:spPr>
          <a:xfrm flipV="1">
            <a:off x="3242040" y="2008639"/>
            <a:ext cx="608507" cy="1635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DB2C86C-8196-4126-96B4-0A97F53F20C9}"/>
              </a:ext>
            </a:extLst>
          </p:cNvPr>
          <p:cNvSpPr/>
          <p:nvPr/>
        </p:nvSpPr>
        <p:spPr>
          <a:xfrm>
            <a:off x="1610227" y="4665186"/>
            <a:ext cx="232584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8410"/>
            <a:r>
              <a:rPr lang="en-US" altLang="en-US" sz="1350" b="1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Git直接记录快照</a:t>
            </a:r>
          </a:p>
          <a:p>
            <a:pPr marL="608410"/>
            <a:r>
              <a:rPr lang="en-US" altLang="en-US" sz="1350" b="1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而非差异比较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8C925E-07D9-42CA-B918-65D3FE27CE9A}"/>
              </a:ext>
            </a:extLst>
          </p:cNvPr>
          <p:cNvSpPr/>
          <p:nvPr/>
        </p:nvSpPr>
        <p:spPr>
          <a:xfrm>
            <a:off x="1610227" y="1929850"/>
            <a:ext cx="196931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8410"/>
            <a:r>
              <a:rPr lang="en-US" altLang="zh-CN" sz="13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SVN</a:t>
            </a:r>
            <a:r>
              <a:rPr lang="zh-CN" altLang="en-US" sz="13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等记录</a:t>
            </a:r>
            <a:endParaRPr lang="en-US" altLang="zh-CN" sz="135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608410"/>
            <a:r>
              <a:rPr lang="en-US" altLang="zh-CN" sz="13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base +</a:t>
            </a:r>
            <a:r>
              <a:rPr lang="zh-CN" altLang="en-US" sz="13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修改</a:t>
            </a:r>
            <a:endParaRPr lang="en-US" altLang="zh-CN" sz="135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9FE039-79D0-459A-9647-A89B961EAB31}"/>
              </a:ext>
            </a:extLst>
          </p:cNvPr>
          <p:cNvCxnSpPr/>
          <p:nvPr/>
        </p:nvCxnSpPr>
        <p:spPr>
          <a:xfrm flipV="1">
            <a:off x="3212066" y="4430746"/>
            <a:ext cx="608507" cy="1635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36700C0-3422-4733-BFF7-44441FD0E554}"/>
              </a:ext>
            </a:extLst>
          </p:cNvPr>
          <p:cNvCxnSpPr/>
          <p:nvPr/>
        </p:nvCxnSpPr>
        <p:spPr>
          <a:xfrm>
            <a:off x="2265028" y="3556408"/>
            <a:ext cx="5857613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947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618E90D7-F18B-477E-802A-6BE63777E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7599" y="-346825"/>
            <a:ext cx="4871741" cy="210702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E3B96C1-BC67-48A6-B993-D432111A9A80}"/>
              </a:ext>
            </a:extLst>
          </p:cNvPr>
          <p:cNvCxnSpPr>
            <a:cxnSpLocks/>
          </p:cNvCxnSpPr>
          <p:nvPr/>
        </p:nvCxnSpPr>
        <p:spPr>
          <a:xfrm>
            <a:off x="760114" y="1842912"/>
            <a:ext cx="465830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B65932B2-156D-4B35-A2EB-62712F2109E9}"/>
              </a:ext>
            </a:extLst>
          </p:cNvPr>
          <p:cNvSpPr/>
          <p:nvPr/>
        </p:nvSpPr>
        <p:spPr>
          <a:xfrm>
            <a:off x="2736908" y="1916501"/>
            <a:ext cx="446714" cy="459486"/>
          </a:xfrm>
          <a:prstGeom prst="flowChartDocumen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123.txt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AAAC47-A14A-418B-A50E-76BDD873C312}"/>
              </a:ext>
            </a:extLst>
          </p:cNvPr>
          <p:cNvSpPr txBox="1"/>
          <p:nvPr/>
        </p:nvSpPr>
        <p:spPr>
          <a:xfrm>
            <a:off x="669570" y="1839542"/>
            <a:ext cx="168026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chemeClr val="accent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defRPr>
            </a:lvl1pPr>
          </a:lstStyle>
          <a:p>
            <a:r>
              <a:rPr lang="en-US" sz="1050" i="1" dirty="0">
                <a:solidFill>
                  <a:srgbClr val="FF0000"/>
                </a:solidFill>
                <a:ea typeface="Arial Unicode MS" panose="020B0604020202020204" pitchFamily="34" charset="-122"/>
              </a:rPr>
              <a:t>$</a:t>
            </a:r>
            <a:r>
              <a:rPr lang="en-US" sz="1050" i="1" dirty="0">
                <a:solidFill>
                  <a:schemeClr val="bg1">
                    <a:lumMod val="50000"/>
                  </a:schemeClr>
                </a:solidFill>
                <a:ea typeface="Arial Unicode MS" panose="020B0604020202020204" pitchFamily="34" charset="-122"/>
              </a:rPr>
              <a:t> git clean 123.txt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871A09F1-8297-432F-957A-C064DFF191AA}"/>
              </a:ext>
            </a:extLst>
          </p:cNvPr>
          <p:cNvSpPr/>
          <p:nvPr/>
        </p:nvSpPr>
        <p:spPr>
          <a:xfrm>
            <a:off x="2736908" y="2516190"/>
            <a:ext cx="446714" cy="459486"/>
          </a:xfrm>
          <a:prstGeom prst="flowChartDocumen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123.txt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5D0E20-8308-47F3-968B-584791547806}"/>
              </a:ext>
            </a:extLst>
          </p:cNvPr>
          <p:cNvCxnSpPr>
            <a:cxnSpLocks/>
          </p:cNvCxnSpPr>
          <p:nvPr/>
        </p:nvCxnSpPr>
        <p:spPr>
          <a:xfrm flipV="1">
            <a:off x="2592198" y="2604355"/>
            <a:ext cx="685800" cy="23681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37C8E1-E37C-48EA-9660-F8FB4696A808}"/>
              </a:ext>
            </a:extLst>
          </p:cNvPr>
          <p:cNvCxnSpPr>
            <a:cxnSpLocks/>
          </p:cNvCxnSpPr>
          <p:nvPr/>
        </p:nvCxnSpPr>
        <p:spPr>
          <a:xfrm>
            <a:off x="2592198" y="2591772"/>
            <a:ext cx="685800" cy="2553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1885F2F7-1F6E-48E6-BFB7-36186A201EB3}"/>
              </a:ext>
            </a:extLst>
          </p:cNvPr>
          <p:cNvSpPr/>
          <p:nvPr/>
        </p:nvSpPr>
        <p:spPr>
          <a:xfrm>
            <a:off x="3787805" y="3146788"/>
            <a:ext cx="446714" cy="459486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123.txt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0484AC-F719-4469-BBE4-E9712FA43641}"/>
              </a:ext>
            </a:extLst>
          </p:cNvPr>
          <p:cNvSpPr txBox="1"/>
          <p:nvPr/>
        </p:nvSpPr>
        <p:spPr>
          <a:xfrm>
            <a:off x="697749" y="3031027"/>
            <a:ext cx="168011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chemeClr val="accent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1050" i="1" dirty="0">
                <a:solidFill>
                  <a:srgbClr val="FF0000"/>
                </a:solidFill>
                <a:ea typeface="Arial Unicode MS" panose="020B0604020202020204" pitchFamily="34" charset="-122"/>
              </a:rPr>
              <a:t>$</a:t>
            </a:r>
            <a:r>
              <a:rPr lang="en-US" altLang="zh-CN" sz="1050" i="1" dirty="0">
                <a:solidFill>
                  <a:schemeClr val="bg1">
                    <a:lumMod val="50000"/>
                  </a:schemeClr>
                </a:solidFill>
                <a:ea typeface="Arial Unicode MS" panose="020B0604020202020204" pitchFamily="34" charset="-122"/>
              </a:rPr>
              <a:t> git reset 123.txt</a:t>
            </a:r>
            <a:endParaRPr lang="en-US" sz="1050" i="1" dirty="0">
              <a:solidFill>
                <a:schemeClr val="bg1">
                  <a:lumMod val="50000"/>
                </a:schemeClr>
              </a:solidFill>
              <a:ea typeface="Arial Unicode MS" panose="020B0604020202020204" pitchFamily="34" charset="-122"/>
            </a:endParaRPr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F1244552-16C7-483E-B019-04FDE2BBCFFA}"/>
              </a:ext>
            </a:extLst>
          </p:cNvPr>
          <p:cNvSpPr/>
          <p:nvPr/>
        </p:nvSpPr>
        <p:spPr>
          <a:xfrm>
            <a:off x="2737060" y="3700286"/>
            <a:ext cx="446714" cy="459486"/>
          </a:xfrm>
          <a:prstGeom prst="flowChartDocumen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123.txt</a:t>
            </a:r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8B643C62-C9A7-4856-B342-67F74B83AC7E}"/>
              </a:ext>
            </a:extLst>
          </p:cNvPr>
          <p:cNvSpPr/>
          <p:nvPr/>
        </p:nvSpPr>
        <p:spPr>
          <a:xfrm>
            <a:off x="4742417" y="4374464"/>
            <a:ext cx="446714" cy="459486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123.txt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E861A5-7386-4612-9FD1-746F492E03F5}"/>
              </a:ext>
            </a:extLst>
          </p:cNvPr>
          <p:cNvSpPr txBox="1"/>
          <p:nvPr/>
        </p:nvSpPr>
        <p:spPr>
          <a:xfrm>
            <a:off x="658723" y="4247506"/>
            <a:ext cx="1617751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050" i="1" dirty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$</a:t>
            </a:r>
            <a:r>
              <a:rPr lang="en-US" altLang="zh-CN" sz="105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 git reset head^ 123.txt</a:t>
            </a:r>
            <a:endParaRPr lang="en-US" sz="105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F813913-DE51-42D5-9340-AB0E54C43DAE}"/>
              </a:ext>
            </a:extLst>
          </p:cNvPr>
          <p:cNvSpPr/>
          <p:nvPr/>
        </p:nvSpPr>
        <p:spPr>
          <a:xfrm>
            <a:off x="4972124" y="982124"/>
            <a:ext cx="191386" cy="18641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3CD0BDF-94A9-48EC-A9E6-4D7D301B3338}"/>
              </a:ext>
            </a:extLst>
          </p:cNvPr>
          <p:cNvSpPr/>
          <p:nvPr/>
        </p:nvSpPr>
        <p:spPr>
          <a:xfrm>
            <a:off x="4965774" y="676939"/>
            <a:ext cx="191386" cy="18641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C7C161F-5E5F-468C-B4BC-475B726388EF}"/>
              </a:ext>
            </a:extLst>
          </p:cNvPr>
          <p:cNvSpPr/>
          <p:nvPr/>
        </p:nvSpPr>
        <p:spPr>
          <a:xfrm>
            <a:off x="4972641" y="378529"/>
            <a:ext cx="191386" cy="18641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58" name="Flowchart: Document 57">
            <a:extLst>
              <a:ext uri="{FF2B5EF4-FFF2-40B4-BE49-F238E27FC236}">
                <a16:creationId xmlns:a16="http://schemas.microsoft.com/office/drawing/2014/main" id="{B6378249-FA60-4611-8E96-E74C6F435F5F}"/>
              </a:ext>
            </a:extLst>
          </p:cNvPr>
          <p:cNvSpPr/>
          <p:nvPr/>
        </p:nvSpPr>
        <p:spPr>
          <a:xfrm>
            <a:off x="2742468" y="5126650"/>
            <a:ext cx="446714" cy="453379"/>
          </a:xfrm>
          <a:prstGeom prst="flowChartDocumen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123.txt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1AE7C3F-DBEB-43B3-91BD-68DA20B47D2B}"/>
              </a:ext>
            </a:extLst>
          </p:cNvPr>
          <p:cNvCxnSpPr>
            <a:cxnSpLocks/>
          </p:cNvCxnSpPr>
          <p:nvPr/>
        </p:nvCxnSpPr>
        <p:spPr>
          <a:xfrm>
            <a:off x="760114" y="3042013"/>
            <a:ext cx="465830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300E9C34-4F52-4BCA-9A3A-7EA1AA5F7C6F}"/>
              </a:ext>
            </a:extLst>
          </p:cNvPr>
          <p:cNvCxnSpPr>
            <a:stCxn id="8" idx="3"/>
            <a:endCxn id="10" idx="3"/>
          </p:cNvCxnSpPr>
          <p:nvPr/>
        </p:nvCxnSpPr>
        <p:spPr>
          <a:xfrm>
            <a:off x="3183622" y="2146244"/>
            <a:ext cx="12700" cy="599689"/>
          </a:xfrm>
          <a:prstGeom prst="curvedConnector3">
            <a:avLst>
              <a:gd name="adj1" fmla="val 180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A101476A-CCF6-4A69-A615-E2E741C86CE4}"/>
              </a:ext>
            </a:extLst>
          </p:cNvPr>
          <p:cNvCxnSpPr>
            <a:stCxn id="26" idx="2"/>
            <a:endCxn id="30" idx="3"/>
          </p:cNvCxnSpPr>
          <p:nvPr/>
        </p:nvCxnSpPr>
        <p:spPr>
          <a:xfrm rot="5400000">
            <a:off x="3420402" y="3339269"/>
            <a:ext cx="354132" cy="827388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3D3CBEAF-6865-493E-8F43-1C527707410B}"/>
              </a:ext>
            </a:extLst>
          </p:cNvPr>
          <p:cNvCxnSpPr>
            <a:cxnSpLocks/>
            <a:stCxn id="34" idx="2"/>
            <a:endCxn id="58" idx="3"/>
          </p:cNvCxnSpPr>
          <p:nvPr/>
        </p:nvCxnSpPr>
        <p:spPr>
          <a:xfrm rot="5400000">
            <a:off x="3802595" y="4190160"/>
            <a:ext cx="549767" cy="1776592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0832A0E-D224-4BB7-9F0D-FA8FEAD21508}"/>
              </a:ext>
            </a:extLst>
          </p:cNvPr>
          <p:cNvCxnSpPr>
            <a:cxnSpLocks/>
          </p:cNvCxnSpPr>
          <p:nvPr/>
        </p:nvCxnSpPr>
        <p:spPr>
          <a:xfrm>
            <a:off x="798214" y="4237454"/>
            <a:ext cx="462020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11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AB07748-2B71-4219-A9A3-0B5633680C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424426"/>
              </p:ext>
            </p:extLst>
          </p:nvPr>
        </p:nvGraphicFramePr>
        <p:xfrm>
          <a:off x="628650" y="1825625"/>
          <a:ext cx="78867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7340">
                  <a:extLst>
                    <a:ext uri="{9D8B030D-6E8A-4147-A177-3AD203B41FA5}">
                      <a16:colId xmlns:a16="http://schemas.microsoft.com/office/drawing/2014/main" val="2328846761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2520489133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3939966030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2793408967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600551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61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121030"/>
                  </a:ext>
                </a:extLst>
              </a:tr>
            </a:tbl>
          </a:graphicData>
        </a:graphic>
      </p:graphicFrame>
      <p:pic>
        <p:nvPicPr>
          <p:cNvPr id="4" name="Graphic 3">
            <a:extLst>
              <a:ext uri="{FF2B5EF4-FFF2-40B4-BE49-F238E27FC236}">
                <a16:creationId xmlns:a16="http://schemas.microsoft.com/office/drawing/2014/main" id="{3DE2ED42-4697-40E6-99EB-7B7A0F0D5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7599" y="-346825"/>
            <a:ext cx="4871741" cy="210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292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2208</TotalTime>
  <Words>49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 Unicode MS</vt:lpstr>
      <vt:lpstr>微软雅黑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Xiaoliang Huang</dc:creator>
  <cp:lastModifiedBy>Xiaoliang Huang</cp:lastModifiedBy>
  <cp:revision>10</cp:revision>
  <dcterms:created xsi:type="dcterms:W3CDTF">2017-03-27T06:54:21Z</dcterms:created>
  <dcterms:modified xsi:type="dcterms:W3CDTF">2017-03-29T16:11:50Z</dcterms:modified>
</cp:coreProperties>
</file>