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05c61f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05c61f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405c61fd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05c61fd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405c61fd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405c61fd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05c61fd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05c61fd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05c61fd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05c61fd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405c61f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05c61f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05c61f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05c61fd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a:t>
            </a:r>
            <a:r>
              <a:rPr lang="en"/>
              <a:t> variation of tent puzzle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Xiaoliang Jiang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 tent puzzle</a:t>
            </a:r>
            <a:endParaRPr/>
          </a:p>
        </p:txBody>
      </p:sp>
      <p:sp>
        <p:nvSpPr>
          <p:cNvPr id="73" name="Google Shape;73;p14"/>
          <p:cNvSpPr txBox="1"/>
          <p:nvPr>
            <p:ph idx="1" type="body"/>
          </p:nvPr>
        </p:nvSpPr>
        <p:spPr>
          <a:xfrm>
            <a:off x="311700" y="1266325"/>
            <a:ext cx="36684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Place tents in the empty squares.</a:t>
            </a:r>
            <a:endParaRPr/>
          </a:p>
          <a:p>
            <a:pPr indent="-342900" lvl="0" marL="457200" rtl="0" algn="l">
              <a:spcBef>
                <a:spcPts val="0"/>
              </a:spcBef>
              <a:spcAft>
                <a:spcPts val="0"/>
              </a:spcAft>
              <a:buSzPts val="1800"/>
              <a:buAutoNum type="arabicPeriod"/>
            </a:pPr>
            <a:r>
              <a:rPr lang="en"/>
              <a:t>N</a:t>
            </a:r>
            <a:r>
              <a:rPr lang="en"/>
              <a:t>o two tents are adjacent, even diagonally</a:t>
            </a:r>
            <a:endParaRPr/>
          </a:p>
          <a:p>
            <a:pPr indent="-342900" lvl="0" marL="457200" rtl="0" algn="l">
              <a:spcBef>
                <a:spcPts val="0"/>
              </a:spcBef>
              <a:spcAft>
                <a:spcPts val="0"/>
              </a:spcAft>
              <a:buSzPts val="1800"/>
              <a:buAutoNum type="arabicPeriod"/>
            </a:pPr>
            <a:r>
              <a:rPr lang="en"/>
              <a:t>The number of tents in each row and column matches the numbers around the edge of the grid</a:t>
            </a:r>
            <a:endParaRPr/>
          </a:p>
          <a:p>
            <a:pPr indent="0" lvl="0" marL="0" rtl="0" algn="l">
              <a:spcBef>
                <a:spcPts val="1600"/>
              </a:spcBef>
              <a:spcAft>
                <a:spcPts val="1600"/>
              </a:spcAft>
              <a:buNone/>
            </a:pPr>
            <a:r>
              <a:t/>
            </a:r>
            <a:endParaRPr/>
          </a:p>
        </p:txBody>
      </p:sp>
      <p:pic>
        <p:nvPicPr>
          <p:cNvPr id="74" name="Google Shape;74;p14"/>
          <p:cNvPicPr preferRelativeResize="0"/>
          <p:nvPr/>
        </p:nvPicPr>
        <p:blipFill>
          <a:blip r:embed="rId3">
            <a:alphaModFix/>
          </a:blip>
          <a:stretch>
            <a:fillRect/>
          </a:stretch>
        </p:blipFill>
        <p:spPr>
          <a:xfrm>
            <a:off x="3980250" y="0"/>
            <a:ext cx="51637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of original puzzle</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Each tent must have a door to go outside and view the landscape. So, it must open to an empty space and no other tent on its view (in a line). </a:t>
            </a:r>
            <a:endParaRPr/>
          </a:p>
          <a:p>
            <a:pPr indent="0" lvl="0" marL="0" rtl="0" algn="l">
              <a:spcBef>
                <a:spcPts val="1600"/>
              </a:spcBef>
              <a:spcAft>
                <a:spcPts val="0"/>
              </a:spcAft>
              <a:buNone/>
            </a:pPr>
            <a:r>
              <a:rPr lang="en"/>
              <a:t>For example, the tent on the left top can only open the door to the right (assuming boundary is not available for opening a door)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2353325" y="2861950"/>
            <a:ext cx="4437351" cy="163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of original puzzle</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266325"/>
            <a:ext cx="7220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The boundaries are not valid scenes for the owner of tents.</a:t>
            </a:r>
            <a:endParaRPr/>
          </a:p>
          <a:p>
            <a:pPr indent="0" lvl="0" marL="0" rtl="0" algn="l">
              <a:spcBef>
                <a:spcPts val="1600"/>
              </a:spcBef>
              <a:spcAft>
                <a:spcPts val="0"/>
              </a:spcAft>
              <a:buNone/>
            </a:pPr>
            <a:r>
              <a:rPr lang="en"/>
              <a:t>For example, the tent in the left puzzle</a:t>
            </a:r>
            <a:endParaRPr/>
          </a:p>
          <a:p>
            <a:pPr indent="0" lvl="0" marL="0" rtl="0" algn="l">
              <a:spcBef>
                <a:spcPts val="1600"/>
              </a:spcBef>
              <a:spcAft>
                <a:spcPts val="0"/>
              </a:spcAft>
              <a:buNone/>
            </a:pPr>
            <a:r>
              <a:rPr lang="en"/>
              <a:t>can only open the door to the left, </a:t>
            </a:r>
            <a:endParaRPr/>
          </a:p>
          <a:p>
            <a:pPr indent="0" lvl="0" marL="0" rtl="0" algn="l">
              <a:spcBef>
                <a:spcPts val="1600"/>
              </a:spcBef>
              <a:spcAft>
                <a:spcPts val="0"/>
              </a:spcAft>
              <a:buNone/>
            </a:pPr>
            <a:r>
              <a:rPr lang="en"/>
              <a:t>since boundary is on the top and </a:t>
            </a:r>
            <a:endParaRPr/>
          </a:p>
          <a:p>
            <a:pPr indent="0" lvl="0" marL="0" rtl="0" algn="l">
              <a:spcBef>
                <a:spcPts val="1600"/>
              </a:spcBef>
              <a:spcAft>
                <a:spcPts val="0"/>
              </a:spcAft>
              <a:buNone/>
            </a:pPr>
            <a:r>
              <a:rPr lang="en"/>
              <a:t>another tent is on its right. </a:t>
            </a:r>
            <a:endParaRPr/>
          </a:p>
          <a:p>
            <a:pPr indent="0" lvl="0" marL="0" rtl="0" algn="l">
              <a:spcBef>
                <a:spcPts val="1600"/>
              </a:spcBef>
              <a:spcAft>
                <a:spcPts val="1600"/>
              </a:spcAft>
              <a:buNone/>
            </a:pPr>
            <a:r>
              <a:t/>
            </a:r>
            <a:endParaRPr/>
          </a:p>
        </p:txBody>
      </p:sp>
      <p:pic>
        <p:nvPicPr>
          <p:cNvPr id="88" name="Google Shape;88;p16"/>
          <p:cNvPicPr preferRelativeResize="0"/>
          <p:nvPr/>
        </p:nvPicPr>
        <p:blipFill>
          <a:blip r:embed="rId3">
            <a:alphaModFix/>
          </a:blip>
          <a:stretch>
            <a:fillRect/>
          </a:stretch>
        </p:blipFill>
        <p:spPr>
          <a:xfrm>
            <a:off x="4572000" y="1984050"/>
            <a:ext cx="4012375" cy="22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of original puzzle</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some ruins on the puzzle. They may be aband</a:t>
            </a:r>
            <a:r>
              <a:rPr lang="en"/>
              <a:t>oned tents from previous visitor which locate as regular tents but cannot be used any more. New tents cannot build on the ruins and ruins cannot treat as scenes as well. </a:t>
            </a:r>
            <a:endParaRPr/>
          </a:p>
          <a:p>
            <a:pPr indent="0" lvl="0" marL="0" rtl="0" algn="l">
              <a:spcBef>
                <a:spcPts val="1600"/>
              </a:spcBef>
              <a:spcAft>
                <a:spcPts val="1600"/>
              </a:spcAft>
              <a:buNone/>
            </a:pPr>
            <a:r>
              <a:rPr lang="en"/>
              <a:t>Therefore, tents’ doors cannot open to the ruins which are like dead tents: they are not calculated in hints number but can block the 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approaching</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Randomly generate trees on the puzzle board.</a:t>
            </a:r>
            <a:endParaRPr/>
          </a:p>
          <a:p>
            <a:pPr indent="-342900" lvl="0" marL="457200" rtl="0" algn="l">
              <a:spcBef>
                <a:spcPts val="0"/>
              </a:spcBef>
              <a:spcAft>
                <a:spcPts val="0"/>
              </a:spcAft>
              <a:buSzPts val="1800"/>
              <a:buChar char="●"/>
            </a:pPr>
            <a:r>
              <a:rPr lang="en"/>
              <a:t>Add tent as more as possible based on the original </a:t>
            </a:r>
            <a:r>
              <a:rPr lang="en"/>
              <a:t>criteria (No two tents are adjacent, even diagonally)</a:t>
            </a:r>
            <a:endParaRPr/>
          </a:p>
          <a:p>
            <a:pPr indent="-342900" lvl="0" marL="457200" rtl="0" algn="l">
              <a:spcBef>
                <a:spcPts val="0"/>
              </a:spcBef>
              <a:spcAft>
                <a:spcPts val="0"/>
              </a:spcAft>
              <a:buSzPts val="1800"/>
              <a:buChar char="●"/>
            </a:pPr>
            <a:r>
              <a:rPr lang="en"/>
              <a:t>For each tent, trying to find possible directions to open the door. If and only if one direction is available, set the tent to this direction.</a:t>
            </a:r>
            <a:endParaRPr/>
          </a:p>
          <a:p>
            <a:pPr indent="-342900" lvl="0" marL="457200" rtl="0" algn="l">
              <a:spcBef>
                <a:spcPts val="0"/>
              </a:spcBef>
              <a:spcAft>
                <a:spcPts val="0"/>
              </a:spcAft>
              <a:buSzPts val="1800"/>
              <a:buChar char="●"/>
            </a:pPr>
            <a:r>
              <a:rPr lang="en"/>
              <a:t>Add ruins to make the puzzle valid and calculate the hints number.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variation puzzle</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3843325" y="1892950"/>
            <a:ext cx="4988974" cy="2135425"/>
          </a:xfrm>
          <a:prstGeom prst="rect">
            <a:avLst/>
          </a:prstGeom>
          <a:noFill/>
          <a:ln>
            <a:noFill/>
          </a:ln>
        </p:spPr>
      </p:pic>
      <p:pic>
        <p:nvPicPr>
          <p:cNvPr id="108" name="Google Shape;108;p19"/>
          <p:cNvPicPr preferRelativeResize="0"/>
          <p:nvPr/>
        </p:nvPicPr>
        <p:blipFill>
          <a:blip r:embed="rId4">
            <a:alphaModFix/>
          </a:blip>
          <a:stretch>
            <a:fillRect/>
          </a:stretch>
        </p:blipFill>
        <p:spPr>
          <a:xfrm>
            <a:off x="311691" y="1266325"/>
            <a:ext cx="3291059" cy="33886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14" name="Google Shape;114;p20"/>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